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58"/>
  </p:notesMasterIdLst>
  <p:sldIdLst>
    <p:sldId id="256" r:id="rId5"/>
    <p:sldId id="257" r:id="rId6"/>
    <p:sldId id="260" r:id="rId7"/>
    <p:sldId id="271" r:id="rId8"/>
    <p:sldId id="258" r:id="rId9"/>
    <p:sldId id="277" r:id="rId10"/>
    <p:sldId id="319" r:id="rId11"/>
    <p:sldId id="259" r:id="rId12"/>
    <p:sldId id="313" r:id="rId13"/>
    <p:sldId id="320" r:id="rId14"/>
    <p:sldId id="273" r:id="rId15"/>
    <p:sldId id="262" r:id="rId16"/>
    <p:sldId id="261" r:id="rId17"/>
    <p:sldId id="315" r:id="rId18"/>
    <p:sldId id="317" r:id="rId19"/>
    <p:sldId id="318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2" r:id="rId38"/>
    <p:sldId id="274" r:id="rId39"/>
    <p:sldId id="275" r:id="rId40"/>
    <p:sldId id="276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</p:sldIdLst>
  <p:sldSz cx="9144000" cy="5143500" type="screen16x9"/>
  <p:notesSz cx="6858000" cy="9144000"/>
  <p:embeddedFontLst>
    <p:embeddedFont>
      <p:font typeface=".VnHelvetIns" panose="020B7200000000000000"/>
      <p:regular r:id="rId59"/>
    </p:embeddedFont>
    <p:embeddedFont>
      <p:font typeface="Anaheim" panose="020B0604020202020204" charset="0"/>
      <p:regular r:id="rId60"/>
      <p:bold r:id="rId61"/>
    </p:embeddedFont>
    <p:embeddedFont>
      <p:font typeface="Bebas Neue" panose="020B0606020202050201" pitchFamily="34" charset="0"/>
      <p:regular r:id="rId62"/>
    </p:embeddedFont>
    <p:embeddedFont>
      <p:font typeface="Changa One" panose="020B0604020202020204" charset="0"/>
      <p:regular r:id="rId63"/>
      <p:italic r:id="rId64"/>
    </p:embeddedFont>
    <p:embeddedFont>
      <p:font typeface="Commissioner" panose="020B0604020202020204" charset="0"/>
      <p:regular r:id="rId65"/>
      <p:bold r:id="rId66"/>
    </p:embeddedFont>
    <p:embeddedFont>
      <p:font typeface="Montserrat" panose="00000500000000000000" pitchFamily="2" charset="0"/>
      <p:regular r:id="rId67"/>
      <p:bold r:id="rId68"/>
      <p:italic r:id="rId69"/>
      <p:boldItalic r:id="rId70"/>
    </p:embeddedFont>
    <p:embeddedFont>
      <p:font typeface="Nunito Light" pitchFamily="2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5A80D7-A32B-4BAD-AB19-95C708025831}" v="37" dt="2024-06-21T11:01:33.197"/>
    <p1510:client id="{8B902B30-9947-0F50-456A-F22CCE368D12}" v="56" dt="2024-06-21T15:18:59.055"/>
  </p1510:revLst>
</p1510:revInfo>
</file>

<file path=ppt/tableStyles.xml><?xml version="1.0" encoding="utf-8"?>
<a:tblStyleLst xmlns:a="http://schemas.openxmlformats.org/drawingml/2006/main" def="{C5A086E3-46FE-42F4-833F-BC429C4BF4AF}">
  <a:tblStyle styleId="{C5A086E3-46FE-42F4-833F-BC429C4BF4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13" y="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096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54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944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126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77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782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32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671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3323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982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2a81f30e0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22a81f30e0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22a81f30e0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22a81f30e0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22a81f30e0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22a81f30e0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6" name="Google Shape;2666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9" name="Google Shape;279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22a81f30e0c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22a81f30e0c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Google Shape;289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4" name="Google Shape;2934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7" name="Google Shape;2987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4" name="Google Shape;3004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22a81f30e0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22a81f30e0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3" name="Google Shape;303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22a302b5664_1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22a302b5664_1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4" name="Google Shape;3474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22a81f30e0c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22a81f30e0c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47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87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57100" y="529650"/>
            <a:ext cx="5629800" cy="22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57200" y="2702025"/>
            <a:ext cx="5629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775645" y="273091"/>
            <a:ext cx="726889" cy="116181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516763" y="312251"/>
            <a:ext cx="1452304" cy="44566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358998" y="983166"/>
            <a:ext cx="1231639" cy="277846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871808" y="1158956"/>
            <a:ext cx="1100643" cy="115574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16580" y="711823"/>
            <a:ext cx="602737" cy="101453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214582" y="273095"/>
            <a:ext cx="524244" cy="127704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 txBox="1">
            <a:spLocks noGrp="1"/>
          </p:cNvSpPr>
          <p:nvPr>
            <p:ph type="title" hasCustomPrompt="1"/>
          </p:nvPr>
        </p:nvSpPr>
        <p:spPr>
          <a:xfrm>
            <a:off x="1283975" y="671438"/>
            <a:ext cx="6576000" cy="13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3" name="Google Shape;243;p11"/>
          <p:cNvSpPr txBox="1">
            <a:spLocks noGrp="1"/>
          </p:cNvSpPr>
          <p:nvPr>
            <p:ph type="subTitle" idx="1"/>
          </p:nvPr>
        </p:nvSpPr>
        <p:spPr>
          <a:xfrm>
            <a:off x="1283975" y="1994863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8109321" y="558720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13943" y="172439"/>
            <a:ext cx="1380309" cy="188696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236101" y="541425"/>
            <a:ext cx="1004822" cy="162965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469163" y="555527"/>
            <a:ext cx="15681" cy="3206"/>
          </a:xfrm>
          <a:custGeom>
            <a:avLst/>
            <a:gdLst/>
            <a:ahLst/>
            <a:cxnLst/>
            <a:rect l="l" t="t" r="r" b="b"/>
            <a:pathLst>
              <a:path w="181" h="37" extrusionOk="0">
                <a:moveTo>
                  <a:pt x="1" y="1"/>
                </a:moveTo>
                <a:cubicBezTo>
                  <a:pt x="60" y="17"/>
                  <a:pt x="118" y="30"/>
                  <a:pt x="180" y="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4103800" y="4503876"/>
            <a:ext cx="1149673" cy="385398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13"/>
          <p:cNvGrpSpPr/>
          <p:nvPr/>
        </p:nvGrpSpPr>
        <p:grpSpPr>
          <a:xfrm>
            <a:off x="870444" y="4831105"/>
            <a:ext cx="1149689" cy="1647281"/>
            <a:chOff x="6919925" y="2734733"/>
            <a:chExt cx="417628" cy="598359"/>
          </a:xfrm>
        </p:grpSpPr>
        <p:sp>
          <p:nvSpPr>
            <p:cNvPr id="252" name="Google Shape;252;p13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13"/>
          <p:cNvGrpSpPr/>
          <p:nvPr/>
        </p:nvGrpSpPr>
        <p:grpSpPr>
          <a:xfrm>
            <a:off x="-139590" y="4503879"/>
            <a:ext cx="1128695" cy="1355659"/>
            <a:chOff x="872644" y="1256870"/>
            <a:chExt cx="430898" cy="517565"/>
          </a:xfrm>
        </p:grpSpPr>
        <p:sp>
          <p:nvSpPr>
            <p:cNvPr id="255" name="Google Shape;255;p13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7769899" y="4426914"/>
            <a:ext cx="886506" cy="1432626"/>
            <a:chOff x="7533463" y="3616064"/>
            <a:chExt cx="158237" cy="255694"/>
          </a:xfrm>
        </p:grpSpPr>
        <p:sp>
          <p:nvSpPr>
            <p:cNvPr id="264" name="Google Shape;264;p13"/>
            <p:cNvSpPr/>
            <p:nvPr/>
          </p:nvSpPr>
          <p:spPr>
            <a:xfrm>
              <a:off x="7533767" y="3616064"/>
              <a:ext cx="109943" cy="255694"/>
            </a:xfrm>
            <a:custGeom>
              <a:avLst/>
              <a:gdLst/>
              <a:ahLst/>
              <a:cxnLst/>
              <a:rect l="l" t="t" r="r" b="b"/>
              <a:pathLst>
                <a:path w="2527" h="5877" extrusionOk="0">
                  <a:moveTo>
                    <a:pt x="2527" y="5877"/>
                  </a:moveTo>
                  <a:lnTo>
                    <a:pt x="1" y="5877"/>
                  </a:lnTo>
                  <a:lnTo>
                    <a:pt x="1" y="36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7643711" y="3616064"/>
              <a:ext cx="47989" cy="255694"/>
            </a:xfrm>
            <a:custGeom>
              <a:avLst/>
              <a:gdLst/>
              <a:ahLst/>
              <a:cxnLst/>
              <a:rect l="l" t="t" r="r" b="b"/>
              <a:pathLst>
                <a:path w="1103" h="5877" extrusionOk="0">
                  <a:moveTo>
                    <a:pt x="0" y="5877"/>
                  </a:moveTo>
                  <a:lnTo>
                    <a:pt x="1103" y="5877"/>
                  </a:lnTo>
                  <a:lnTo>
                    <a:pt x="1103" y="2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7533463" y="3639645"/>
              <a:ext cx="110553" cy="210141"/>
            </a:xfrm>
            <a:custGeom>
              <a:avLst/>
              <a:gdLst/>
              <a:ahLst/>
              <a:cxnLst/>
              <a:rect l="l" t="t" r="r" b="b"/>
              <a:pathLst>
                <a:path w="2541" h="4830" extrusionOk="0">
                  <a:moveTo>
                    <a:pt x="2541" y="92"/>
                  </a:moveTo>
                  <a:lnTo>
                    <a:pt x="2528" y="0"/>
                  </a:lnTo>
                  <a:lnTo>
                    <a:pt x="1" y="326"/>
                  </a:lnTo>
                  <a:lnTo>
                    <a:pt x="13" y="417"/>
                  </a:lnTo>
                  <a:close/>
                  <a:moveTo>
                    <a:pt x="2" y="877"/>
                  </a:moveTo>
                  <a:lnTo>
                    <a:pt x="12" y="969"/>
                  </a:lnTo>
                  <a:lnTo>
                    <a:pt x="2540" y="680"/>
                  </a:lnTo>
                  <a:lnTo>
                    <a:pt x="2529" y="588"/>
                  </a:lnTo>
                  <a:close/>
                  <a:moveTo>
                    <a:pt x="3" y="1429"/>
                  </a:moveTo>
                  <a:lnTo>
                    <a:pt x="12" y="1520"/>
                  </a:lnTo>
                  <a:lnTo>
                    <a:pt x="2539" y="1267"/>
                  </a:lnTo>
                  <a:lnTo>
                    <a:pt x="2529" y="1176"/>
                  </a:lnTo>
                  <a:close/>
                  <a:moveTo>
                    <a:pt x="3" y="1979"/>
                  </a:moveTo>
                  <a:lnTo>
                    <a:pt x="11" y="2072"/>
                  </a:lnTo>
                  <a:lnTo>
                    <a:pt x="2539" y="1855"/>
                  </a:lnTo>
                  <a:lnTo>
                    <a:pt x="2531" y="1763"/>
                  </a:lnTo>
                  <a:close/>
                  <a:moveTo>
                    <a:pt x="4" y="2532"/>
                  </a:moveTo>
                  <a:lnTo>
                    <a:pt x="11" y="2624"/>
                  </a:lnTo>
                  <a:lnTo>
                    <a:pt x="2537" y="2442"/>
                  </a:lnTo>
                  <a:lnTo>
                    <a:pt x="2531" y="2351"/>
                  </a:lnTo>
                  <a:close/>
                  <a:moveTo>
                    <a:pt x="4" y="3082"/>
                  </a:moveTo>
                  <a:lnTo>
                    <a:pt x="10" y="3175"/>
                  </a:lnTo>
                  <a:lnTo>
                    <a:pt x="2537" y="3030"/>
                  </a:lnTo>
                  <a:lnTo>
                    <a:pt x="2532" y="2938"/>
                  </a:lnTo>
                  <a:close/>
                  <a:moveTo>
                    <a:pt x="5" y="3634"/>
                  </a:moveTo>
                  <a:lnTo>
                    <a:pt x="9" y="3727"/>
                  </a:lnTo>
                  <a:lnTo>
                    <a:pt x="2536" y="3619"/>
                  </a:lnTo>
                  <a:lnTo>
                    <a:pt x="2533" y="3526"/>
                  </a:lnTo>
                  <a:close/>
                  <a:moveTo>
                    <a:pt x="5" y="4185"/>
                  </a:moveTo>
                  <a:lnTo>
                    <a:pt x="9" y="4278"/>
                  </a:lnTo>
                  <a:lnTo>
                    <a:pt x="2535" y="4206"/>
                  </a:lnTo>
                  <a:lnTo>
                    <a:pt x="2533" y="4113"/>
                  </a:lnTo>
                  <a:close/>
                  <a:moveTo>
                    <a:pt x="6" y="4737"/>
                  </a:moveTo>
                  <a:lnTo>
                    <a:pt x="8" y="4830"/>
                  </a:lnTo>
                  <a:lnTo>
                    <a:pt x="2535" y="4794"/>
                  </a:lnTo>
                  <a:lnTo>
                    <a:pt x="2534" y="47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13"/>
          <p:cNvGrpSpPr/>
          <p:nvPr/>
        </p:nvGrpSpPr>
        <p:grpSpPr>
          <a:xfrm>
            <a:off x="8583831" y="2342592"/>
            <a:ext cx="886497" cy="3068443"/>
            <a:chOff x="7098257" y="3512647"/>
            <a:chExt cx="194783" cy="674279"/>
          </a:xfrm>
        </p:grpSpPr>
        <p:sp>
          <p:nvSpPr>
            <p:cNvPr id="268" name="Google Shape;268;p13"/>
            <p:cNvSpPr/>
            <p:nvPr/>
          </p:nvSpPr>
          <p:spPr>
            <a:xfrm>
              <a:off x="7098257" y="3512647"/>
              <a:ext cx="100024" cy="674279"/>
            </a:xfrm>
            <a:custGeom>
              <a:avLst/>
              <a:gdLst/>
              <a:ahLst/>
              <a:cxnLst/>
              <a:rect l="l" t="t" r="r" b="b"/>
              <a:pathLst>
                <a:path w="2299" h="15498" extrusionOk="0">
                  <a:moveTo>
                    <a:pt x="2299" y="15498"/>
                  </a:moveTo>
                  <a:lnTo>
                    <a:pt x="0" y="15498"/>
                  </a:lnTo>
                  <a:lnTo>
                    <a:pt x="0" y="565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7110962" y="3524002"/>
              <a:ext cx="74615" cy="654875"/>
            </a:xfrm>
            <a:custGeom>
              <a:avLst/>
              <a:gdLst/>
              <a:ahLst/>
              <a:cxnLst/>
              <a:rect l="l" t="t" r="r" b="b"/>
              <a:pathLst>
                <a:path w="1715" h="15052" extrusionOk="0">
                  <a:moveTo>
                    <a:pt x="1" y="15052"/>
                  </a:moveTo>
                  <a:lnTo>
                    <a:pt x="250" y="15052"/>
                  </a:lnTo>
                  <a:lnTo>
                    <a:pt x="250" y="360"/>
                  </a:lnTo>
                  <a:lnTo>
                    <a:pt x="1" y="422"/>
                  </a:lnTo>
                  <a:close/>
                  <a:moveTo>
                    <a:pt x="488" y="15052"/>
                  </a:moveTo>
                  <a:lnTo>
                    <a:pt x="738" y="15052"/>
                  </a:lnTo>
                  <a:lnTo>
                    <a:pt x="738" y="240"/>
                  </a:lnTo>
                  <a:lnTo>
                    <a:pt x="488" y="302"/>
                  </a:lnTo>
                  <a:close/>
                  <a:moveTo>
                    <a:pt x="976" y="15052"/>
                  </a:moveTo>
                  <a:lnTo>
                    <a:pt x="1227" y="15052"/>
                  </a:lnTo>
                  <a:lnTo>
                    <a:pt x="1227" y="121"/>
                  </a:lnTo>
                  <a:lnTo>
                    <a:pt x="976" y="183"/>
                  </a:lnTo>
                  <a:close/>
                  <a:moveTo>
                    <a:pt x="1464" y="62"/>
                  </a:moveTo>
                  <a:lnTo>
                    <a:pt x="1464" y="15052"/>
                  </a:lnTo>
                  <a:lnTo>
                    <a:pt x="1714" y="150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7198238" y="3512647"/>
              <a:ext cx="94803" cy="674279"/>
            </a:xfrm>
            <a:custGeom>
              <a:avLst/>
              <a:gdLst/>
              <a:ahLst/>
              <a:cxnLst/>
              <a:rect l="l" t="t" r="r" b="b"/>
              <a:pathLst>
                <a:path w="2179" h="15498" extrusionOk="0">
                  <a:moveTo>
                    <a:pt x="1" y="15498"/>
                  </a:moveTo>
                  <a:lnTo>
                    <a:pt x="2179" y="15498"/>
                  </a:lnTo>
                  <a:lnTo>
                    <a:pt x="2179" y="5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3"/>
          <p:cNvSpPr/>
          <p:nvPr/>
        </p:nvSpPr>
        <p:spPr>
          <a:xfrm>
            <a:off x="5331121" y="471359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"/>
          </p:nvPr>
        </p:nvSpPr>
        <p:spPr>
          <a:xfrm>
            <a:off x="1637024" y="1661509"/>
            <a:ext cx="27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2"/>
          </p:nvPr>
        </p:nvSpPr>
        <p:spPr>
          <a:xfrm>
            <a:off x="5591776" y="1602644"/>
            <a:ext cx="27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3"/>
          </p:nvPr>
        </p:nvSpPr>
        <p:spPr>
          <a:xfrm>
            <a:off x="1637024" y="2740848"/>
            <a:ext cx="27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subTitle" idx="4"/>
          </p:nvPr>
        </p:nvSpPr>
        <p:spPr>
          <a:xfrm>
            <a:off x="5591776" y="2740846"/>
            <a:ext cx="27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5"/>
          </p:nvPr>
        </p:nvSpPr>
        <p:spPr>
          <a:xfrm>
            <a:off x="1637025" y="3819463"/>
            <a:ext cx="27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6"/>
          </p:nvPr>
        </p:nvSpPr>
        <p:spPr>
          <a:xfrm>
            <a:off x="5591775" y="3819384"/>
            <a:ext cx="278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7" hasCustomPrompt="1"/>
          </p:nvPr>
        </p:nvSpPr>
        <p:spPr>
          <a:xfrm>
            <a:off x="770317" y="1448688"/>
            <a:ext cx="7905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8" hasCustomPrompt="1"/>
          </p:nvPr>
        </p:nvSpPr>
        <p:spPr>
          <a:xfrm>
            <a:off x="770317" y="2536994"/>
            <a:ext cx="7905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9" hasCustomPrompt="1"/>
          </p:nvPr>
        </p:nvSpPr>
        <p:spPr>
          <a:xfrm>
            <a:off x="4629068" y="1448700"/>
            <a:ext cx="8865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13" hasCustomPrompt="1"/>
          </p:nvPr>
        </p:nvSpPr>
        <p:spPr>
          <a:xfrm>
            <a:off x="4629075" y="2536999"/>
            <a:ext cx="8865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14" hasCustomPrompt="1"/>
          </p:nvPr>
        </p:nvSpPr>
        <p:spPr>
          <a:xfrm>
            <a:off x="770324" y="3610809"/>
            <a:ext cx="7905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15" hasCustomPrompt="1"/>
          </p:nvPr>
        </p:nvSpPr>
        <p:spPr>
          <a:xfrm>
            <a:off x="4629081" y="3610807"/>
            <a:ext cx="8865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16"/>
          </p:nvPr>
        </p:nvSpPr>
        <p:spPr>
          <a:xfrm>
            <a:off x="1637024" y="1389859"/>
            <a:ext cx="2781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17"/>
          </p:nvPr>
        </p:nvSpPr>
        <p:spPr>
          <a:xfrm>
            <a:off x="5591783" y="1448694"/>
            <a:ext cx="2781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8"/>
          </p:nvPr>
        </p:nvSpPr>
        <p:spPr>
          <a:xfrm>
            <a:off x="1637031" y="3547813"/>
            <a:ext cx="2781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19"/>
          </p:nvPr>
        </p:nvSpPr>
        <p:spPr>
          <a:xfrm>
            <a:off x="1637024" y="2469273"/>
            <a:ext cx="2781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20"/>
          </p:nvPr>
        </p:nvSpPr>
        <p:spPr>
          <a:xfrm>
            <a:off x="5591783" y="2469271"/>
            <a:ext cx="2781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21"/>
          </p:nvPr>
        </p:nvSpPr>
        <p:spPr>
          <a:xfrm>
            <a:off x="5591781" y="3547809"/>
            <a:ext cx="2781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8410269" y="64689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8683844" y="42235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8080221" y="20203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"/>
          <p:cNvSpPr/>
          <p:nvPr/>
        </p:nvSpPr>
        <p:spPr>
          <a:xfrm>
            <a:off x="7659363" y="376098"/>
            <a:ext cx="365028" cy="58344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-226095" y="880239"/>
            <a:ext cx="693161" cy="94759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3"/>
          <p:cNvSpPr/>
          <p:nvPr/>
        </p:nvSpPr>
        <p:spPr>
          <a:xfrm>
            <a:off x="-37524" y="498587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3"/>
          <p:cNvSpPr/>
          <p:nvPr/>
        </p:nvSpPr>
        <p:spPr>
          <a:xfrm>
            <a:off x="907704" y="152288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3"/>
          <p:cNvSpPr/>
          <p:nvPr/>
        </p:nvSpPr>
        <p:spPr>
          <a:xfrm>
            <a:off x="123806" y="43446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3557400" y="25668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1"/>
          </p:nvPr>
        </p:nvSpPr>
        <p:spPr>
          <a:xfrm>
            <a:off x="1226400" y="9779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8011172" y="964832"/>
            <a:ext cx="907161" cy="95258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"/>
          <p:cNvSpPr/>
          <p:nvPr/>
        </p:nvSpPr>
        <p:spPr>
          <a:xfrm>
            <a:off x="8460175" y="596302"/>
            <a:ext cx="496782" cy="83618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"/>
          <p:cNvSpPr/>
          <p:nvPr/>
        </p:nvSpPr>
        <p:spPr>
          <a:xfrm>
            <a:off x="7469483" y="234699"/>
            <a:ext cx="432087" cy="105255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2035452" y="273351"/>
            <a:ext cx="1137664" cy="155526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-244115" y="2280409"/>
            <a:ext cx="828184" cy="13431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4584239" y="536035"/>
            <a:ext cx="12925" cy="2642"/>
          </a:xfrm>
          <a:custGeom>
            <a:avLst/>
            <a:gdLst/>
            <a:ahLst/>
            <a:cxnLst/>
            <a:rect l="l" t="t" r="r" b="b"/>
            <a:pathLst>
              <a:path w="181" h="37" extrusionOk="0">
                <a:moveTo>
                  <a:pt x="1" y="1"/>
                </a:moveTo>
                <a:cubicBezTo>
                  <a:pt x="60" y="17"/>
                  <a:pt x="118" y="30"/>
                  <a:pt x="180" y="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4"/>
          <p:cNvSpPr/>
          <p:nvPr/>
        </p:nvSpPr>
        <p:spPr>
          <a:xfrm>
            <a:off x="713235" y="-64075"/>
            <a:ext cx="1197004" cy="367320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4"/>
          <p:cNvSpPr/>
          <p:nvPr/>
        </p:nvSpPr>
        <p:spPr>
          <a:xfrm>
            <a:off x="160316" y="404685"/>
            <a:ext cx="1015129" cy="229004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15"/>
          <p:cNvGrpSpPr/>
          <p:nvPr/>
        </p:nvGrpSpPr>
        <p:grpSpPr>
          <a:xfrm>
            <a:off x="1136877" y="4686913"/>
            <a:ext cx="1047083" cy="1257632"/>
            <a:chOff x="872644" y="1256870"/>
            <a:chExt cx="430898" cy="517565"/>
          </a:xfrm>
        </p:grpSpPr>
        <p:sp>
          <p:nvSpPr>
            <p:cNvPr id="312" name="Google Shape;312;p15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5"/>
          <p:cNvGrpSpPr/>
          <p:nvPr/>
        </p:nvGrpSpPr>
        <p:grpSpPr>
          <a:xfrm>
            <a:off x="408988" y="4686930"/>
            <a:ext cx="1233378" cy="2241807"/>
            <a:chOff x="212064" y="1211274"/>
            <a:chExt cx="563727" cy="1024732"/>
          </a:xfrm>
        </p:grpSpPr>
        <p:sp>
          <p:nvSpPr>
            <p:cNvPr id="322" name="Google Shape;322;p15"/>
            <p:cNvSpPr/>
            <p:nvPr/>
          </p:nvSpPr>
          <p:spPr>
            <a:xfrm>
              <a:off x="212064" y="1323263"/>
              <a:ext cx="563727" cy="912744"/>
            </a:xfrm>
            <a:custGeom>
              <a:avLst/>
              <a:gdLst/>
              <a:ahLst/>
              <a:cxnLst/>
              <a:rect l="l" t="t" r="r" b="b"/>
              <a:pathLst>
                <a:path w="12957" h="20979" extrusionOk="0">
                  <a:moveTo>
                    <a:pt x="0" y="1"/>
                  </a:moveTo>
                  <a:lnTo>
                    <a:pt x="12957" y="1"/>
                  </a:lnTo>
                  <a:lnTo>
                    <a:pt x="12957" y="20978"/>
                  </a:lnTo>
                  <a:lnTo>
                    <a:pt x="0" y="20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14524" y="1274795"/>
              <a:ext cx="358806" cy="48511"/>
            </a:xfrm>
            <a:custGeom>
              <a:avLst/>
              <a:gdLst/>
              <a:ahLst/>
              <a:cxnLst/>
              <a:rect l="l" t="t" r="r" b="b"/>
              <a:pathLst>
                <a:path w="8247" h="1115" extrusionOk="0">
                  <a:moveTo>
                    <a:pt x="0" y="0"/>
                  </a:moveTo>
                  <a:lnTo>
                    <a:pt x="8247" y="0"/>
                  </a:lnTo>
                  <a:lnTo>
                    <a:pt x="8247" y="1115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700871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0" y="1"/>
                  </a:moveTo>
                  <a:lnTo>
                    <a:pt x="308" y="1"/>
                  </a:lnTo>
                  <a:lnTo>
                    <a:pt x="308" y="2575"/>
                  </a:lnTo>
                  <a:lnTo>
                    <a:pt x="0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284635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1" y="1"/>
                  </a:moveTo>
                  <a:lnTo>
                    <a:pt x="309" y="1"/>
                  </a:lnTo>
                  <a:lnTo>
                    <a:pt x="309" y="2575"/>
                  </a:lnTo>
                  <a:lnTo>
                    <a:pt x="1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735198" y="1256130"/>
              <a:ext cx="13400" cy="67176"/>
            </a:xfrm>
            <a:custGeom>
              <a:avLst/>
              <a:gdLst/>
              <a:ahLst/>
              <a:cxnLst/>
              <a:rect l="l" t="t" r="r" b="b"/>
              <a:pathLst>
                <a:path w="308" h="1544" extrusionOk="0">
                  <a:moveTo>
                    <a:pt x="0" y="0"/>
                  </a:moveTo>
                  <a:lnTo>
                    <a:pt x="307" y="0"/>
                  </a:lnTo>
                  <a:lnTo>
                    <a:pt x="307" y="1544"/>
                  </a:lnTo>
                  <a:lnTo>
                    <a:pt x="0" y="1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248785" y="1361027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685295" y="1361027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0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363557" y="1361027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583227" y="1425375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248785" y="1425375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321094" y="1425375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665021" y="1550372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248785" y="1550372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442349" y="1550372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248785" y="1486024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2357" y="1486024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493949" y="1486024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248785" y="1606409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43678" y="1606409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363557" y="1606409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583227" y="1670800"/>
              <a:ext cx="166938" cy="29629"/>
            </a:xfrm>
            <a:custGeom>
              <a:avLst/>
              <a:gdLst/>
              <a:ahLst/>
              <a:cxnLst/>
              <a:rect l="l" t="t" r="r" b="b"/>
              <a:pathLst>
                <a:path w="3837" h="681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248785" y="1670800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321094" y="1670800"/>
              <a:ext cx="235506" cy="29629"/>
            </a:xfrm>
            <a:custGeom>
              <a:avLst/>
              <a:gdLst/>
              <a:ahLst/>
              <a:cxnLst/>
              <a:rect l="l" t="t" r="r" b="b"/>
              <a:pathLst>
                <a:path w="5413" h="681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665021" y="1795754"/>
              <a:ext cx="85144" cy="29672"/>
            </a:xfrm>
            <a:custGeom>
              <a:avLst/>
              <a:gdLst/>
              <a:ahLst/>
              <a:cxnLst/>
              <a:rect l="l" t="t" r="r" b="b"/>
              <a:pathLst>
                <a:path w="1957" h="682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48785" y="1795754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442349" y="1795754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48785" y="1731406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712357" y="1731406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93949" y="1731406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583227" y="1860102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48785" y="1860102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321094" y="1860102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665021" y="1985099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248785" y="1985099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442349" y="1985099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248785" y="1920751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712357" y="1920751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493949" y="1920751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248785" y="2041136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43678" y="2041136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363557" y="2041136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5"/>
          <p:cNvGrpSpPr/>
          <p:nvPr/>
        </p:nvGrpSpPr>
        <p:grpSpPr>
          <a:xfrm>
            <a:off x="8625154" y="3391851"/>
            <a:ext cx="1120938" cy="2552705"/>
            <a:chOff x="1790255" y="2193848"/>
            <a:chExt cx="642519" cy="1463288"/>
          </a:xfrm>
        </p:grpSpPr>
        <p:sp>
          <p:nvSpPr>
            <p:cNvPr id="364" name="Google Shape;364;p15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5"/>
          <p:cNvGrpSpPr/>
          <p:nvPr/>
        </p:nvGrpSpPr>
        <p:grpSpPr>
          <a:xfrm>
            <a:off x="-128786" y="3606064"/>
            <a:ext cx="619206" cy="2552695"/>
            <a:chOff x="3961720" y="722380"/>
            <a:chExt cx="257434" cy="1061235"/>
          </a:xfrm>
        </p:grpSpPr>
        <p:sp>
          <p:nvSpPr>
            <p:cNvPr id="386" name="Google Shape;386;p15"/>
            <p:cNvSpPr/>
            <p:nvPr/>
          </p:nvSpPr>
          <p:spPr>
            <a:xfrm>
              <a:off x="3961720" y="722380"/>
              <a:ext cx="257434" cy="1061235"/>
            </a:xfrm>
            <a:custGeom>
              <a:avLst/>
              <a:gdLst/>
              <a:ahLst/>
              <a:cxnLst/>
              <a:rect l="l" t="t" r="r" b="b"/>
              <a:pathLst>
                <a:path w="5917" h="24392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24392"/>
                  </a:lnTo>
                  <a:lnTo>
                    <a:pt x="0" y="243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3961720" y="769456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3961720" y="815312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3961720" y="861126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3961720" y="906939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3961720" y="952796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961720" y="998610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961720" y="1044423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3961720" y="1090236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61720" y="1136093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3961720" y="1181907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3961720" y="1227720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961720" y="1273577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961720" y="1319390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3961720" y="1365204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3961720" y="1410974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3961720" y="1456831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3961720" y="1502644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3961720" y="1548457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3961720" y="1594271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961720" y="1640128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15"/>
          <p:cNvSpPr/>
          <p:nvPr/>
        </p:nvSpPr>
        <p:spPr>
          <a:xfrm>
            <a:off x="8460175" y="596302"/>
            <a:ext cx="496782" cy="83618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>
            <a:off x="7469483" y="234699"/>
            <a:ext cx="432087" cy="105255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>
            <a:off x="2035452" y="273351"/>
            <a:ext cx="1137664" cy="155526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>
            <a:off x="-244115" y="2280409"/>
            <a:ext cx="828184" cy="13431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>
            <a:off x="713235" y="-64075"/>
            <a:ext cx="1197004" cy="367320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/>
          <p:nvPr/>
        </p:nvSpPr>
        <p:spPr>
          <a:xfrm>
            <a:off x="93069" y="154827"/>
            <a:ext cx="695902" cy="211838"/>
          </a:xfrm>
          <a:custGeom>
            <a:avLst/>
            <a:gdLst/>
            <a:ahLst/>
            <a:cxnLst/>
            <a:rect l="l" t="t" r="r" b="b"/>
            <a:pathLst>
              <a:path w="15995" h="4869" extrusionOk="0">
                <a:moveTo>
                  <a:pt x="13850" y="3885"/>
                </a:moveTo>
                <a:cubicBezTo>
                  <a:pt x="13862" y="3826"/>
                  <a:pt x="13868" y="3762"/>
                  <a:pt x="13868" y="3699"/>
                </a:cubicBezTo>
                <a:cubicBezTo>
                  <a:pt x="13868" y="3183"/>
                  <a:pt x="13450" y="2764"/>
                  <a:pt x="12934" y="2764"/>
                </a:cubicBezTo>
                <a:cubicBezTo>
                  <a:pt x="12810" y="2764"/>
                  <a:pt x="12693" y="2789"/>
                  <a:pt x="12586" y="2832"/>
                </a:cubicBezTo>
                <a:cubicBezTo>
                  <a:pt x="12498" y="2018"/>
                  <a:pt x="11809" y="1385"/>
                  <a:pt x="10971" y="1385"/>
                </a:cubicBezTo>
                <a:cubicBezTo>
                  <a:pt x="10802" y="1385"/>
                  <a:pt x="10639" y="1411"/>
                  <a:pt x="10486" y="1458"/>
                </a:cubicBezTo>
                <a:cubicBezTo>
                  <a:pt x="10144" y="605"/>
                  <a:pt x="9311" y="1"/>
                  <a:pt x="8335" y="1"/>
                </a:cubicBezTo>
                <a:cubicBezTo>
                  <a:pt x="7240" y="1"/>
                  <a:pt x="6324" y="762"/>
                  <a:pt x="6083" y="1783"/>
                </a:cubicBezTo>
                <a:cubicBezTo>
                  <a:pt x="5797" y="1536"/>
                  <a:pt x="5426" y="1385"/>
                  <a:pt x="5018" y="1385"/>
                </a:cubicBezTo>
                <a:cubicBezTo>
                  <a:pt x="4166" y="1385"/>
                  <a:pt x="3468" y="2041"/>
                  <a:pt x="3400" y="2876"/>
                </a:cubicBezTo>
                <a:cubicBezTo>
                  <a:pt x="3269" y="2805"/>
                  <a:pt x="3117" y="2764"/>
                  <a:pt x="2957" y="2764"/>
                </a:cubicBezTo>
                <a:cubicBezTo>
                  <a:pt x="2441" y="2764"/>
                  <a:pt x="2022" y="3183"/>
                  <a:pt x="2022" y="3699"/>
                </a:cubicBezTo>
                <a:cubicBezTo>
                  <a:pt x="2022" y="3766"/>
                  <a:pt x="2030" y="3831"/>
                  <a:pt x="2043" y="3893"/>
                </a:cubicBezTo>
                <a:cubicBezTo>
                  <a:pt x="774" y="3997"/>
                  <a:pt x="0" y="4134"/>
                  <a:pt x="0" y="4284"/>
                </a:cubicBezTo>
                <a:cubicBezTo>
                  <a:pt x="0" y="4607"/>
                  <a:pt x="3581" y="4869"/>
                  <a:pt x="7998" y="4869"/>
                </a:cubicBezTo>
                <a:cubicBezTo>
                  <a:pt x="12415" y="4869"/>
                  <a:pt x="15995" y="4607"/>
                  <a:pt x="15995" y="4284"/>
                </a:cubicBezTo>
                <a:cubicBezTo>
                  <a:pt x="15995" y="4130"/>
                  <a:pt x="15180" y="3990"/>
                  <a:pt x="13850" y="38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>
            <a:off x="8397907" y="6451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>
            <a:off x="8671482" y="42060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flipH="1">
            <a:off x="-247591" y="146259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flipH="1">
            <a:off x="371912" y="101773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flipH="1">
            <a:off x="8671484" y="8333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>
            <a:off x="7516226" y="276835"/>
            <a:ext cx="458439" cy="122561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16"/>
          <p:cNvGrpSpPr/>
          <p:nvPr/>
        </p:nvGrpSpPr>
        <p:grpSpPr>
          <a:xfrm>
            <a:off x="-663216" y="2724700"/>
            <a:ext cx="1146925" cy="2735180"/>
            <a:chOff x="2042343" y="663558"/>
            <a:chExt cx="504165" cy="1202330"/>
          </a:xfrm>
        </p:grpSpPr>
        <p:sp>
          <p:nvSpPr>
            <p:cNvPr id="422" name="Google Shape;422;p16"/>
            <p:cNvSpPr/>
            <p:nvPr/>
          </p:nvSpPr>
          <p:spPr>
            <a:xfrm>
              <a:off x="2042343" y="776765"/>
              <a:ext cx="504165" cy="1089123"/>
            </a:xfrm>
            <a:custGeom>
              <a:avLst/>
              <a:gdLst/>
              <a:ahLst/>
              <a:cxnLst/>
              <a:rect l="l" t="t" r="r" b="b"/>
              <a:pathLst>
                <a:path w="11588" h="25033" extrusionOk="0">
                  <a:moveTo>
                    <a:pt x="0" y="0"/>
                  </a:moveTo>
                  <a:lnTo>
                    <a:pt x="11588" y="0"/>
                  </a:lnTo>
                  <a:lnTo>
                    <a:pt x="11588" y="25033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2133926" y="727775"/>
              <a:ext cx="320998" cy="49033"/>
            </a:xfrm>
            <a:custGeom>
              <a:avLst/>
              <a:gdLst/>
              <a:ahLst/>
              <a:cxnLst/>
              <a:rect l="l" t="t" r="r" b="b"/>
              <a:pathLst>
                <a:path w="7378" h="1127" extrusionOk="0">
                  <a:moveTo>
                    <a:pt x="1" y="0"/>
                  </a:moveTo>
                  <a:lnTo>
                    <a:pt x="7377" y="0"/>
                  </a:lnTo>
                  <a:lnTo>
                    <a:pt x="7377" y="1126"/>
                  </a:lnTo>
                  <a:lnTo>
                    <a:pt x="1" y="11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2479506" y="663558"/>
              <a:ext cx="12008" cy="113250"/>
            </a:xfrm>
            <a:custGeom>
              <a:avLst/>
              <a:gdLst/>
              <a:ahLst/>
              <a:cxnLst/>
              <a:rect l="l" t="t" r="r" b="b"/>
              <a:pathLst>
                <a:path w="276" h="2603" extrusionOk="0">
                  <a:moveTo>
                    <a:pt x="1" y="1"/>
                  </a:moveTo>
                  <a:lnTo>
                    <a:pt x="275" y="1"/>
                  </a:lnTo>
                  <a:lnTo>
                    <a:pt x="275" y="2602"/>
                  </a:lnTo>
                  <a:lnTo>
                    <a:pt x="1" y="26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510223" y="708893"/>
              <a:ext cx="11965" cy="67915"/>
            </a:xfrm>
            <a:custGeom>
              <a:avLst/>
              <a:gdLst/>
              <a:ahLst/>
              <a:cxnLst/>
              <a:rect l="l" t="t" r="r" b="b"/>
              <a:pathLst>
                <a:path w="275" h="1561" extrusionOk="0">
                  <a:moveTo>
                    <a:pt x="0" y="1"/>
                  </a:moveTo>
                  <a:lnTo>
                    <a:pt x="275" y="1"/>
                  </a:lnTo>
                  <a:lnTo>
                    <a:pt x="275" y="1560"/>
                  </a:lnTo>
                  <a:lnTo>
                    <a:pt x="0" y="15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2075191" y="814964"/>
              <a:ext cx="76138" cy="29933"/>
            </a:xfrm>
            <a:custGeom>
              <a:avLst/>
              <a:gdLst/>
              <a:ahLst/>
              <a:cxnLst/>
              <a:rect l="l" t="t" r="r" b="b"/>
              <a:pathLst>
                <a:path w="1750" h="688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465584" y="814964"/>
              <a:ext cx="57995" cy="29933"/>
            </a:xfrm>
            <a:custGeom>
              <a:avLst/>
              <a:gdLst/>
              <a:ahLst/>
              <a:cxnLst/>
              <a:rect l="l" t="t" r="r" b="b"/>
              <a:pathLst>
                <a:path w="1333" h="688" extrusionOk="0">
                  <a:moveTo>
                    <a:pt x="0" y="0"/>
                  </a:moveTo>
                  <a:lnTo>
                    <a:pt x="1332" y="0"/>
                  </a:lnTo>
                  <a:lnTo>
                    <a:pt x="1332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177869" y="814964"/>
              <a:ext cx="172551" cy="29933"/>
            </a:xfrm>
            <a:custGeom>
              <a:avLst/>
              <a:gdLst/>
              <a:ahLst/>
              <a:cxnLst/>
              <a:rect l="l" t="t" r="r" b="b"/>
              <a:pathLst>
                <a:path w="3966" h="688" extrusionOk="0">
                  <a:moveTo>
                    <a:pt x="0" y="0"/>
                  </a:moveTo>
                  <a:lnTo>
                    <a:pt x="3966" y="0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374305" y="880008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075191" y="880008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139843" y="880008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447441" y="1006310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075191" y="1006310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248351" y="1006310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075191" y="941267"/>
              <a:ext cx="195392" cy="29977"/>
            </a:xfrm>
            <a:custGeom>
              <a:avLst/>
              <a:gdLst/>
              <a:ahLst/>
              <a:cxnLst/>
              <a:rect l="l" t="t" r="r" b="b"/>
              <a:pathLst>
                <a:path w="4491" h="689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489774" y="941267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294382" y="941267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075191" y="1063001"/>
              <a:ext cx="76138" cy="29890"/>
            </a:xfrm>
            <a:custGeom>
              <a:avLst/>
              <a:gdLst/>
              <a:ahLst/>
              <a:cxnLst/>
              <a:rect l="l" t="t" r="r" b="b"/>
              <a:pathLst>
                <a:path w="1750" h="687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338890" y="1063001"/>
              <a:ext cx="184689" cy="29890"/>
            </a:xfrm>
            <a:custGeom>
              <a:avLst/>
              <a:gdLst/>
              <a:ahLst/>
              <a:cxnLst/>
              <a:rect l="l" t="t" r="r" b="b"/>
              <a:pathLst>
                <a:path w="4245" h="687" extrusionOk="0">
                  <a:moveTo>
                    <a:pt x="1" y="0"/>
                  </a:moveTo>
                  <a:lnTo>
                    <a:pt x="4244" y="0"/>
                  </a:lnTo>
                  <a:lnTo>
                    <a:pt x="4244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177869" y="1063001"/>
              <a:ext cx="92714" cy="29890"/>
            </a:xfrm>
            <a:custGeom>
              <a:avLst/>
              <a:gdLst/>
              <a:ahLst/>
              <a:cxnLst/>
              <a:rect l="l" t="t" r="r" b="b"/>
              <a:pathLst>
                <a:path w="2131" h="687" extrusionOk="0">
                  <a:moveTo>
                    <a:pt x="0" y="0"/>
                  </a:moveTo>
                  <a:lnTo>
                    <a:pt x="2130" y="0"/>
                  </a:lnTo>
                  <a:lnTo>
                    <a:pt x="2130" y="687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374305" y="1128044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075191" y="1128044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139843" y="1128044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2447441" y="1254347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2075191" y="1254347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2248351" y="1254347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2075191" y="1189303"/>
              <a:ext cx="195392" cy="29933"/>
            </a:xfrm>
            <a:custGeom>
              <a:avLst/>
              <a:gdLst/>
              <a:ahLst/>
              <a:cxnLst/>
              <a:rect l="l" t="t" r="r" b="b"/>
              <a:pathLst>
                <a:path w="4491" h="688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2489774" y="1189259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2294382" y="1189259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2374305" y="1319390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2075191" y="1319390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2139843" y="1319390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2447441" y="1445693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2075191" y="1445693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248351" y="1445693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2075191" y="1380692"/>
              <a:ext cx="195392" cy="29890"/>
            </a:xfrm>
            <a:custGeom>
              <a:avLst/>
              <a:gdLst/>
              <a:ahLst/>
              <a:cxnLst/>
              <a:rect l="l" t="t" r="r" b="b"/>
              <a:pathLst>
                <a:path w="4491" h="687" extrusionOk="0">
                  <a:moveTo>
                    <a:pt x="1" y="0"/>
                  </a:moveTo>
                  <a:lnTo>
                    <a:pt x="4490" y="0"/>
                  </a:lnTo>
                  <a:lnTo>
                    <a:pt x="4490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489774" y="1380649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2294382" y="1380692"/>
              <a:ext cx="164545" cy="29890"/>
            </a:xfrm>
            <a:custGeom>
              <a:avLst/>
              <a:gdLst/>
              <a:ahLst/>
              <a:cxnLst/>
              <a:rect l="l" t="t" r="r" b="b"/>
              <a:pathLst>
                <a:path w="3782" h="687" extrusionOk="0">
                  <a:moveTo>
                    <a:pt x="1" y="0"/>
                  </a:moveTo>
                  <a:lnTo>
                    <a:pt x="3782" y="0"/>
                  </a:lnTo>
                  <a:lnTo>
                    <a:pt x="3782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2075191" y="1502339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2338890" y="1502339"/>
              <a:ext cx="184689" cy="29977"/>
            </a:xfrm>
            <a:custGeom>
              <a:avLst/>
              <a:gdLst/>
              <a:ahLst/>
              <a:cxnLst/>
              <a:rect l="l" t="t" r="r" b="b"/>
              <a:pathLst>
                <a:path w="4245" h="689" extrusionOk="0">
                  <a:moveTo>
                    <a:pt x="1" y="1"/>
                  </a:moveTo>
                  <a:lnTo>
                    <a:pt x="4244" y="1"/>
                  </a:lnTo>
                  <a:lnTo>
                    <a:pt x="4244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2177869" y="1502339"/>
              <a:ext cx="92714" cy="29977"/>
            </a:xfrm>
            <a:custGeom>
              <a:avLst/>
              <a:gdLst/>
              <a:ahLst/>
              <a:cxnLst/>
              <a:rect l="l" t="t" r="r" b="b"/>
              <a:pathLst>
                <a:path w="2131" h="689" extrusionOk="0">
                  <a:moveTo>
                    <a:pt x="0" y="1"/>
                  </a:moveTo>
                  <a:lnTo>
                    <a:pt x="2130" y="1"/>
                  </a:lnTo>
                  <a:lnTo>
                    <a:pt x="213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2374305" y="1567383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2075191" y="1567427"/>
              <a:ext cx="33805" cy="29890"/>
            </a:xfrm>
            <a:custGeom>
              <a:avLst/>
              <a:gdLst/>
              <a:ahLst/>
              <a:cxnLst/>
              <a:rect l="l" t="t" r="r" b="b"/>
              <a:pathLst>
                <a:path w="777" h="687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2139843" y="1567427"/>
              <a:ext cx="210576" cy="29890"/>
            </a:xfrm>
            <a:custGeom>
              <a:avLst/>
              <a:gdLst/>
              <a:ahLst/>
              <a:cxnLst/>
              <a:rect l="l" t="t" r="r" b="b"/>
              <a:pathLst>
                <a:path w="4840" h="687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7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2447441" y="1693685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2075191" y="1693685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2248351" y="1693685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2075191" y="1628685"/>
              <a:ext cx="195392" cy="29933"/>
            </a:xfrm>
            <a:custGeom>
              <a:avLst/>
              <a:gdLst/>
              <a:ahLst/>
              <a:cxnLst/>
              <a:rect l="l" t="t" r="r" b="b"/>
              <a:pathLst>
                <a:path w="4491" h="688" extrusionOk="0">
                  <a:moveTo>
                    <a:pt x="1" y="0"/>
                  </a:moveTo>
                  <a:lnTo>
                    <a:pt x="4490" y="0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2489774" y="1628685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2294382" y="1628685"/>
              <a:ext cx="164545" cy="29933"/>
            </a:xfrm>
            <a:custGeom>
              <a:avLst/>
              <a:gdLst/>
              <a:ahLst/>
              <a:cxnLst/>
              <a:rect l="l" t="t" r="r" b="b"/>
              <a:pathLst>
                <a:path w="3782" h="688" extrusionOk="0">
                  <a:moveTo>
                    <a:pt x="1" y="0"/>
                  </a:moveTo>
                  <a:lnTo>
                    <a:pt x="3782" y="0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2447441" y="1820031"/>
              <a:ext cx="76138" cy="29933"/>
            </a:xfrm>
            <a:custGeom>
              <a:avLst/>
              <a:gdLst/>
              <a:ahLst/>
              <a:cxnLst/>
              <a:rect l="l" t="t" r="r" b="b"/>
              <a:pathLst>
                <a:path w="1750" h="688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2075191" y="1820031"/>
              <a:ext cx="57995" cy="29933"/>
            </a:xfrm>
            <a:custGeom>
              <a:avLst/>
              <a:gdLst/>
              <a:ahLst/>
              <a:cxnLst/>
              <a:rect l="l" t="t" r="r" b="b"/>
              <a:pathLst>
                <a:path w="1333" h="688" extrusionOk="0">
                  <a:moveTo>
                    <a:pt x="1" y="0"/>
                  </a:moveTo>
                  <a:lnTo>
                    <a:pt x="1333" y="0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2248351" y="1820031"/>
              <a:ext cx="172551" cy="29933"/>
            </a:xfrm>
            <a:custGeom>
              <a:avLst/>
              <a:gdLst/>
              <a:ahLst/>
              <a:cxnLst/>
              <a:rect l="l" t="t" r="r" b="b"/>
              <a:pathLst>
                <a:path w="3966" h="688" extrusionOk="0">
                  <a:moveTo>
                    <a:pt x="0" y="0"/>
                  </a:moveTo>
                  <a:lnTo>
                    <a:pt x="3966" y="0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2075191" y="1754987"/>
              <a:ext cx="195392" cy="29977"/>
            </a:xfrm>
            <a:custGeom>
              <a:avLst/>
              <a:gdLst/>
              <a:ahLst/>
              <a:cxnLst/>
              <a:rect l="l" t="t" r="r" b="b"/>
              <a:pathLst>
                <a:path w="4491" h="689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2489774" y="1754987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2294382" y="1754987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16"/>
          <p:cNvGrpSpPr/>
          <p:nvPr/>
        </p:nvGrpSpPr>
        <p:grpSpPr>
          <a:xfrm>
            <a:off x="8687696" y="2131038"/>
            <a:ext cx="1461666" cy="3328833"/>
            <a:chOff x="1790255" y="2193848"/>
            <a:chExt cx="642519" cy="1463288"/>
          </a:xfrm>
        </p:grpSpPr>
        <p:sp>
          <p:nvSpPr>
            <p:cNvPr id="478" name="Google Shape;478;p16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6"/>
          <p:cNvGrpSpPr/>
          <p:nvPr/>
        </p:nvGrpSpPr>
        <p:grpSpPr>
          <a:xfrm>
            <a:off x="1856846" y="4746766"/>
            <a:ext cx="1616442" cy="2261941"/>
            <a:chOff x="8209047" y="2704365"/>
            <a:chExt cx="508907" cy="712131"/>
          </a:xfrm>
        </p:grpSpPr>
        <p:sp>
          <p:nvSpPr>
            <p:cNvPr id="500" name="Google Shape;500;p16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7"/>
          <p:cNvSpPr/>
          <p:nvPr/>
        </p:nvSpPr>
        <p:spPr>
          <a:xfrm>
            <a:off x="5146852" y="4871963"/>
            <a:ext cx="585989" cy="156660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506;p17"/>
          <p:cNvGrpSpPr/>
          <p:nvPr/>
        </p:nvGrpSpPr>
        <p:grpSpPr>
          <a:xfrm>
            <a:off x="4472641" y="4689230"/>
            <a:ext cx="896231" cy="1284137"/>
            <a:chOff x="6919925" y="2734733"/>
            <a:chExt cx="417628" cy="598359"/>
          </a:xfrm>
        </p:grpSpPr>
        <p:sp>
          <p:nvSpPr>
            <p:cNvPr id="507" name="Google Shape;507;p17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17"/>
          <p:cNvSpPr/>
          <p:nvPr/>
        </p:nvSpPr>
        <p:spPr>
          <a:xfrm>
            <a:off x="8410282" y="6451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7"/>
          <p:cNvSpPr/>
          <p:nvPr/>
        </p:nvSpPr>
        <p:spPr>
          <a:xfrm>
            <a:off x="8683857" y="42060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7"/>
          <p:cNvSpPr/>
          <p:nvPr/>
        </p:nvSpPr>
        <p:spPr>
          <a:xfrm>
            <a:off x="8080234" y="20028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7"/>
          <p:cNvSpPr/>
          <p:nvPr/>
        </p:nvSpPr>
        <p:spPr>
          <a:xfrm>
            <a:off x="97875" y="3776423"/>
            <a:ext cx="365028" cy="58344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7"/>
          <p:cNvSpPr/>
          <p:nvPr/>
        </p:nvSpPr>
        <p:spPr>
          <a:xfrm>
            <a:off x="729101" y="338762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7"/>
          <p:cNvSpPr/>
          <p:nvPr/>
        </p:nvSpPr>
        <p:spPr>
          <a:xfrm>
            <a:off x="-108071" y="-75212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7"/>
          <p:cNvSpPr/>
          <p:nvPr/>
        </p:nvSpPr>
        <p:spPr>
          <a:xfrm>
            <a:off x="-28844" y="26171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17"/>
          <p:cNvGrpSpPr/>
          <p:nvPr/>
        </p:nvGrpSpPr>
        <p:grpSpPr>
          <a:xfrm>
            <a:off x="8549863" y="4186854"/>
            <a:ext cx="912513" cy="1095996"/>
            <a:chOff x="872644" y="1256870"/>
            <a:chExt cx="430898" cy="517565"/>
          </a:xfrm>
        </p:grpSpPr>
        <p:sp>
          <p:nvSpPr>
            <p:cNvPr id="517" name="Google Shape;517;p17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17"/>
          <p:cNvGrpSpPr/>
          <p:nvPr/>
        </p:nvGrpSpPr>
        <p:grpSpPr>
          <a:xfrm flipH="1">
            <a:off x="-561139" y="3280753"/>
            <a:ext cx="1064846" cy="2425107"/>
            <a:chOff x="1790255" y="2193848"/>
            <a:chExt cx="642519" cy="1463288"/>
          </a:xfrm>
        </p:grpSpPr>
        <p:sp>
          <p:nvSpPr>
            <p:cNvPr id="526" name="Google Shape;526;p17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7"/>
          <p:cNvGrpSpPr/>
          <p:nvPr/>
        </p:nvGrpSpPr>
        <p:grpSpPr>
          <a:xfrm>
            <a:off x="3659543" y="4787335"/>
            <a:ext cx="1064837" cy="1490062"/>
            <a:chOff x="8209047" y="2704365"/>
            <a:chExt cx="508907" cy="712131"/>
          </a:xfrm>
        </p:grpSpPr>
        <p:sp>
          <p:nvSpPr>
            <p:cNvPr id="548" name="Google Shape;548;p17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"/>
          <p:cNvSpPr txBox="1">
            <a:spLocks noGrp="1"/>
          </p:cNvSpPr>
          <p:nvPr>
            <p:ph type="title"/>
          </p:nvPr>
        </p:nvSpPr>
        <p:spPr>
          <a:xfrm>
            <a:off x="720000" y="900606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8"/>
          <p:cNvSpPr txBox="1">
            <a:spLocks noGrp="1"/>
          </p:cNvSpPr>
          <p:nvPr>
            <p:ph type="subTitle" idx="1"/>
          </p:nvPr>
        </p:nvSpPr>
        <p:spPr>
          <a:xfrm>
            <a:off x="720000" y="2532594"/>
            <a:ext cx="35940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18"/>
          <p:cNvSpPr>
            <a:spLocks noGrp="1"/>
          </p:cNvSpPr>
          <p:nvPr>
            <p:ph type="pic" idx="2"/>
          </p:nvPr>
        </p:nvSpPr>
        <p:spPr>
          <a:xfrm>
            <a:off x="4836775" y="900597"/>
            <a:ext cx="3594000" cy="3037500"/>
          </a:xfrm>
          <a:prstGeom prst="roundRect">
            <a:avLst>
              <a:gd name="adj" fmla="val 3455"/>
            </a:avLst>
          </a:prstGeom>
          <a:noFill/>
          <a:ln>
            <a:noFill/>
          </a:ln>
        </p:spPr>
      </p:sp>
      <p:sp>
        <p:nvSpPr>
          <p:cNvPr id="555" name="Google Shape;555;p18"/>
          <p:cNvSpPr/>
          <p:nvPr/>
        </p:nvSpPr>
        <p:spPr>
          <a:xfrm>
            <a:off x="8410269" y="64689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8"/>
          <p:cNvSpPr/>
          <p:nvPr/>
        </p:nvSpPr>
        <p:spPr>
          <a:xfrm>
            <a:off x="8683844" y="42235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8"/>
          <p:cNvSpPr/>
          <p:nvPr/>
        </p:nvSpPr>
        <p:spPr>
          <a:xfrm>
            <a:off x="8080221" y="20203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8"/>
          <p:cNvSpPr/>
          <p:nvPr/>
        </p:nvSpPr>
        <p:spPr>
          <a:xfrm>
            <a:off x="7659363" y="376098"/>
            <a:ext cx="365028" cy="58344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8"/>
          <p:cNvSpPr/>
          <p:nvPr/>
        </p:nvSpPr>
        <p:spPr>
          <a:xfrm>
            <a:off x="-226095" y="880239"/>
            <a:ext cx="693161" cy="94759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8"/>
          <p:cNvSpPr/>
          <p:nvPr/>
        </p:nvSpPr>
        <p:spPr>
          <a:xfrm>
            <a:off x="-37524" y="498587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8"/>
          <p:cNvSpPr/>
          <p:nvPr/>
        </p:nvSpPr>
        <p:spPr>
          <a:xfrm>
            <a:off x="907704" y="152288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8"/>
          <p:cNvSpPr/>
          <p:nvPr/>
        </p:nvSpPr>
        <p:spPr>
          <a:xfrm>
            <a:off x="123806" y="43446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9"/>
          <p:cNvSpPr txBox="1">
            <a:spLocks noGrp="1"/>
          </p:cNvSpPr>
          <p:nvPr>
            <p:ph type="title"/>
          </p:nvPr>
        </p:nvSpPr>
        <p:spPr>
          <a:xfrm>
            <a:off x="720000" y="1608650"/>
            <a:ext cx="3076200" cy="11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9"/>
          <p:cNvSpPr txBox="1">
            <a:spLocks noGrp="1"/>
          </p:cNvSpPr>
          <p:nvPr>
            <p:ph type="subTitle" idx="1"/>
          </p:nvPr>
        </p:nvSpPr>
        <p:spPr>
          <a:xfrm>
            <a:off x="720000" y="2729650"/>
            <a:ext cx="30762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9"/>
          <p:cNvSpPr/>
          <p:nvPr/>
        </p:nvSpPr>
        <p:spPr>
          <a:xfrm>
            <a:off x="3864894" y="4503876"/>
            <a:ext cx="1149673" cy="385398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19"/>
          <p:cNvGrpSpPr/>
          <p:nvPr/>
        </p:nvGrpSpPr>
        <p:grpSpPr>
          <a:xfrm>
            <a:off x="631539" y="4831105"/>
            <a:ext cx="1149689" cy="1647281"/>
            <a:chOff x="6919925" y="2734733"/>
            <a:chExt cx="417628" cy="598359"/>
          </a:xfrm>
        </p:grpSpPr>
        <p:sp>
          <p:nvSpPr>
            <p:cNvPr id="568" name="Google Shape;568;p19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-378495" y="4503879"/>
            <a:ext cx="1128695" cy="1355659"/>
            <a:chOff x="872644" y="1256870"/>
            <a:chExt cx="430898" cy="517565"/>
          </a:xfrm>
        </p:grpSpPr>
        <p:sp>
          <p:nvSpPr>
            <p:cNvPr id="571" name="Google Shape;571;p19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9"/>
          <p:cNvGrpSpPr/>
          <p:nvPr/>
        </p:nvGrpSpPr>
        <p:grpSpPr>
          <a:xfrm>
            <a:off x="7530994" y="4426914"/>
            <a:ext cx="886506" cy="1432626"/>
            <a:chOff x="7533463" y="3616064"/>
            <a:chExt cx="158237" cy="255694"/>
          </a:xfrm>
        </p:grpSpPr>
        <p:sp>
          <p:nvSpPr>
            <p:cNvPr id="580" name="Google Shape;580;p19"/>
            <p:cNvSpPr/>
            <p:nvPr/>
          </p:nvSpPr>
          <p:spPr>
            <a:xfrm>
              <a:off x="7533767" y="3616064"/>
              <a:ext cx="109943" cy="255694"/>
            </a:xfrm>
            <a:custGeom>
              <a:avLst/>
              <a:gdLst/>
              <a:ahLst/>
              <a:cxnLst/>
              <a:rect l="l" t="t" r="r" b="b"/>
              <a:pathLst>
                <a:path w="2527" h="5877" extrusionOk="0">
                  <a:moveTo>
                    <a:pt x="2527" y="5877"/>
                  </a:moveTo>
                  <a:lnTo>
                    <a:pt x="1" y="5877"/>
                  </a:lnTo>
                  <a:lnTo>
                    <a:pt x="1" y="36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7643711" y="3616064"/>
              <a:ext cx="47989" cy="255694"/>
            </a:xfrm>
            <a:custGeom>
              <a:avLst/>
              <a:gdLst/>
              <a:ahLst/>
              <a:cxnLst/>
              <a:rect l="l" t="t" r="r" b="b"/>
              <a:pathLst>
                <a:path w="1103" h="5877" extrusionOk="0">
                  <a:moveTo>
                    <a:pt x="0" y="5877"/>
                  </a:moveTo>
                  <a:lnTo>
                    <a:pt x="1103" y="5877"/>
                  </a:lnTo>
                  <a:lnTo>
                    <a:pt x="1103" y="2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7533463" y="3639645"/>
              <a:ext cx="110553" cy="210141"/>
            </a:xfrm>
            <a:custGeom>
              <a:avLst/>
              <a:gdLst/>
              <a:ahLst/>
              <a:cxnLst/>
              <a:rect l="l" t="t" r="r" b="b"/>
              <a:pathLst>
                <a:path w="2541" h="4830" extrusionOk="0">
                  <a:moveTo>
                    <a:pt x="2541" y="92"/>
                  </a:moveTo>
                  <a:lnTo>
                    <a:pt x="2528" y="0"/>
                  </a:lnTo>
                  <a:lnTo>
                    <a:pt x="1" y="326"/>
                  </a:lnTo>
                  <a:lnTo>
                    <a:pt x="13" y="417"/>
                  </a:lnTo>
                  <a:close/>
                  <a:moveTo>
                    <a:pt x="2" y="877"/>
                  </a:moveTo>
                  <a:lnTo>
                    <a:pt x="12" y="969"/>
                  </a:lnTo>
                  <a:lnTo>
                    <a:pt x="2540" y="680"/>
                  </a:lnTo>
                  <a:lnTo>
                    <a:pt x="2529" y="588"/>
                  </a:lnTo>
                  <a:close/>
                  <a:moveTo>
                    <a:pt x="3" y="1429"/>
                  </a:moveTo>
                  <a:lnTo>
                    <a:pt x="12" y="1520"/>
                  </a:lnTo>
                  <a:lnTo>
                    <a:pt x="2539" y="1267"/>
                  </a:lnTo>
                  <a:lnTo>
                    <a:pt x="2529" y="1176"/>
                  </a:lnTo>
                  <a:close/>
                  <a:moveTo>
                    <a:pt x="3" y="1979"/>
                  </a:moveTo>
                  <a:lnTo>
                    <a:pt x="11" y="2072"/>
                  </a:lnTo>
                  <a:lnTo>
                    <a:pt x="2539" y="1855"/>
                  </a:lnTo>
                  <a:lnTo>
                    <a:pt x="2531" y="1763"/>
                  </a:lnTo>
                  <a:close/>
                  <a:moveTo>
                    <a:pt x="4" y="2532"/>
                  </a:moveTo>
                  <a:lnTo>
                    <a:pt x="11" y="2624"/>
                  </a:lnTo>
                  <a:lnTo>
                    <a:pt x="2537" y="2442"/>
                  </a:lnTo>
                  <a:lnTo>
                    <a:pt x="2531" y="2351"/>
                  </a:lnTo>
                  <a:close/>
                  <a:moveTo>
                    <a:pt x="4" y="3082"/>
                  </a:moveTo>
                  <a:lnTo>
                    <a:pt x="10" y="3175"/>
                  </a:lnTo>
                  <a:lnTo>
                    <a:pt x="2537" y="3030"/>
                  </a:lnTo>
                  <a:lnTo>
                    <a:pt x="2532" y="2938"/>
                  </a:lnTo>
                  <a:close/>
                  <a:moveTo>
                    <a:pt x="5" y="3634"/>
                  </a:moveTo>
                  <a:lnTo>
                    <a:pt x="9" y="3727"/>
                  </a:lnTo>
                  <a:lnTo>
                    <a:pt x="2536" y="3619"/>
                  </a:lnTo>
                  <a:lnTo>
                    <a:pt x="2533" y="3526"/>
                  </a:lnTo>
                  <a:close/>
                  <a:moveTo>
                    <a:pt x="5" y="4185"/>
                  </a:moveTo>
                  <a:lnTo>
                    <a:pt x="9" y="4278"/>
                  </a:lnTo>
                  <a:lnTo>
                    <a:pt x="2535" y="4206"/>
                  </a:lnTo>
                  <a:lnTo>
                    <a:pt x="2533" y="4113"/>
                  </a:lnTo>
                  <a:close/>
                  <a:moveTo>
                    <a:pt x="6" y="4737"/>
                  </a:moveTo>
                  <a:lnTo>
                    <a:pt x="8" y="4830"/>
                  </a:lnTo>
                  <a:lnTo>
                    <a:pt x="2535" y="4794"/>
                  </a:lnTo>
                  <a:lnTo>
                    <a:pt x="2534" y="47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19"/>
          <p:cNvGrpSpPr/>
          <p:nvPr/>
        </p:nvGrpSpPr>
        <p:grpSpPr>
          <a:xfrm>
            <a:off x="8344925" y="3180792"/>
            <a:ext cx="886497" cy="3068443"/>
            <a:chOff x="7098257" y="3512647"/>
            <a:chExt cx="194783" cy="674279"/>
          </a:xfrm>
        </p:grpSpPr>
        <p:sp>
          <p:nvSpPr>
            <p:cNvPr id="584" name="Google Shape;584;p19"/>
            <p:cNvSpPr/>
            <p:nvPr/>
          </p:nvSpPr>
          <p:spPr>
            <a:xfrm>
              <a:off x="7098257" y="3512647"/>
              <a:ext cx="100024" cy="674279"/>
            </a:xfrm>
            <a:custGeom>
              <a:avLst/>
              <a:gdLst/>
              <a:ahLst/>
              <a:cxnLst/>
              <a:rect l="l" t="t" r="r" b="b"/>
              <a:pathLst>
                <a:path w="2299" h="15498" extrusionOk="0">
                  <a:moveTo>
                    <a:pt x="2299" y="15498"/>
                  </a:moveTo>
                  <a:lnTo>
                    <a:pt x="0" y="15498"/>
                  </a:lnTo>
                  <a:lnTo>
                    <a:pt x="0" y="565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7110962" y="3524002"/>
              <a:ext cx="74615" cy="654875"/>
            </a:xfrm>
            <a:custGeom>
              <a:avLst/>
              <a:gdLst/>
              <a:ahLst/>
              <a:cxnLst/>
              <a:rect l="l" t="t" r="r" b="b"/>
              <a:pathLst>
                <a:path w="1715" h="15052" extrusionOk="0">
                  <a:moveTo>
                    <a:pt x="1" y="15052"/>
                  </a:moveTo>
                  <a:lnTo>
                    <a:pt x="250" y="15052"/>
                  </a:lnTo>
                  <a:lnTo>
                    <a:pt x="250" y="360"/>
                  </a:lnTo>
                  <a:lnTo>
                    <a:pt x="1" y="422"/>
                  </a:lnTo>
                  <a:close/>
                  <a:moveTo>
                    <a:pt x="488" y="15052"/>
                  </a:moveTo>
                  <a:lnTo>
                    <a:pt x="738" y="15052"/>
                  </a:lnTo>
                  <a:lnTo>
                    <a:pt x="738" y="240"/>
                  </a:lnTo>
                  <a:lnTo>
                    <a:pt x="488" y="302"/>
                  </a:lnTo>
                  <a:close/>
                  <a:moveTo>
                    <a:pt x="976" y="15052"/>
                  </a:moveTo>
                  <a:lnTo>
                    <a:pt x="1227" y="15052"/>
                  </a:lnTo>
                  <a:lnTo>
                    <a:pt x="1227" y="121"/>
                  </a:lnTo>
                  <a:lnTo>
                    <a:pt x="976" y="183"/>
                  </a:lnTo>
                  <a:close/>
                  <a:moveTo>
                    <a:pt x="1464" y="62"/>
                  </a:moveTo>
                  <a:lnTo>
                    <a:pt x="1464" y="15052"/>
                  </a:lnTo>
                  <a:lnTo>
                    <a:pt x="1714" y="150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7198238" y="3512647"/>
              <a:ext cx="94803" cy="674279"/>
            </a:xfrm>
            <a:custGeom>
              <a:avLst/>
              <a:gdLst/>
              <a:ahLst/>
              <a:cxnLst/>
              <a:rect l="l" t="t" r="r" b="b"/>
              <a:pathLst>
                <a:path w="2179" h="15498" extrusionOk="0">
                  <a:moveTo>
                    <a:pt x="1" y="15498"/>
                  </a:moveTo>
                  <a:lnTo>
                    <a:pt x="2179" y="15498"/>
                  </a:lnTo>
                  <a:lnTo>
                    <a:pt x="2179" y="5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19"/>
          <p:cNvSpPr/>
          <p:nvPr/>
        </p:nvSpPr>
        <p:spPr>
          <a:xfrm>
            <a:off x="5092215" y="471359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9"/>
          <p:cNvSpPr/>
          <p:nvPr/>
        </p:nvSpPr>
        <p:spPr>
          <a:xfrm flipH="1">
            <a:off x="-23556" y="64689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9"/>
          <p:cNvSpPr/>
          <p:nvPr/>
        </p:nvSpPr>
        <p:spPr>
          <a:xfrm flipH="1">
            <a:off x="105306" y="42235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9"/>
          <p:cNvSpPr/>
          <p:nvPr/>
        </p:nvSpPr>
        <p:spPr>
          <a:xfrm flipH="1">
            <a:off x="748347" y="20203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9"/>
          <p:cNvSpPr/>
          <p:nvPr/>
        </p:nvSpPr>
        <p:spPr>
          <a:xfrm flipH="1">
            <a:off x="1067442" y="376098"/>
            <a:ext cx="365028" cy="58344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9"/>
          <p:cNvSpPr/>
          <p:nvPr/>
        </p:nvSpPr>
        <p:spPr>
          <a:xfrm flipH="1">
            <a:off x="8624766" y="880239"/>
            <a:ext cx="693161" cy="94759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9"/>
          <p:cNvSpPr/>
          <p:nvPr/>
        </p:nvSpPr>
        <p:spPr>
          <a:xfrm flipH="1">
            <a:off x="8624757" y="498587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9"/>
          <p:cNvSpPr/>
          <p:nvPr/>
        </p:nvSpPr>
        <p:spPr>
          <a:xfrm flipH="1">
            <a:off x="7454812" y="152288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9"/>
          <p:cNvSpPr/>
          <p:nvPr/>
        </p:nvSpPr>
        <p:spPr>
          <a:xfrm flipH="1">
            <a:off x="8349523" y="43446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0"/>
          <p:cNvSpPr txBox="1">
            <a:spLocks noGrp="1"/>
          </p:cNvSpPr>
          <p:nvPr>
            <p:ph type="title"/>
          </p:nvPr>
        </p:nvSpPr>
        <p:spPr>
          <a:xfrm>
            <a:off x="5259625" y="1899900"/>
            <a:ext cx="31710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0"/>
          <p:cNvSpPr txBox="1">
            <a:spLocks noGrp="1"/>
          </p:cNvSpPr>
          <p:nvPr>
            <p:ph type="subTitle" idx="1"/>
          </p:nvPr>
        </p:nvSpPr>
        <p:spPr>
          <a:xfrm>
            <a:off x="5259784" y="2484300"/>
            <a:ext cx="31710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0"/>
          <p:cNvSpPr/>
          <p:nvPr/>
        </p:nvSpPr>
        <p:spPr>
          <a:xfrm>
            <a:off x="184652" y="142282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0"/>
          <p:cNvSpPr/>
          <p:nvPr/>
        </p:nvSpPr>
        <p:spPr>
          <a:xfrm flipH="1">
            <a:off x="7205596" y="17874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1"/>
          <p:cNvSpPr/>
          <p:nvPr/>
        </p:nvSpPr>
        <p:spPr>
          <a:xfrm>
            <a:off x="5146852" y="4871963"/>
            <a:ext cx="585989" cy="156660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21"/>
          <p:cNvGrpSpPr/>
          <p:nvPr/>
        </p:nvGrpSpPr>
        <p:grpSpPr>
          <a:xfrm>
            <a:off x="4472641" y="4308230"/>
            <a:ext cx="896231" cy="1284137"/>
            <a:chOff x="6919925" y="2734733"/>
            <a:chExt cx="417628" cy="598359"/>
          </a:xfrm>
        </p:grpSpPr>
        <p:sp>
          <p:nvSpPr>
            <p:cNvPr id="604" name="Google Shape;604;p21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1"/>
          <p:cNvSpPr txBox="1">
            <a:spLocks noGrp="1"/>
          </p:cNvSpPr>
          <p:nvPr>
            <p:ph type="subTitle" idx="1"/>
          </p:nvPr>
        </p:nvSpPr>
        <p:spPr>
          <a:xfrm>
            <a:off x="4923249" y="3133225"/>
            <a:ext cx="25056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1"/>
          <p:cNvSpPr txBox="1">
            <a:spLocks noGrp="1"/>
          </p:cNvSpPr>
          <p:nvPr>
            <p:ph type="subTitle" idx="2"/>
          </p:nvPr>
        </p:nvSpPr>
        <p:spPr>
          <a:xfrm>
            <a:off x="1715375" y="3133225"/>
            <a:ext cx="25056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21"/>
          <p:cNvSpPr txBox="1">
            <a:spLocks noGrp="1"/>
          </p:cNvSpPr>
          <p:nvPr>
            <p:ph type="subTitle" idx="3"/>
          </p:nvPr>
        </p:nvSpPr>
        <p:spPr>
          <a:xfrm>
            <a:off x="1715375" y="264560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0" name="Google Shape;610;p21"/>
          <p:cNvSpPr txBox="1">
            <a:spLocks noGrp="1"/>
          </p:cNvSpPr>
          <p:nvPr>
            <p:ph type="subTitle" idx="4"/>
          </p:nvPr>
        </p:nvSpPr>
        <p:spPr>
          <a:xfrm>
            <a:off x="4923250" y="264560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>
            <a:off x="844827" y="4288569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1"/>
          <p:cNvSpPr/>
          <p:nvPr/>
        </p:nvSpPr>
        <p:spPr>
          <a:xfrm>
            <a:off x="8410282" y="6451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1"/>
          <p:cNvSpPr/>
          <p:nvPr/>
        </p:nvSpPr>
        <p:spPr>
          <a:xfrm>
            <a:off x="8683857" y="42060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1"/>
          <p:cNvSpPr/>
          <p:nvPr/>
        </p:nvSpPr>
        <p:spPr>
          <a:xfrm>
            <a:off x="8080234" y="20028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1"/>
          <p:cNvSpPr/>
          <p:nvPr/>
        </p:nvSpPr>
        <p:spPr>
          <a:xfrm>
            <a:off x="97875" y="3776423"/>
            <a:ext cx="365028" cy="58344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1"/>
          <p:cNvSpPr/>
          <p:nvPr/>
        </p:nvSpPr>
        <p:spPr>
          <a:xfrm>
            <a:off x="729101" y="338762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1"/>
          <p:cNvSpPr/>
          <p:nvPr/>
        </p:nvSpPr>
        <p:spPr>
          <a:xfrm>
            <a:off x="387045" y="46957"/>
            <a:ext cx="7875" cy="1610"/>
          </a:xfrm>
          <a:custGeom>
            <a:avLst/>
            <a:gdLst/>
            <a:ahLst/>
            <a:cxnLst/>
            <a:rect l="l" t="t" r="r" b="b"/>
            <a:pathLst>
              <a:path w="181" h="37" extrusionOk="0">
                <a:moveTo>
                  <a:pt x="1" y="1"/>
                </a:moveTo>
                <a:cubicBezTo>
                  <a:pt x="60" y="17"/>
                  <a:pt x="118" y="30"/>
                  <a:pt x="180" y="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1"/>
          <p:cNvSpPr/>
          <p:nvPr/>
        </p:nvSpPr>
        <p:spPr>
          <a:xfrm>
            <a:off x="-108071" y="-75212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1"/>
          <p:cNvSpPr/>
          <p:nvPr/>
        </p:nvSpPr>
        <p:spPr>
          <a:xfrm>
            <a:off x="-28844" y="26171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1"/>
          <p:cNvSpPr/>
          <p:nvPr/>
        </p:nvSpPr>
        <p:spPr>
          <a:xfrm>
            <a:off x="8085281" y="2817121"/>
            <a:ext cx="896230" cy="462872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21"/>
          <p:cNvGrpSpPr/>
          <p:nvPr/>
        </p:nvGrpSpPr>
        <p:grpSpPr>
          <a:xfrm>
            <a:off x="7974513" y="4179929"/>
            <a:ext cx="912513" cy="1095996"/>
            <a:chOff x="872644" y="1256870"/>
            <a:chExt cx="430898" cy="517565"/>
          </a:xfrm>
        </p:grpSpPr>
        <p:sp>
          <p:nvSpPr>
            <p:cNvPr id="622" name="Google Shape;622;p21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21"/>
          <p:cNvGrpSpPr/>
          <p:nvPr/>
        </p:nvGrpSpPr>
        <p:grpSpPr>
          <a:xfrm flipH="1">
            <a:off x="-27364" y="3204503"/>
            <a:ext cx="1064846" cy="2425107"/>
            <a:chOff x="1790255" y="2193848"/>
            <a:chExt cx="642519" cy="1463288"/>
          </a:xfrm>
        </p:grpSpPr>
        <p:sp>
          <p:nvSpPr>
            <p:cNvPr id="631" name="Google Shape;631;p21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21"/>
          <p:cNvGrpSpPr/>
          <p:nvPr/>
        </p:nvGrpSpPr>
        <p:grpSpPr>
          <a:xfrm>
            <a:off x="3659543" y="4406335"/>
            <a:ext cx="1064837" cy="1490062"/>
            <a:chOff x="8209047" y="2704365"/>
            <a:chExt cx="508907" cy="712131"/>
          </a:xfrm>
        </p:grpSpPr>
        <p:sp>
          <p:nvSpPr>
            <p:cNvPr id="653" name="Google Shape;653;p21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597650" y="1689475"/>
            <a:ext cx="5948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926400" y="724050"/>
            <a:ext cx="1291200" cy="841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597650" y="2442200"/>
            <a:ext cx="5948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191196" y="28059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2"/>
          <p:cNvSpPr/>
          <p:nvPr/>
        </p:nvSpPr>
        <p:spPr>
          <a:xfrm>
            <a:off x="187327" y="3827707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2"/>
          <p:cNvSpPr txBox="1">
            <a:spLocks noGrp="1"/>
          </p:cNvSpPr>
          <p:nvPr>
            <p:ph type="subTitle" idx="1"/>
          </p:nvPr>
        </p:nvSpPr>
        <p:spPr>
          <a:xfrm>
            <a:off x="4609950" y="1515225"/>
            <a:ext cx="3580500" cy="1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2"/>
          <p:cNvSpPr txBox="1">
            <a:spLocks noGrp="1"/>
          </p:cNvSpPr>
          <p:nvPr>
            <p:ph type="subTitle" idx="2"/>
          </p:nvPr>
        </p:nvSpPr>
        <p:spPr>
          <a:xfrm>
            <a:off x="953550" y="1515225"/>
            <a:ext cx="3580500" cy="1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22"/>
          <p:cNvSpPr/>
          <p:nvPr/>
        </p:nvSpPr>
        <p:spPr>
          <a:xfrm flipH="1">
            <a:off x="6955502" y="269470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22"/>
          <p:cNvGrpSpPr/>
          <p:nvPr/>
        </p:nvGrpSpPr>
        <p:grpSpPr>
          <a:xfrm>
            <a:off x="4321970" y="4162615"/>
            <a:ext cx="1098179" cy="1774513"/>
            <a:chOff x="7533463" y="3616064"/>
            <a:chExt cx="158237" cy="255694"/>
          </a:xfrm>
        </p:grpSpPr>
        <p:sp>
          <p:nvSpPr>
            <p:cNvPr id="663" name="Google Shape;663;p22"/>
            <p:cNvSpPr/>
            <p:nvPr/>
          </p:nvSpPr>
          <p:spPr>
            <a:xfrm>
              <a:off x="7533767" y="3616064"/>
              <a:ext cx="109943" cy="255694"/>
            </a:xfrm>
            <a:custGeom>
              <a:avLst/>
              <a:gdLst/>
              <a:ahLst/>
              <a:cxnLst/>
              <a:rect l="l" t="t" r="r" b="b"/>
              <a:pathLst>
                <a:path w="2527" h="5877" extrusionOk="0">
                  <a:moveTo>
                    <a:pt x="2527" y="5877"/>
                  </a:moveTo>
                  <a:lnTo>
                    <a:pt x="1" y="5877"/>
                  </a:lnTo>
                  <a:lnTo>
                    <a:pt x="1" y="36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7643711" y="3616064"/>
              <a:ext cx="47989" cy="255694"/>
            </a:xfrm>
            <a:custGeom>
              <a:avLst/>
              <a:gdLst/>
              <a:ahLst/>
              <a:cxnLst/>
              <a:rect l="l" t="t" r="r" b="b"/>
              <a:pathLst>
                <a:path w="1103" h="5877" extrusionOk="0">
                  <a:moveTo>
                    <a:pt x="0" y="5877"/>
                  </a:moveTo>
                  <a:lnTo>
                    <a:pt x="1103" y="5877"/>
                  </a:lnTo>
                  <a:lnTo>
                    <a:pt x="1103" y="2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7533463" y="3639645"/>
              <a:ext cx="110553" cy="210141"/>
            </a:xfrm>
            <a:custGeom>
              <a:avLst/>
              <a:gdLst/>
              <a:ahLst/>
              <a:cxnLst/>
              <a:rect l="l" t="t" r="r" b="b"/>
              <a:pathLst>
                <a:path w="2541" h="4830" extrusionOk="0">
                  <a:moveTo>
                    <a:pt x="2541" y="92"/>
                  </a:moveTo>
                  <a:lnTo>
                    <a:pt x="2528" y="0"/>
                  </a:lnTo>
                  <a:lnTo>
                    <a:pt x="1" y="326"/>
                  </a:lnTo>
                  <a:lnTo>
                    <a:pt x="13" y="417"/>
                  </a:lnTo>
                  <a:close/>
                  <a:moveTo>
                    <a:pt x="2" y="877"/>
                  </a:moveTo>
                  <a:lnTo>
                    <a:pt x="12" y="969"/>
                  </a:lnTo>
                  <a:lnTo>
                    <a:pt x="2540" y="680"/>
                  </a:lnTo>
                  <a:lnTo>
                    <a:pt x="2529" y="588"/>
                  </a:lnTo>
                  <a:close/>
                  <a:moveTo>
                    <a:pt x="3" y="1429"/>
                  </a:moveTo>
                  <a:lnTo>
                    <a:pt x="12" y="1520"/>
                  </a:lnTo>
                  <a:lnTo>
                    <a:pt x="2539" y="1267"/>
                  </a:lnTo>
                  <a:lnTo>
                    <a:pt x="2529" y="1176"/>
                  </a:lnTo>
                  <a:close/>
                  <a:moveTo>
                    <a:pt x="3" y="1979"/>
                  </a:moveTo>
                  <a:lnTo>
                    <a:pt x="11" y="2072"/>
                  </a:lnTo>
                  <a:lnTo>
                    <a:pt x="2539" y="1855"/>
                  </a:lnTo>
                  <a:lnTo>
                    <a:pt x="2531" y="1763"/>
                  </a:lnTo>
                  <a:close/>
                  <a:moveTo>
                    <a:pt x="4" y="2532"/>
                  </a:moveTo>
                  <a:lnTo>
                    <a:pt x="11" y="2624"/>
                  </a:lnTo>
                  <a:lnTo>
                    <a:pt x="2537" y="2442"/>
                  </a:lnTo>
                  <a:lnTo>
                    <a:pt x="2531" y="2351"/>
                  </a:lnTo>
                  <a:close/>
                  <a:moveTo>
                    <a:pt x="4" y="3082"/>
                  </a:moveTo>
                  <a:lnTo>
                    <a:pt x="10" y="3175"/>
                  </a:lnTo>
                  <a:lnTo>
                    <a:pt x="2537" y="3030"/>
                  </a:lnTo>
                  <a:lnTo>
                    <a:pt x="2532" y="2938"/>
                  </a:lnTo>
                  <a:close/>
                  <a:moveTo>
                    <a:pt x="5" y="3634"/>
                  </a:moveTo>
                  <a:lnTo>
                    <a:pt x="9" y="3727"/>
                  </a:lnTo>
                  <a:lnTo>
                    <a:pt x="2536" y="3619"/>
                  </a:lnTo>
                  <a:lnTo>
                    <a:pt x="2533" y="3526"/>
                  </a:lnTo>
                  <a:close/>
                  <a:moveTo>
                    <a:pt x="5" y="4185"/>
                  </a:moveTo>
                  <a:lnTo>
                    <a:pt x="9" y="4278"/>
                  </a:lnTo>
                  <a:lnTo>
                    <a:pt x="2535" y="4206"/>
                  </a:lnTo>
                  <a:lnTo>
                    <a:pt x="2533" y="4113"/>
                  </a:lnTo>
                  <a:close/>
                  <a:moveTo>
                    <a:pt x="6" y="4737"/>
                  </a:moveTo>
                  <a:lnTo>
                    <a:pt x="8" y="4830"/>
                  </a:lnTo>
                  <a:lnTo>
                    <a:pt x="2535" y="4794"/>
                  </a:lnTo>
                  <a:lnTo>
                    <a:pt x="2534" y="47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22"/>
          <p:cNvSpPr/>
          <p:nvPr/>
        </p:nvSpPr>
        <p:spPr>
          <a:xfrm>
            <a:off x="7598032" y="4365920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2"/>
          <p:cNvSpPr/>
          <p:nvPr/>
        </p:nvSpPr>
        <p:spPr>
          <a:xfrm>
            <a:off x="7433857" y="4271378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2"/>
          <p:cNvSpPr/>
          <p:nvPr/>
        </p:nvSpPr>
        <p:spPr>
          <a:xfrm>
            <a:off x="7170584" y="44239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22"/>
          <p:cNvGrpSpPr/>
          <p:nvPr/>
        </p:nvGrpSpPr>
        <p:grpSpPr>
          <a:xfrm>
            <a:off x="5241113" y="4322321"/>
            <a:ext cx="1629246" cy="2493586"/>
            <a:chOff x="1387077" y="711068"/>
            <a:chExt cx="584567" cy="894688"/>
          </a:xfrm>
        </p:grpSpPr>
        <p:sp>
          <p:nvSpPr>
            <p:cNvPr id="670" name="Google Shape;670;p22"/>
            <p:cNvSpPr/>
            <p:nvPr/>
          </p:nvSpPr>
          <p:spPr>
            <a:xfrm>
              <a:off x="1387077" y="711068"/>
              <a:ext cx="584567" cy="894688"/>
            </a:xfrm>
            <a:custGeom>
              <a:avLst/>
              <a:gdLst/>
              <a:ahLst/>
              <a:cxnLst/>
              <a:rect l="l" t="t" r="r" b="b"/>
              <a:pathLst>
                <a:path w="13436" h="20564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0564"/>
                  </a:lnTo>
                  <a:lnTo>
                    <a:pt x="0" y="205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1387077" y="75074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1387077" y="789425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1387077" y="82801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1387077" y="86669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1387077" y="90528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1387077" y="94392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1387077" y="98255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1387077" y="1021190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387077" y="105978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387077" y="109845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387077" y="113709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1387077" y="117572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1387077" y="121436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1387077" y="1252998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1387077" y="129163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1387077" y="133022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1387077" y="1368902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1387077" y="140753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2"/>
            <p:cNvSpPr/>
            <p:nvPr/>
          </p:nvSpPr>
          <p:spPr>
            <a:xfrm>
              <a:off x="1387077" y="1446171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2"/>
            <p:cNvSpPr/>
            <p:nvPr/>
          </p:nvSpPr>
          <p:spPr>
            <a:xfrm>
              <a:off x="1387077" y="148480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22"/>
          <p:cNvGrpSpPr/>
          <p:nvPr/>
        </p:nvGrpSpPr>
        <p:grpSpPr>
          <a:xfrm flipH="1">
            <a:off x="-243259" y="3954067"/>
            <a:ext cx="1912950" cy="2861838"/>
            <a:chOff x="3339998" y="712287"/>
            <a:chExt cx="531966" cy="795839"/>
          </a:xfrm>
        </p:grpSpPr>
        <p:sp>
          <p:nvSpPr>
            <p:cNvPr id="692" name="Google Shape;692;p22"/>
            <p:cNvSpPr/>
            <p:nvPr/>
          </p:nvSpPr>
          <p:spPr>
            <a:xfrm>
              <a:off x="3351614" y="712287"/>
              <a:ext cx="508690" cy="795839"/>
            </a:xfrm>
            <a:custGeom>
              <a:avLst/>
              <a:gdLst/>
              <a:ahLst/>
              <a:cxnLst/>
              <a:rect l="l" t="t" r="r" b="b"/>
              <a:pathLst>
                <a:path w="11692" h="18292" extrusionOk="0">
                  <a:moveTo>
                    <a:pt x="1" y="3575"/>
                  </a:moveTo>
                  <a:lnTo>
                    <a:pt x="11692" y="1"/>
                  </a:lnTo>
                  <a:lnTo>
                    <a:pt x="11692" y="18292"/>
                  </a:lnTo>
                  <a:lnTo>
                    <a:pt x="1" y="182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3339998" y="862257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0"/>
                  </a:moveTo>
                  <a:lnTo>
                    <a:pt x="12226" y="0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3375978" y="900239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3339998" y="1098938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3375978" y="1136920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3390901" y="1018579"/>
              <a:ext cx="430115" cy="45509"/>
            </a:xfrm>
            <a:custGeom>
              <a:avLst/>
              <a:gdLst/>
              <a:ahLst/>
              <a:cxnLst/>
              <a:rect l="l" t="t" r="r" b="b"/>
              <a:pathLst>
                <a:path w="9886" h="1046" extrusionOk="0">
                  <a:moveTo>
                    <a:pt x="1" y="1"/>
                  </a:moveTo>
                  <a:lnTo>
                    <a:pt x="9886" y="1"/>
                  </a:lnTo>
                  <a:lnTo>
                    <a:pt x="9886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3339998" y="1335619"/>
              <a:ext cx="531966" cy="172507"/>
            </a:xfrm>
            <a:custGeom>
              <a:avLst/>
              <a:gdLst/>
              <a:ahLst/>
              <a:cxnLst/>
              <a:rect l="l" t="t" r="r" b="b"/>
              <a:pathLst>
                <a:path w="12227" h="3965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3965"/>
                  </a:lnTo>
                  <a:lnTo>
                    <a:pt x="0" y="39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3390901" y="1255304"/>
              <a:ext cx="430115" cy="45465"/>
            </a:xfrm>
            <a:custGeom>
              <a:avLst/>
              <a:gdLst/>
              <a:ahLst/>
              <a:cxnLst/>
              <a:rect l="l" t="t" r="r" b="b"/>
              <a:pathLst>
                <a:path w="9886" h="1045" extrusionOk="0">
                  <a:moveTo>
                    <a:pt x="1" y="0"/>
                  </a:moveTo>
                  <a:lnTo>
                    <a:pt x="9886" y="0"/>
                  </a:lnTo>
                  <a:lnTo>
                    <a:pt x="9886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3656080" y="1371947"/>
              <a:ext cx="55907" cy="136178"/>
            </a:xfrm>
            <a:custGeom>
              <a:avLst/>
              <a:gdLst/>
              <a:ahLst/>
              <a:cxnLst/>
              <a:rect l="l" t="t" r="r" b="b"/>
              <a:pathLst>
                <a:path w="1285" h="3130" extrusionOk="0">
                  <a:moveTo>
                    <a:pt x="1" y="0"/>
                  </a:moveTo>
                  <a:lnTo>
                    <a:pt x="1285" y="0"/>
                  </a:lnTo>
                  <a:lnTo>
                    <a:pt x="1285" y="3130"/>
                  </a:lnTo>
                  <a:lnTo>
                    <a:pt x="1" y="313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3390901" y="1335053"/>
              <a:ext cx="159586" cy="173073"/>
            </a:xfrm>
            <a:custGeom>
              <a:avLst/>
              <a:gdLst/>
              <a:ahLst/>
              <a:cxnLst/>
              <a:rect l="l" t="t" r="r" b="b"/>
              <a:pathLst>
                <a:path w="3668" h="3978" extrusionOk="0">
                  <a:moveTo>
                    <a:pt x="1" y="0"/>
                  </a:moveTo>
                  <a:lnTo>
                    <a:pt x="3668" y="0"/>
                  </a:lnTo>
                  <a:lnTo>
                    <a:pt x="3668" y="3978"/>
                  </a:lnTo>
                  <a:lnTo>
                    <a:pt x="1" y="39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22"/>
          <p:cNvGrpSpPr/>
          <p:nvPr/>
        </p:nvGrpSpPr>
        <p:grpSpPr>
          <a:xfrm>
            <a:off x="8009991" y="3432488"/>
            <a:ext cx="1380813" cy="2602923"/>
            <a:chOff x="879649" y="2187670"/>
            <a:chExt cx="825598" cy="1556307"/>
          </a:xfrm>
        </p:grpSpPr>
        <p:sp>
          <p:nvSpPr>
            <p:cNvPr id="703" name="Google Shape;703;p22"/>
            <p:cNvSpPr/>
            <p:nvPr/>
          </p:nvSpPr>
          <p:spPr>
            <a:xfrm>
              <a:off x="1409613" y="2393460"/>
              <a:ext cx="37242" cy="105114"/>
            </a:xfrm>
            <a:custGeom>
              <a:avLst/>
              <a:gdLst/>
              <a:ahLst/>
              <a:cxnLst/>
              <a:rect l="l" t="t" r="r" b="b"/>
              <a:pathLst>
                <a:path w="856" h="2416" extrusionOk="0">
                  <a:moveTo>
                    <a:pt x="1" y="2415"/>
                  </a:moveTo>
                  <a:lnTo>
                    <a:pt x="855" y="2415"/>
                  </a:lnTo>
                  <a:lnTo>
                    <a:pt x="85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2"/>
            <p:cNvSpPr/>
            <p:nvPr/>
          </p:nvSpPr>
          <p:spPr>
            <a:xfrm>
              <a:off x="1122377" y="2393460"/>
              <a:ext cx="37242" cy="105114"/>
            </a:xfrm>
            <a:custGeom>
              <a:avLst/>
              <a:gdLst/>
              <a:ahLst/>
              <a:cxnLst/>
              <a:rect l="l" t="t" r="r" b="b"/>
              <a:pathLst>
                <a:path w="856" h="2416" extrusionOk="0">
                  <a:moveTo>
                    <a:pt x="1" y="2415"/>
                  </a:moveTo>
                  <a:lnTo>
                    <a:pt x="855" y="2415"/>
                  </a:lnTo>
                  <a:lnTo>
                    <a:pt x="85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073518" y="2187670"/>
              <a:ext cx="422197" cy="217755"/>
            </a:xfrm>
            <a:custGeom>
              <a:avLst/>
              <a:gdLst/>
              <a:ahLst/>
              <a:cxnLst/>
              <a:rect l="l" t="t" r="r" b="b"/>
              <a:pathLst>
                <a:path w="9704" h="5005" extrusionOk="0">
                  <a:moveTo>
                    <a:pt x="32" y="5005"/>
                  </a:moveTo>
                  <a:lnTo>
                    <a:pt x="9671" y="5005"/>
                  </a:lnTo>
                  <a:cubicBezTo>
                    <a:pt x="9689" y="5005"/>
                    <a:pt x="9704" y="4990"/>
                    <a:pt x="9704" y="4972"/>
                  </a:cubicBezTo>
                  <a:lnTo>
                    <a:pt x="9704" y="33"/>
                  </a:lnTo>
                  <a:cubicBezTo>
                    <a:pt x="9704" y="15"/>
                    <a:pt x="9689" y="0"/>
                    <a:pt x="9671" y="0"/>
                  </a:cubicBezTo>
                  <a:lnTo>
                    <a:pt x="32" y="0"/>
                  </a:lnTo>
                  <a:cubicBezTo>
                    <a:pt x="15" y="0"/>
                    <a:pt x="1" y="15"/>
                    <a:pt x="1" y="33"/>
                  </a:cubicBezTo>
                  <a:lnTo>
                    <a:pt x="1" y="4972"/>
                  </a:lnTo>
                  <a:cubicBezTo>
                    <a:pt x="1" y="4990"/>
                    <a:pt x="15" y="5005"/>
                    <a:pt x="32" y="5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1085483" y="2199547"/>
              <a:ext cx="398268" cy="194000"/>
            </a:xfrm>
            <a:custGeom>
              <a:avLst/>
              <a:gdLst/>
              <a:ahLst/>
              <a:cxnLst/>
              <a:rect l="l" t="t" r="r" b="b"/>
              <a:pathLst>
                <a:path w="9154" h="4459" extrusionOk="0">
                  <a:moveTo>
                    <a:pt x="30" y="4459"/>
                  </a:moveTo>
                  <a:lnTo>
                    <a:pt x="9124" y="4459"/>
                  </a:lnTo>
                  <a:cubicBezTo>
                    <a:pt x="9140" y="4459"/>
                    <a:pt x="9153" y="4445"/>
                    <a:pt x="9153" y="4429"/>
                  </a:cubicBezTo>
                  <a:lnTo>
                    <a:pt x="9153" y="30"/>
                  </a:lnTo>
                  <a:cubicBezTo>
                    <a:pt x="9153" y="14"/>
                    <a:pt x="9140" y="1"/>
                    <a:pt x="9124" y="1"/>
                  </a:cubicBezTo>
                  <a:lnTo>
                    <a:pt x="30" y="1"/>
                  </a:lnTo>
                  <a:cubicBezTo>
                    <a:pt x="13" y="1"/>
                    <a:pt x="1" y="14"/>
                    <a:pt x="1" y="30"/>
                  </a:cubicBezTo>
                  <a:lnTo>
                    <a:pt x="1" y="4429"/>
                  </a:lnTo>
                  <a:cubicBezTo>
                    <a:pt x="1" y="4445"/>
                    <a:pt x="13" y="4459"/>
                    <a:pt x="30" y="44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1088876" y="2203463"/>
              <a:ext cx="391480" cy="186169"/>
            </a:xfrm>
            <a:custGeom>
              <a:avLst/>
              <a:gdLst/>
              <a:ahLst/>
              <a:cxnLst/>
              <a:rect l="l" t="t" r="r" b="b"/>
              <a:pathLst>
                <a:path w="8998" h="4279" extrusionOk="0">
                  <a:moveTo>
                    <a:pt x="29" y="4278"/>
                  </a:moveTo>
                  <a:lnTo>
                    <a:pt x="8968" y="4278"/>
                  </a:lnTo>
                  <a:cubicBezTo>
                    <a:pt x="8984" y="4278"/>
                    <a:pt x="8997" y="4266"/>
                    <a:pt x="8997" y="4250"/>
                  </a:cubicBezTo>
                  <a:lnTo>
                    <a:pt x="8997" y="29"/>
                  </a:lnTo>
                  <a:cubicBezTo>
                    <a:pt x="8997" y="13"/>
                    <a:pt x="8984" y="1"/>
                    <a:pt x="8968" y="1"/>
                  </a:cubicBezTo>
                  <a:lnTo>
                    <a:pt x="29" y="1"/>
                  </a:lnTo>
                  <a:cubicBezTo>
                    <a:pt x="14" y="1"/>
                    <a:pt x="1" y="13"/>
                    <a:pt x="1" y="29"/>
                  </a:cubicBezTo>
                  <a:lnTo>
                    <a:pt x="1" y="4250"/>
                  </a:lnTo>
                  <a:cubicBezTo>
                    <a:pt x="1" y="4266"/>
                    <a:pt x="14" y="4278"/>
                    <a:pt x="29" y="42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1022179" y="2447540"/>
              <a:ext cx="641649" cy="115991"/>
            </a:xfrm>
            <a:custGeom>
              <a:avLst/>
              <a:gdLst/>
              <a:ahLst/>
              <a:cxnLst/>
              <a:rect l="l" t="t" r="r" b="b"/>
              <a:pathLst>
                <a:path w="14748" h="2666" extrusionOk="0">
                  <a:moveTo>
                    <a:pt x="1" y="0"/>
                  </a:moveTo>
                  <a:lnTo>
                    <a:pt x="14748" y="0"/>
                  </a:lnTo>
                  <a:lnTo>
                    <a:pt x="14748" y="2666"/>
                  </a:lnTo>
                  <a:lnTo>
                    <a:pt x="1" y="26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451555" y="2447540"/>
              <a:ext cx="212273" cy="115991"/>
            </a:xfrm>
            <a:custGeom>
              <a:avLst/>
              <a:gdLst/>
              <a:ahLst/>
              <a:cxnLst/>
              <a:rect l="l" t="t" r="r" b="b"/>
              <a:pathLst>
                <a:path w="4879" h="2666" extrusionOk="0">
                  <a:moveTo>
                    <a:pt x="1" y="0"/>
                  </a:moveTo>
                  <a:lnTo>
                    <a:pt x="4879" y="0"/>
                  </a:lnTo>
                  <a:lnTo>
                    <a:pt x="4879" y="2666"/>
                  </a:lnTo>
                  <a:lnTo>
                    <a:pt x="1" y="2666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879649" y="2505709"/>
              <a:ext cx="825598" cy="1238267"/>
            </a:xfrm>
            <a:custGeom>
              <a:avLst/>
              <a:gdLst/>
              <a:ahLst/>
              <a:cxnLst/>
              <a:rect l="l" t="t" r="r" b="b"/>
              <a:pathLst>
                <a:path w="18976" h="28461" extrusionOk="0">
                  <a:moveTo>
                    <a:pt x="1" y="0"/>
                  </a:moveTo>
                  <a:lnTo>
                    <a:pt x="18975" y="0"/>
                  </a:lnTo>
                  <a:lnTo>
                    <a:pt x="18975" y="28460"/>
                  </a:lnTo>
                  <a:lnTo>
                    <a:pt x="1" y="284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916586" y="2548651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916586" y="2662945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916586" y="2777196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916586" y="2891490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916586" y="3005741"/>
              <a:ext cx="480410" cy="68046"/>
            </a:xfrm>
            <a:custGeom>
              <a:avLst/>
              <a:gdLst/>
              <a:ahLst/>
              <a:cxnLst/>
              <a:rect l="l" t="t" r="r" b="b"/>
              <a:pathLst>
                <a:path w="11042" h="1564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3"/>
                  </a:lnTo>
                  <a:lnTo>
                    <a:pt x="1" y="1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916586" y="3120035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916586" y="3234329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916586" y="3348580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0"/>
                  </a:moveTo>
                  <a:lnTo>
                    <a:pt x="11041" y="0"/>
                  </a:lnTo>
                  <a:lnTo>
                    <a:pt x="11041" y="1563"/>
                  </a:lnTo>
                  <a:lnTo>
                    <a:pt x="1" y="1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916586" y="3462874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0"/>
                  </a:moveTo>
                  <a:lnTo>
                    <a:pt x="11041" y="0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916586" y="3577169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0"/>
                  </a:moveTo>
                  <a:lnTo>
                    <a:pt x="11041" y="0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1432107" y="2505709"/>
              <a:ext cx="273140" cy="1238267"/>
            </a:xfrm>
            <a:custGeom>
              <a:avLst/>
              <a:gdLst/>
              <a:ahLst/>
              <a:cxnLst/>
              <a:rect l="l" t="t" r="r" b="b"/>
              <a:pathLst>
                <a:path w="6278" h="28461" extrusionOk="0">
                  <a:moveTo>
                    <a:pt x="1" y="0"/>
                  </a:moveTo>
                  <a:lnTo>
                    <a:pt x="6277" y="0"/>
                  </a:lnTo>
                  <a:lnTo>
                    <a:pt x="6277" y="28460"/>
                  </a:lnTo>
                  <a:lnTo>
                    <a:pt x="1" y="28460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1475745" y="2548651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1475745" y="2662945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1475745" y="2777196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1475745" y="2891490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1475745" y="3005741"/>
              <a:ext cx="192999" cy="68046"/>
            </a:xfrm>
            <a:custGeom>
              <a:avLst/>
              <a:gdLst/>
              <a:ahLst/>
              <a:cxnLst/>
              <a:rect l="l" t="t" r="r" b="b"/>
              <a:pathLst>
                <a:path w="4436" h="1564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3"/>
                  </a:lnTo>
                  <a:lnTo>
                    <a:pt x="0" y="1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1475745" y="3120035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1475745" y="3234329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1475745" y="3348580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0"/>
                  </a:moveTo>
                  <a:lnTo>
                    <a:pt x="4436" y="0"/>
                  </a:lnTo>
                  <a:lnTo>
                    <a:pt x="4436" y="1563"/>
                  </a:lnTo>
                  <a:lnTo>
                    <a:pt x="0" y="1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1475745" y="3462874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0"/>
                  </a:moveTo>
                  <a:lnTo>
                    <a:pt x="4436" y="0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1475745" y="3577169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0"/>
                  </a:moveTo>
                  <a:lnTo>
                    <a:pt x="4436" y="0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2" name="Google Shape;732;p22"/>
          <p:cNvSpPr/>
          <p:nvPr/>
        </p:nvSpPr>
        <p:spPr>
          <a:xfrm>
            <a:off x="2438137" y="4620349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3"/>
          <p:cNvSpPr txBox="1">
            <a:spLocks noGrp="1"/>
          </p:cNvSpPr>
          <p:nvPr>
            <p:ph type="subTitle" idx="1"/>
          </p:nvPr>
        </p:nvSpPr>
        <p:spPr>
          <a:xfrm>
            <a:off x="1013825" y="3209325"/>
            <a:ext cx="2175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3"/>
          <p:cNvSpPr txBox="1">
            <a:spLocks noGrp="1"/>
          </p:cNvSpPr>
          <p:nvPr>
            <p:ph type="subTitle" idx="2"/>
          </p:nvPr>
        </p:nvSpPr>
        <p:spPr>
          <a:xfrm>
            <a:off x="3484347" y="3209325"/>
            <a:ext cx="2175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3"/>
          <p:cNvSpPr txBox="1">
            <a:spLocks noGrp="1"/>
          </p:cNvSpPr>
          <p:nvPr>
            <p:ph type="subTitle" idx="3"/>
          </p:nvPr>
        </p:nvSpPr>
        <p:spPr>
          <a:xfrm>
            <a:off x="5954875" y="3209325"/>
            <a:ext cx="2175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3"/>
          <p:cNvSpPr txBox="1">
            <a:spLocks noGrp="1"/>
          </p:cNvSpPr>
          <p:nvPr>
            <p:ph type="subTitle" idx="4"/>
          </p:nvPr>
        </p:nvSpPr>
        <p:spPr>
          <a:xfrm>
            <a:off x="1013825" y="2754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9" name="Google Shape;739;p23"/>
          <p:cNvSpPr txBox="1">
            <a:spLocks noGrp="1"/>
          </p:cNvSpPr>
          <p:nvPr>
            <p:ph type="subTitle" idx="5"/>
          </p:nvPr>
        </p:nvSpPr>
        <p:spPr>
          <a:xfrm>
            <a:off x="3484350" y="2754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0" name="Google Shape;740;p23"/>
          <p:cNvSpPr txBox="1">
            <a:spLocks noGrp="1"/>
          </p:cNvSpPr>
          <p:nvPr>
            <p:ph type="subTitle" idx="6"/>
          </p:nvPr>
        </p:nvSpPr>
        <p:spPr>
          <a:xfrm>
            <a:off x="5954875" y="2754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1" name="Google Shape;741;p23"/>
          <p:cNvSpPr/>
          <p:nvPr/>
        </p:nvSpPr>
        <p:spPr>
          <a:xfrm>
            <a:off x="4103800" y="4503876"/>
            <a:ext cx="1149673" cy="385398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>
            <a:off x="5331121" y="471359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/>
          <p:nvPr/>
        </p:nvSpPr>
        <p:spPr>
          <a:xfrm>
            <a:off x="8410269" y="64689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3"/>
          <p:cNvSpPr/>
          <p:nvPr/>
        </p:nvSpPr>
        <p:spPr>
          <a:xfrm>
            <a:off x="8683844" y="42235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3"/>
          <p:cNvSpPr/>
          <p:nvPr/>
        </p:nvSpPr>
        <p:spPr>
          <a:xfrm>
            <a:off x="8080221" y="20203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3"/>
          <p:cNvSpPr/>
          <p:nvPr/>
        </p:nvSpPr>
        <p:spPr>
          <a:xfrm>
            <a:off x="7659363" y="376098"/>
            <a:ext cx="365028" cy="58344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3"/>
          <p:cNvSpPr/>
          <p:nvPr/>
        </p:nvSpPr>
        <p:spPr>
          <a:xfrm>
            <a:off x="-226095" y="880239"/>
            <a:ext cx="693161" cy="94759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3"/>
          <p:cNvSpPr/>
          <p:nvPr/>
        </p:nvSpPr>
        <p:spPr>
          <a:xfrm>
            <a:off x="-37524" y="498587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3"/>
          <p:cNvSpPr/>
          <p:nvPr/>
        </p:nvSpPr>
        <p:spPr>
          <a:xfrm>
            <a:off x="907704" y="152288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3"/>
          <p:cNvSpPr/>
          <p:nvPr/>
        </p:nvSpPr>
        <p:spPr>
          <a:xfrm>
            <a:off x="123806" y="43446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23"/>
          <p:cNvGrpSpPr/>
          <p:nvPr/>
        </p:nvGrpSpPr>
        <p:grpSpPr>
          <a:xfrm>
            <a:off x="-463142" y="3282441"/>
            <a:ext cx="940429" cy="2275729"/>
            <a:chOff x="4693917" y="786197"/>
            <a:chExt cx="452913" cy="1095997"/>
          </a:xfrm>
        </p:grpSpPr>
        <p:sp>
          <p:nvSpPr>
            <p:cNvPr id="752" name="Google Shape;752;p23"/>
            <p:cNvSpPr/>
            <p:nvPr/>
          </p:nvSpPr>
          <p:spPr>
            <a:xfrm>
              <a:off x="4706970" y="835882"/>
              <a:ext cx="426852" cy="1046312"/>
            </a:xfrm>
            <a:custGeom>
              <a:avLst/>
              <a:gdLst/>
              <a:ahLst/>
              <a:cxnLst/>
              <a:rect l="l" t="t" r="r" b="b"/>
              <a:pathLst>
                <a:path w="9811" h="24049" extrusionOk="0">
                  <a:moveTo>
                    <a:pt x="0" y="0"/>
                  </a:moveTo>
                  <a:lnTo>
                    <a:pt x="9811" y="0"/>
                  </a:lnTo>
                  <a:lnTo>
                    <a:pt x="9811" y="24048"/>
                  </a:lnTo>
                  <a:lnTo>
                    <a:pt x="0" y="240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4758396" y="786197"/>
              <a:ext cx="324000" cy="49686"/>
            </a:xfrm>
            <a:custGeom>
              <a:avLst/>
              <a:gdLst/>
              <a:ahLst/>
              <a:cxnLst/>
              <a:rect l="l" t="t" r="r" b="b"/>
              <a:pathLst>
                <a:path w="7447" h="1142" extrusionOk="0">
                  <a:moveTo>
                    <a:pt x="7447" y="1142"/>
                  </a:moveTo>
                  <a:lnTo>
                    <a:pt x="0" y="1142"/>
                  </a:lnTo>
                  <a:lnTo>
                    <a:pt x="611" y="1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4693917" y="835882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4693917" y="946000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4693917" y="1056117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693917" y="1166235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4693917" y="1276352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4693917" y="1386470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4693917" y="1496544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4693917" y="1606661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4693917" y="1716779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4693917" y="1826896"/>
              <a:ext cx="452913" cy="55298"/>
            </a:xfrm>
            <a:custGeom>
              <a:avLst/>
              <a:gdLst/>
              <a:ahLst/>
              <a:cxnLst/>
              <a:rect l="l" t="t" r="r" b="b"/>
              <a:pathLst>
                <a:path w="10410" h="1271" extrusionOk="0">
                  <a:moveTo>
                    <a:pt x="0" y="0"/>
                  </a:moveTo>
                  <a:lnTo>
                    <a:pt x="10410" y="0"/>
                  </a:lnTo>
                  <a:lnTo>
                    <a:pt x="10410" y="127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23"/>
          <p:cNvGrpSpPr/>
          <p:nvPr/>
        </p:nvGrpSpPr>
        <p:grpSpPr>
          <a:xfrm>
            <a:off x="313264" y="4271104"/>
            <a:ext cx="1145517" cy="1753142"/>
            <a:chOff x="1387077" y="711068"/>
            <a:chExt cx="584567" cy="894688"/>
          </a:xfrm>
        </p:grpSpPr>
        <p:sp>
          <p:nvSpPr>
            <p:cNvPr id="765" name="Google Shape;765;p23"/>
            <p:cNvSpPr/>
            <p:nvPr/>
          </p:nvSpPr>
          <p:spPr>
            <a:xfrm>
              <a:off x="1387077" y="711068"/>
              <a:ext cx="584567" cy="894688"/>
            </a:xfrm>
            <a:custGeom>
              <a:avLst/>
              <a:gdLst/>
              <a:ahLst/>
              <a:cxnLst/>
              <a:rect l="l" t="t" r="r" b="b"/>
              <a:pathLst>
                <a:path w="13436" h="20564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0564"/>
                  </a:lnTo>
                  <a:lnTo>
                    <a:pt x="0" y="205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1387077" y="75074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1387077" y="789425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1387077" y="82801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1387077" y="86669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1387077" y="90528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1387077" y="94392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1387077" y="98255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1387077" y="1021190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1387077" y="105978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1387077" y="109845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1387077" y="113709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1387077" y="117572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1387077" y="121436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1387077" y="1252998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1387077" y="129163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1387077" y="133022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1387077" y="1368902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1387077" y="140753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1387077" y="1446171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1387077" y="148480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23"/>
          <p:cNvGrpSpPr/>
          <p:nvPr/>
        </p:nvGrpSpPr>
        <p:grpSpPr>
          <a:xfrm>
            <a:off x="7539253" y="4227545"/>
            <a:ext cx="825773" cy="991862"/>
            <a:chOff x="872644" y="1256870"/>
            <a:chExt cx="430898" cy="517565"/>
          </a:xfrm>
        </p:grpSpPr>
        <p:sp>
          <p:nvSpPr>
            <p:cNvPr id="787" name="Google Shape;787;p23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3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23"/>
          <p:cNvGrpSpPr/>
          <p:nvPr/>
        </p:nvGrpSpPr>
        <p:grpSpPr>
          <a:xfrm>
            <a:off x="8274781" y="3049786"/>
            <a:ext cx="940419" cy="2242826"/>
            <a:chOff x="2042343" y="663558"/>
            <a:chExt cx="504165" cy="1202330"/>
          </a:xfrm>
        </p:grpSpPr>
        <p:sp>
          <p:nvSpPr>
            <p:cNvPr id="796" name="Google Shape;796;p23"/>
            <p:cNvSpPr/>
            <p:nvPr/>
          </p:nvSpPr>
          <p:spPr>
            <a:xfrm>
              <a:off x="2042343" y="776765"/>
              <a:ext cx="504165" cy="1089123"/>
            </a:xfrm>
            <a:custGeom>
              <a:avLst/>
              <a:gdLst/>
              <a:ahLst/>
              <a:cxnLst/>
              <a:rect l="l" t="t" r="r" b="b"/>
              <a:pathLst>
                <a:path w="11588" h="25033" extrusionOk="0">
                  <a:moveTo>
                    <a:pt x="0" y="0"/>
                  </a:moveTo>
                  <a:lnTo>
                    <a:pt x="11588" y="0"/>
                  </a:lnTo>
                  <a:lnTo>
                    <a:pt x="11588" y="25033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2133926" y="727775"/>
              <a:ext cx="320998" cy="49033"/>
            </a:xfrm>
            <a:custGeom>
              <a:avLst/>
              <a:gdLst/>
              <a:ahLst/>
              <a:cxnLst/>
              <a:rect l="l" t="t" r="r" b="b"/>
              <a:pathLst>
                <a:path w="7378" h="1127" extrusionOk="0">
                  <a:moveTo>
                    <a:pt x="1" y="0"/>
                  </a:moveTo>
                  <a:lnTo>
                    <a:pt x="7377" y="0"/>
                  </a:lnTo>
                  <a:lnTo>
                    <a:pt x="7377" y="1126"/>
                  </a:lnTo>
                  <a:lnTo>
                    <a:pt x="1" y="11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2479506" y="663558"/>
              <a:ext cx="12008" cy="113250"/>
            </a:xfrm>
            <a:custGeom>
              <a:avLst/>
              <a:gdLst/>
              <a:ahLst/>
              <a:cxnLst/>
              <a:rect l="l" t="t" r="r" b="b"/>
              <a:pathLst>
                <a:path w="276" h="2603" extrusionOk="0">
                  <a:moveTo>
                    <a:pt x="1" y="1"/>
                  </a:moveTo>
                  <a:lnTo>
                    <a:pt x="275" y="1"/>
                  </a:lnTo>
                  <a:lnTo>
                    <a:pt x="275" y="2602"/>
                  </a:lnTo>
                  <a:lnTo>
                    <a:pt x="1" y="26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2510223" y="708893"/>
              <a:ext cx="11965" cy="67915"/>
            </a:xfrm>
            <a:custGeom>
              <a:avLst/>
              <a:gdLst/>
              <a:ahLst/>
              <a:cxnLst/>
              <a:rect l="l" t="t" r="r" b="b"/>
              <a:pathLst>
                <a:path w="275" h="1561" extrusionOk="0">
                  <a:moveTo>
                    <a:pt x="0" y="1"/>
                  </a:moveTo>
                  <a:lnTo>
                    <a:pt x="275" y="1"/>
                  </a:lnTo>
                  <a:lnTo>
                    <a:pt x="275" y="1560"/>
                  </a:lnTo>
                  <a:lnTo>
                    <a:pt x="0" y="15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2075191" y="814964"/>
              <a:ext cx="76138" cy="29933"/>
            </a:xfrm>
            <a:custGeom>
              <a:avLst/>
              <a:gdLst/>
              <a:ahLst/>
              <a:cxnLst/>
              <a:rect l="l" t="t" r="r" b="b"/>
              <a:pathLst>
                <a:path w="1750" h="688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2465584" y="814964"/>
              <a:ext cx="57995" cy="29933"/>
            </a:xfrm>
            <a:custGeom>
              <a:avLst/>
              <a:gdLst/>
              <a:ahLst/>
              <a:cxnLst/>
              <a:rect l="l" t="t" r="r" b="b"/>
              <a:pathLst>
                <a:path w="1333" h="688" extrusionOk="0">
                  <a:moveTo>
                    <a:pt x="0" y="0"/>
                  </a:moveTo>
                  <a:lnTo>
                    <a:pt x="1332" y="0"/>
                  </a:lnTo>
                  <a:lnTo>
                    <a:pt x="1332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2177869" y="814964"/>
              <a:ext cx="172551" cy="29933"/>
            </a:xfrm>
            <a:custGeom>
              <a:avLst/>
              <a:gdLst/>
              <a:ahLst/>
              <a:cxnLst/>
              <a:rect l="l" t="t" r="r" b="b"/>
              <a:pathLst>
                <a:path w="3966" h="688" extrusionOk="0">
                  <a:moveTo>
                    <a:pt x="0" y="0"/>
                  </a:moveTo>
                  <a:lnTo>
                    <a:pt x="3966" y="0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2374305" y="880008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2075191" y="880008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2139843" y="880008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2447441" y="1006310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2075191" y="1006310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2248351" y="1006310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2075191" y="941267"/>
              <a:ext cx="195392" cy="29977"/>
            </a:xfrm>
            <a:custGeom>
              <a:avLst/>
              <a:gdLst/>
              <a:ahLst/>
              <a:cxnLst/>
              <a:rect l="l" t="t" r="r" b="b"/>
              <a:pathLst>
                <a:path w="4491" h="689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2489774" y="941267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2294382" y="941267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2075191" y="1063001"/>
              <a:ext cx="76138" cy="29890"/>
            </a:xfrm>
            <a:custGeom>
              <a:avLst/>
              <a:gdLst/>
              <a:ahLst/>
              <a:cxnLst/>
              <a:rect l="l" t="t" r="r" b="b"/>
              <a:pathLst>
                <a:path w="1750" h="687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2338890" y="1063001"/>
              <a:ext cx="184689" cy="29890"/>
            </a:xfrm>
            <a:custGeom>
              <a:avLst/>
              <a:gdLst/>
              <a:ahLst/>
              <a:cxnLst/>
              <a:rect l="l" t="t" r="r" b="b"/>
              <a:pathLst>
                <a:path w="4245" h="687" extrusionOk="0">
                  <a:moveTo>
                    <a:pt x="1" y="0"/>
                  </a:moveTo>
                  <a:lnTo>
                    <a:pt x="4244" y="0"/>
                  </a:lnTo>
                  <a:lnTo>
                    <a:pt x="4244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2177869" y="1063001"/>
              <a:ext cx="92714" cy="29890"/>
            </a:xfrm>
            <a:custGeom>
              <a:avLst/>
              <a:gdLst/>
              <a:ahLst/>
              <a:cxnLst/>
              <a:rect l="l" t="t" r="r" b="b"/>
              <a:pathLst>
                <a:path w="2131" h="687" extrusionOk="0">
                  <a:moveTo>
                    <a:pt x="0" y="0"/>
                  </a:moveTo>
                  <a:lnTo>
                    <a:pt x="2130" y="0"/>
                  </a:lnTo>
                  <a:lnTo>
                    <a:pt x="2130" y="687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2374305" y="1128044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2075191" y="1128044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2139843" y="1128044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3"/>
            <p:cNvSpPr/>
            <p:nvPr/>
          </p:nvSpPr>
          <p:spPr>
            <a:xfrm>
              <a:off x="2447441" y="1254347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3"/>
            <p:cNvSpPr/>
            <p:nvPr/>
          </p:nvSpPr>
          <p:spPr>
            <a:xfrm>
              <a:off x="2075191" y="1254347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3"/>
            <p:cNvSpPr/>
            <p:nvPr/>
          </p:nvSpPr>
          <p:spPr>
            <a:xfrm>
              <a:off x="2248351" y="1254347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2075191" y="1189303"/>
              <a:ext cx="195392" cy="29933"/>
            </a:xfrm>
            <a:custGeom>
              <a:avLst/>
              <a:gdLst/>
              <a:ahLst/>
              <a:cxnLst/>
              <a:rect l="l" t="t" r="r" b="b"/>
              <a:pathLst>
                <a:path w="4491" h="688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3"/>
            <p:cNvSpPr/>
            <p:nvPr/>
          </p:nvSpPr>
          <p:spPr>
            <a:xfrm>
              <a:off x="2489774" y="1189259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3"/>
            <p:cNvSpPr/>
            <p:nvPr/>
          </p:nvSpPr>
          <p:spPr>
            <a:xfrm>
              <a:off x="2294382" y="1189259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2374305" y="1319390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3"/>
            <p:cNvSpPr/>
            <p:nvPr/>
          </p:nvSpPr>
          <p:spPr>
            <a:xfrm>
              <a:off x="2075191" y="1319390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3"/>
            <p:cNvSpPr/>
            <p:nvPr/>
          </p:nvSpPr>
          <p:spPr>
            <a:xfrm>
              <a:off x="2139843" y="1319390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3"/>
            <p:cNvSpPr/>
            <p:nvPr/>
          </p:nvSpPr>
          <p:spPr>
            <a:xfrm>
              <a:off x="2447441" y="1445693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3"/>
            <p:cNvSpPr/>
            <p:nvPr/>
          </p:nvSpPr>
          <p:spPr>
            <a:xfrm>
              <a:off x="2075191" y="1445693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3"/>
            <p:cNvSpPr/>
            <p:nvPr/>
          </p:nvSpPr>
          <p:spPr>
            <a:xfrm>
              <a:off x="2248351" y="1445693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>
              <a:off x="2075191" y="1380692"/>
              <a:ext cx="195392" cy="29890"/>
            </a:xfrm>
            <a:custGeom>
              <a:avLst/>
              <a:gdLst/>
              <a:ahLst/>
              <a:cxnLst/>
              <a:rect l="l" t="t" r="r" b="b"/>
              <a:pathLst>
                <a:path w="4491" h="687" extrusionOk="0">
                  <a:moveTo>
                    <a:pt x="1" y="0"/>
                  </a:moveTo>
                  <a:lnTo>
                    <a:pt x="4490" y="0"/>
                  </a:lnTo>
                  <a:lnTo>
                    <a:pt x="4490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>
              <a:off x="2489774" y="1380649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2294382" y="1380692"/>
              <a:ext cx="164545" cy="29890"/>
            </a:xfrm>
            <a:custGeom>
              <a:avLst/>
              <a:gdLst/>
              <a:ahLst/>
              <a:cxnLst/>
              <a:rect l="l" t="t" r="r" b="b"/>
              <a:pathLst>
                <a:path w="3782" h="687" extrusionOk="0">
                  <a:moveTo>
                    <a:pt x="1" y="0"/>
                  </a:moveTo>
                  <a:lnTo>
                    <a:pt x="3782" y="0"/>
                  </a:lnTo>
                  <a:lnTo>
                    <a:pt x="3782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2075191" y="1502339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2338890" y="1502339"/>
              <a:ext cx="184689" cy="29977"/>
            </a:xfrm>
            <a:custGeom>
              <a:avLst/>
              <a:gdLst/>
              <a:ahLst/>
              <a:cxnLst/>
              <a:rect l="l" t="t" r="r" b="b"/>
              <a:pathLst>
                <a:path w="4245" h="689" extrusionOk="0">
                  <a:moveTo>
                    <a:pt x="1" y="1"/>
                  </a:moveTo>
                  <a:lnTo>
                    <a:pt x="4244" y="1"/>
                  </a:lnTo>
                  <a:lnTo>
                    <a:pt x="4244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2177869" y="1502339"/>
              <a:ext cx="92714" cy="29977"/>
            </a:xfrm>
            <a:custGeom>
              <a:avLst/>
              <a:gdLst/>
              <a:ahLst/>
              <a:cxnLst/>
              <a:rect l="l" t="t" r="r" b="b"/>
              <a:pathLst>
                <a:path w="2131" h="689" extrusionOk="0">
                  <a:moveTo>
                    <a:pt x="0" y="1"/>
                  </a:moveTo>
                  <a:lnTo>
                    <a:pt x="2130" y="1"/>
                  </a:lnTo>
                  <a:lnTo>
                    <a:pt x="213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2374305" y="1567383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2075191" y="1567427"/>
              <a:ext cx="33805" cy="29890"/>
            </a:xfrm>
            <a:custGeom>
              <a:avLst/>
              <a:gdLst/>
              <a:ahLst/>
              <a:cxnLst/>
              <a:rect l="l" t="t" r="r" b="b"/>
              <a:pathLst>
                <a:path w="777" h="687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2139843" y="1567427"/>
              <a:ext cx="210576" cy="29890"/>
            </a:xfrm>
            <a:custGeom>
              <a:avLst/>
              <a:gdLst/>
              <a:ahLst/>
              <a:cxnLst/>
              <a:rect l="l" t="t" r="r" b="b"/>
              <a:pathLst>
                <a:path w="4840" h="687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7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2447441" y="1693685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075191" y="1693685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48351" y="1693685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2075191" y="1628685"/>
              <a:ext cx="195392" cy="29933"/>
            </a:xfrm>
            <a:custGeom>
              <a:avLst/>
              <a:gdLst/>
              <a:ahLst/>
              <a:cxnLst/>
              <a:rect l="l" t="t" r="r" b="b"/>
              <a:pathLst>
                <a:path w="4491" h="688" extrusionOk="0">
                  <a:moveTo>
                    <a:pt x="1" y="0"/>
                  </a:moveTo>
                  <a:lnTo>
                    <a:pt x="4490" y="0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2489774" y="1628685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2294382" y="1628685"/>
              <a:ext cx="164545" cy="29933"/>
            </a:xfrm>
            <a:custGeom>
              <a:avLst/>
              <a:gdLst/>
              <a:ahLst/>
              <a:cxnLst/>
              <a:rect l="l" t="t" r="r" b="b"/>
              <a:pathLst>
                <a:path w="3782" h="688" extrusionOk="0">
                  <a:moveTo>
                    <a:pt x="1" y="0"/>
                  </a:moveTo>
                  <a:lnTo>
                    <a:pt x="3782" y="0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2447441" y="1820031"/>
              <a:ext cx="76138" cy="29933"/>
            </a:xfrm>
            <a:custGeom>
              <a:avLst/>
              <a:gdLst/>
              <a:ahLst/>
              <a:cxnLst/>
              <a:rect l="l" t="t" r="r" b="b"/>
              <a:pathLst>
                <a:path w="1750" h="688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2075191" y="1820031"/>
              <a:ext cx="57995" cy="29933"/>
            </a:xfrm>
            <a:custGeom>
              <a:avLst/>
              <a:gdLst/>
              <a:ahLst/>
              <a:cxnLst/>
              <a:rect l="l" t="t" r="r" b="b"/>
              <a:pathLst>
                <a:path w="1333" h="688" extrusionOk="0">
                  <a:moveTo>
                    <a:pt x="1" y="0"/>
                  </a:moveTo>
                  <a:lnTo>
                    <a:pt x="1333" y="0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2248351" y="1820031"/>
              <a:ext cx="172551" cy="29933"/>
            </a:xfrm>
            <a:custGeom>
              <a:avLst/>
              <a:gdLst/>
              <a:ahLst/>
              <a:cxnLst/>
              <a:rect l="l" t="t" r="r" b="b"/>
              <a:pathLst>
                <a:path w="3966" h="688" extrusionOk="0">
                  <a:moveTo>
                    <a:pt x="0" y="0"/>
                  </a:moveTo>
                  <a:lnTo>
                    <a:pt x="3966" y="0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2075191" y="1754987"/>
              <a:ext cx="195392" cy="29977"/>
            </a:xfrm>
            <a:custGeom>
              <a:avLst/>
              <a:gdLst/>
              <a:ahLst/>
              <a:cxnLst/>
              <a:rect l="l" t="t" r="r" b="b"/>
              <a:pathLst>
                <a:path w="4491" h="689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2489774" y="1754987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2294382" y="1754987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4"/>
          <p:cNvSpPr/>
          <p:nvPr/>
        </p:nvSpPr>
        <p:spPr>
          <a:xfrm>
            <a:off x="278794" y="174150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4"/>
          <p:cNvSpPr/>
          <p:nvPr/>
        </p:nvSpPr>
        <p:spPr>
          <a:xfrm>
            <a:off x="7518221" y="1005409"/>
            <a:ext cx="1461587" cy="390753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4"/>
          <p:cNvSpPr/>
          <p:nvPr/>
        </p:nvSpPr>
        <p:spPr>
          <a:xfrm>
            <a:off x="8349719" y="1496175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4"/>
          <p:cNvSpPr/>
          <p:nvPr/>
        </p:nvSpPr>
        <p:spPr>
          <a:xfrm>
            <a:off x="278802" y="4028394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4"/>
          <p:cNvSpPr txBox="1">
            <a:spLocks noGrp="1"/>
          </p:cNvSpPr>
          <p:nvPr>
            <p:ph type="subTitle" idx="1"/>
          </p:nvPr>
        </p:nvSpPr>
        <p:spPr>
          <a:xfrm>
            <a:off x="2227712" y="20523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24"/>
          <p:cNvSpPr txBox="1">
            <a:spLocks noGrp="1"/>
          </p:cNvSpPr>
          <p:nvPr>
            <p:ph type="subTitle" idx="2"/>
          </p:nvPr>
        </p:nvSpPr>
        <p:spPr>
          <a:xfrm>
            <a:off x="5759188" y="20523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4"/>
          <p:cNvSpPr txBox="1">
            <a:spLocks noGrp="1"/>
          </p:cNvSpPr>
          <p:nvPr>
            <p:ph type="subTitle" idx="3"/>
          </p:nvPr>
        </p:nvSpPr>
        <p:spPr>
          <a:xfrm>
            <a:off x="2227712" y="34857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24"/>
          <p:cNvSpPr txBox="1">
            <a:spLocks noGrp="1"/>
          </p:cNvSpPr>
          <p:nvPr>
            <p:ph type="subTitle" idx="4"/>
          </p:nvPr>
        </p:nvSpPr>
        <p:spPr>
          <a:xfrm>
            <a:off x="5759188" y="34857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24"/>
          <p:cNvSpPr txBox="1">
            <a:spLocks noGrp="1"/>
          </p:cNvSpPr>
          <p:nvPr>
            <p:ph type="subTitle" idx="5"/>
          </p:nvPr>
        </p:nvSpPr>
        <p:spPr>
          <a:xfrm>
            <a:off x="2227712" y="1768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2" name="Google Shape;862;p24"/>
          <p:cNvSpPr txBox="1">
            <a:spLocks noGrp="1"/>
          </p:cNvSpPr>
          <p:nvPr>
            <p:ph type="subTitle" idx="6"/>
          </p:nvPr>
        </p:nvSpPr>
        <p:spPr>
          <a:xfrm>
            <a:off x="2227712" y="3202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3" name="Google Shape;863;p24"/>
          <p:cNvSpPr txBox="1">
            <a:spLocks noGrp="1"/>
          </p:cNvSpPr>
          <p:nvPr>
            <p:ph type="subTitle" idx="7"/>
          </p:nvPr>
        </p:nvSpPr>
        <p:spPr>
          <a:xfrm>
            <a:off x="5759187" y="1768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4" name="Google Shape;864;p24"/>
          <p:cNvSpPr txBox="1">
            <a:spLocks noGrp="1"/>
          </p:cNvSpPr>
          <p:nvPr>
            <p:ph type="subTitle" idx="8"/>
          </p:nvPr>
        </p:nvSpPr>
        <p:spPr>
          <a:xfrm>
            <a:off x="5759187" y="3202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65" name="Google Shape;865;p24"/>
          <p:cNvGrpSpPr/>
          <p:nvPr/>
        </p:nvGrpSpPr>
        <p:grpSpPr>
          <a:xfrm>
            <a:off x="7944753" y="4058487"/>
            <a:ext cx="744915" cy="806071"/>
            <a:chOff x="5557444" y="2759793"/>
            <a:chExt cx="380778" cy="412060"/>
          </a:xfrm>
        </p:grpSpPr>
        <p:sp>
          <p:nvSpPr>
            <p:cNvPr id="866" name="Google Shape;866;p24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24"/>
          <p:cNvGrpSpPr/>
          <p:nvPr/>
        </p:nvGrpSpPr>
        <p:grpSpPr>
          <a:xfrm>
            <a:off x="8541027" y="2458762"/>
            <a:ext cx="1027709" cy="2340529"/>
            <a:chOff x="1790255" y="2193848"/>
            <a:chExt cx="642519" cy="1463288"/>
          </a:xfrm>
        </p:grpSpPr>
        <p:sp>
          <p:nvSpPr>
            <p:cNvPr id="870" name="Google Shape;870;p24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24"/>
          <p:cNvGrpSpPr/>
          <p:nvPr/>
        </p:nvGrpSpPr>
        <p:grpSpPr>
          <a:xfrm>
            <a:off x="-509984" y="2837126"/>
            <a:ext cx="1097294" cy="1994539"/>
            <a:chOff x="212064" y="1211274"/>
            <a:chExt cx="563727" cy="1024732"/>
          </a:xfrm>
        </p:grpSpPr>
        <p:sp>
          <p:nvSpPr>
            <p:cNvPr id="892" name="Google Shape;892;p24"/>
            <p:cNvSpPr/>
            <p:nvPr/>
          </p:nvSpPr>
          <p:spPr>
            <a:xfrm>
              <a:off x="212064" y="1323263"/>
              <a:ext cx="563727" cy="912744"/>
            </a:xfrm>
            <a:custGeom>
              <a:avLst/>
              <a:gdLst/>
              <a:ahLst/>
              <a:cxnLst/>
              <a:rect l="l" t="t" r="r" b="b"/>
              <a:pathLst>
                <a:path w="12957" h="20979" extrusionOk="0">
                  <a:moveTo>
                    <a:pt x="0" y="1"/>
                  </a:moveTo>
                  <a:lnTo>
                    <a:pt x="12957" y="1"/>
                  </a:lnTo>
                  <a:lnTo>
                    <a:pt x="12957" y="20978"/>
                  </a:lnTo>
                  <a:lnTo>
                    <a:pt x="0" y="20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314524" y="1274795"/>
              <a:ext cx="358806" cy="48511"/>
            </a:xfrm>
            <a:custGeom>
              <a:avLst/>
              <a:gdLst/>
              <a:ahLst/>
              <a:cxnLst/>
              <a:rect l="l" t="t" r="r" b="b"/>
              <a:pathLst>
                <a:path w="8247" h="1115" extrusionOk="0">
                  <a:moveTo>
                    <a:pt x="0" y="0"/>
                  </a:moveTo>
                  <a:lnTo>
                    <a:pt x="8247" y="0"/>
                  </a:lnTo>
                  <a:lnTo>
                    <a:pt x="8247" y="1115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700871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0" y="1"/>
                  </a:moveTo>
                  <a:lnTo>
                    <a:pt x="308" y="1"/>
                  </a:lnTo>
                  <a:lnTo>
                    <a:pt x="308" y="2575"/>
                  </a:lnTo>
                  <a:lnTo>
                    <a:pt x="0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284635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1" y="1"/>
                  </a:moveTo>
                  <a:lnTo>
                    <a:pt x="309" y="1"/>
                  </a:lnTo>
                  <a:lnTo>
                    <a:pt x="309" y="2575"/>
                  </a:lnTo>
                  <a:lnTo>
                    <a:pt x="1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735198" y="1256130"/>
              <a:ext cx="13400" cy="67176"/>
            </a:xfrm>
            <a:custGeom>
              <a:avLst/>
              <a:gdLst/>
              <a:ahLst/>
              <a:cxnLst/>
              <a:rect l="l" t="t" r="r" b="b"/>
              <a:pathLst>
                <a:path w="308" h="1544" extrusionOk="0">
                  <a:moveTo>
                    <a:pt x="0" y="0"/>
                  </a:moveTo>
                  <a:lnTo>
                    <a:pt x="307" y="0"/>
                  </a:lnTo>
                  <a:lnTo>
                    <a:pt x="307" y="1544"/>
                  </a:lnTo>
                  <a:lnTo>
                    <a:pt x="0" y="1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248785" y="1361027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685295" y="1361027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0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363557" y="1361027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583227" y="1425375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248785" y="1425375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321094" y="1425375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665021" y="1550372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248785" y="1550372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442349" y="1550372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248785" y="1486024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712357" y="1486024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493949" y="1486024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248785" y="1606409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543678" y="1606409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363557" y="1606409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583227" y="1670800"/>
              <a:ext cx="166938" cy="29629"/>
            </a:xfrm>
            <a:custGeom>
              <a:avLst/>
              <a:gdLst/>
              <a:ahLst/>
              <a:cxnLst/>
              <a:rect l="l" t="t" r="r" b="b"/>
              <a:pathLst>
                <a:path w="3837" h="681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248785" y="1670800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321094" y="1670800"/>
              <a:ext cx="235506" cy="29629"/>
            </a:xfrm>
            <a:custGeom>
              <a:avLst/>
              <a:gdLst/>
              <a:ahLst/>
              <a:cxnLst/>
              <a:rect l="l" t="t" r="r" b="b"/>
              <a:pathLst>
                <a:path w="5413" h="681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665021" y="1795754"/>
              <a:ext cx="85144" cy="29672"/>
            </a:xfrm>
            <a:custGeom>
              <a:avLst/>
              <a:gdLst/>
              <a:ahLst/>
              <a:cxnLst/>
              <a:rect l="l" t="t" r="r" b="b"/>
              <a:pathLst>
                <a:path w="1957" h="682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248785" y="1795754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442349" y="1795754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248785" y="1731406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712357" y="1731406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493949" y="1731406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583227" y="1860102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248785" y="1860102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321094" y="1860102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65021" y="1985099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248785" y="1985099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442349" y="1985099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248785" y="1920751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712357" y="1920751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493949" y="1920751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248785" y="2041136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543678" y="2041136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363557" y="2041136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24"/>
          <p:cNvSpPr/>
          <p:nvPr/>
        </p:nvSpPr>
        <p:spPr>
          <a:xfrm flipH="1">
            <a:off x="-83150" y="4755550"/>
            <a:ext cx="9258900" cy="6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4"/>
          <p:cNvSpPr/>
          <p:nvPr/>
        </p:nvSpPr>
        <p:spPr>
          <a:xfrm flipH="1">
            <a:off x="-260875" y="4842550"/>
            <a:ext cx="9548300" cy="300950"/>
          </a:xfrm>
          <a:custGeom>
            <a:avLst/>
            <a:gdLst/>
            <a:ahLst/>
            <a:cxnLst/>
            <a:rect l="l" t="t" r="r" b="b"/>
            <a:pathLst>
              <a:path w="381932" h="12038" extrusionOk="0">
                <a:moveTo>
                  <a:pt x="4104" y="0"/>
                </a:moveTo>
                <a:lnTo>
                  <a:pt x="381932" y="3830"/>
                </a:lnTo>
                <a:lnTo>
                  <a:pt x="379196" y="12038"/>
                </a:lnTo>
                <a:lnTo>
                  <a:pt x="0" y="8208"/>
                </a:lnTo>
                <a:close/>
              </a:path>
            </a:pathLst>
          </a:custGeom>
          <a:solidFill>
            <a:srgbClr val="2C2C2C">
              <a:alpha val="2893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25"/>
          <p:cNvSpPr txBox="1">
            <a:spLocks noGrp="1"/>
          </p:cNvSpPr>
          <p:nvPr>
            <p:ph type="subTitle" idx="1"/>
          </p:nvPr>
        </p:nvSpPr>
        <p:spPr>
          <a:xfrm>
            <a:off x="1050295" y="1942491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25"/>
          <p:cNvSpPr txBox="1">
            <a:spLocks noGrp="1"/>
          </p:cNvSpPr>
          <p:nvPr>
            <p:ph type="subTitle" idx="2"/>
          </p:nvPr>
        </p:nvSpPr>
        <p:spPr>
          <a:xfrm>
            <a:off x="3520207" y="1942491"/>
            <a:ext cx="209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5"/>
          <p:cNvSpPr txBox="1">
            <a:spLocks noGrp="1"/>
          </p:cNvSpPr>
          <p:nvPr>
            <p:ph type="subTitle" idx="3"/>
          </p:nvPr>
        </p:nvSpPr>
        <p:spPr>
          <a:xfrm>
            <a:off x="1050295" y="3375876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25"/>
          <p:cNvSpPr txBox="1">
            <a:spLocks noGrp="1"/>
          </p:cNvSpPr>
          <p:nvPr>
            <p:ph type="subTitle" idx="4"/>
          </p:nvPr>
        </p:nvSpPr>
        <p:spPr>
          <a:xfrm>
            <a:off x="3520207" y="3375876"/>
            <a:ext cx="209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25"/>
          <p:cNvSpPr txBox="1">
            <a:spLocks noGrp="1"/>
          </p:cNvSpPr>
          <p:nvPr>
            <p:ph type="subTitle" idx="5"/>
          </p:nvPr>
        </p:nvSpPr>
        <p:spPr>
          <a:xfrm>
            <a:off x="5989970" y="1942491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25"/>
          <p:cNvSpPr txBox="1">
            <a:spLocks noGrp="1"/>
          </p:cNvSpPr>
          <p:nvPr>
            <p:ph type="subTitle" idx="6"/>
          </p:nvPr>
        </p:nvSpPr>
        <p:spPr>
          <a:xfrm>
            <a:off x="5989970" y="3375875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25"/>
          <p:cNvSpPr txBox="1">
            <a:spLocks noGrp="1"/>
          </p:cNvSpPr>
          <p:nvPr>
            <p:ph type="subTitle" idx="7"/>
          </p:nvPr>
        </p:nvSpPr>
        <p:spPr>
          <a:xfrm>
            <a:off x="1048700" y="16810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4" name="Google Shape;944;p25"/>
          <p:cNvSpPr txBox="1">
            <a:spLocks noGrp="1"/>
          </p:cNvSpPr>
          <p:nvPr>
            <p:ph type="subTitle" idx="8"/>
          </p:nvPr>
        </p:nvSpPr>
        <p:spPr>
          <a:xfrm>
            <a:off x="3518613" y="16810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5" name="Google Shape;945;p25"/>
          <p:cNvSpPr txBox="1">
            <a:spLocks noGrp="1"/>
          </p:cNvSpPr>
          <p:nvPr>
            <p:ph type="subTitle" idx="9"/>
          </p:nvPr>
        </p:nvSpPr>
        <p:spPr>
          <a:xfrm>
            <a:off x="5988375" y="16810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6" name="Google Shape;946;p25"/>
          <p:cNvSpPr txBox="1">
            <a:spLocks noGrp="1"/>
          </p:cNvSpPr>
          <p:nvPr>
            <p:ph type="subTitle" idx="13"/>
          </p:nvPr>
        </p:nvSpPr>
        <p:spPr>
          <a:xfrm>
            <a:off x="1048700" y="3113247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7" name="Google Shape;947;p25"/>
          <p:cNvSpPr txBox="1">
            <a:spLocks noGrp="1"/>
          </p:cNvSpPr>
          <p:nvPr>
            <p:ph type="subTitle" idx="14"/>
          </p:nvPr>
        </p:nvSpPr>
        <p:spPr>
          <a:xfrm>
            <a:off x="3518613" y="3113247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8" name="Google Shape;948;p25"/>
          <p:cNvSpPr txBox="1">
            <a:spLocks noGrp="1"/>
          </p:cNvSpPr>
          <p:nvPr>
            <p:ph type="subTitle" idx="15"/>
          </p:nvPr>
        </p:nvSpPr>
        <p:spPr>
          <a:xfrm>
            <a:off x="5988375" y="3113246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9" name="Google Shape;949;p25"/>
          <p:cNvSpPr/>
          <p:nvPr/>
        </p:nvSpPr>
        <p:spPr>
          <a:xfrm flipH="1">
            <a:off x="3838360" y="4503876"/>
            <a:ext cx="1149673" cy="385398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" name="Google Shape;950;p25"/>
          <p:cNvGrpSpPr/>
          <p:nvPr/>
        </p:nvGrpSpPr>
        <p:grpSpPr>
          <a:xfrm flipH="1">
            <a:off x="7071699" y="4831105"/>
            <a:ext cx="1149689" cy="1647281"/>
            <a:chOff x="6919925" y="2734733"/>
            <a:chExt cx="417628" cy="598359"/>
          </a:xfrm>
        </p:grpSpPr>
        <p:sp>
          <p:nvSpPr>
            <p:cNvPr id="951" name="Google Shape;951;p25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25"/>
          <p:cNvGrpSpPr/>
          <p:nvPr/>
        </p:nvGrpSpPr>
        <p:grpSpPr>
          <a:xfrm flipH="1">
            <a:off x="8102727" y="4503879"/>
            <a:ext cx="1128695" cy="1355659"/>
            <a:chOff x="872644" y="1256870"/>
            <a:chExt cx="430898" cy="517565"/>
          </a:xfrm>
        </p:grpSpPr>
        <p:sp>
          <p:nvSpPr>
            <p:cNvPr id="954" name="Google Shape;954;p25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25"/>
          <p:cNvGrpSpPr/>
          <p:nvPr/>
        </p:nvGrpSpPr>
        <p:grpSpPr>
          <a:xfrm flipH="1">
            <a:off x="435427" y="4426914"/>
            <a:ext cx="886506" cy="1432626"/>
            <a:chOff x="7533463" y="3616064"/>
            <a:chExt cx="158237" cy="255694"/>
          </a:xfrm>
        </p:grpSpPr>
        <p:sp>
          <p:nvSpPr>
            <p:cNvPr id="963" name="Google Shape;963;p25"/>
            <p:cNvSpPr/>
            <p:nvPr/>
          </p:nvSpPr>
          <p:spPr>
            <a:xfrm>
              <a:off x="7533767" y="3616064"/>
              <a:ext cx="109943" cy="255694"/>
            </a:xfrm>
            <a:custGeom>
              <a:avLst/>
              <a:gdLst/>
              <a:ahLst/>
              <a:cxnLst/>
              <a:rect l="l" t="t" r="r" b="b"/>
              <a:pathLst>
                <a:path w="2527" h="5877" extrusionOk="0">
                  <a:moveTo>
                    <a:pt x="2527" y="5877"/>
                  </a:moveTo>
                  <a:lnTo>
                    <a:pt x="1" y="5877"/>
                  </a:lnTo>
                  <a:lnTo>
                    <a:pt x="1" y="36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7643711" y="3616064"/>
              <a:ext cx="47989" cy="255694"/>
            </a:xfrm>
            <a:custGeom>
              <a:avLst/>
              <a:gdLst/>
              <a:ahLst/>
              <a:cxnLst/>
              <a:rect l="l" t="t" r="r" b="b"/>
              <a:pathLst>
                <a:path w="1103" h="5877" extrusionOk="0">
                  <a:moveTo>
                    <a:pt x="0" y="5877"/>
                  </a:moveTo>
                  <a:lnTo>
                    <a:pt x="1103" y="5877"/>
                  </a:lnTo>
                  <a:lnTo>
                    <a:pt x="1103" y="2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7533463" y="3639645"/>
              <a:ext cx="110553" cy="210141"/>
            </a:xfrm>
            <a:custGeom>
              <a:avLst/>
              <a:gdLst/>
              <a:ahLst/>
              <a:cxnLst/>
              <a:rect l="l" t="t" r="r" b="b"/>
              <a:pathLst>
                <a:path w="2541" h="4830" extrusionOk="0">
                  <a:moveTo>
                    <a:pt x="2541" y="92"/>
                  </a:moveTo>
                  <a:lnTo>
                    <a:pt x="2528" y="0"/>
                  </a:lnTo>
                  <a:lnTo>
                    <a:pt x="1" y="326"/>
                  </a:lnTo>
                  <a:lnTo>
                    <a:pt x="13" y="417"/>
                  </a:lnTo>
                  <a:close/>
                  <a:moveTo>
                    <a:pt x="2" y="877"/>
                  </a:moveTo>
                  <a:lnTo>
                    <a:pt x="12" y="969"/>
                  </a:lnTo>
                  <a:lnTo>
                    <a:pt x="2540" y="680"/>
                  </a:lnTo>
                  <a:lnTo>
                    <a:pt x="2529" y="588"/>
                  </a:lnTo>
                  <a:close/>
                  <a:moveTo>
                    <a:pt x="3" y="1429"/>
                  </a:moveTo>
                  <a:lnTo>
                    <a:pt x="12" y="1520"/>
                  </a:lnTo>
                  <a:lnTo>
                    <a:pt x="2539" y="1267"/>
                  </a:lnTo>
                  <a:lnTo>
                    <a:pt x="2529" y="1176"/>
                  </a:lnTo>
                  <a:close/>
                  <a:moveTo>
                    <a:pt x="3" y="1979"/>
                  </a:moveTo>
                  <a:lnTo>
                    <a:pt x="11" y="2072"/>
                  </a:lnTo>
                  <a:lnTo>
                    <a:pt x="2539" y="1855"/>
                  </a:lnTo>
                  <a:lnTo>
                    <a:pt x="2531" y="1763"/>
                  </a:lnTo>
                  <a:close/>
                  <a:moveTo>
                    <a:pt x="4" y="2532"/>
                  </a:moveTo>
                  <a:lnTo>
                    <a:pt x="11" y="2624"/>
                  </a:lnTo>
                  <a:lnTo>
                    <a:pt x="2537" y="2442"/>
                  </a:lnTo>
                  <a:lnTo>
                    <a:pt x="2531" y="2351"/>
                  </a:lnTo>
                  <a:close/>
                  <a:moveTo>
                    <a:pt x="4" y="3082"/>
                  </a:moveTo>
                  <a:lnTo>
                    <a:pt x="10" y="3175"/>
                  </a:lnTo>
                  <a:lnTo>
                    <a:pt x="2537" y="3030"/>
                  </a:lnTo>
                  <a:lnTo>
                    <a:pt x="2532" y="2938"/>
                  </a:lnTo>
                  <a:close/>
                  <a:moveTo>
                    <a:pt x="5" y="3634"/>
                  </a:moveTo>
                  <a:lnTo>
                    <a:pt x="9" y="3727"/>
                  </a:lnTo>
                  <a:lnTo>
                    <a:pt x="2536" y="3619"/>
                  </a:lnTo>
                  <a:lnTo>
                    <a:pt x="2533" y="3526"/>
                  </a:lnTo>
                  <a:close/>
                  <a:moveTo>
                    <a:pt x="5" y="4185"/>
                  </a:moveTo>
                  <a:lnTo>
                    <a:pt x="9" y="4278"/>
                  </a:lnTo>
                  <a:lnTo>
                    <a:pt x="2535" y="4206"/>
                  </a:lnTo>
                  <a:lnTo>
                    <a:pt x="2533" y="4113"/>
                  </a:lnTo>
                  <a:close/>
                  <a:moveTo>
                    <a:pt x="6" y="4737"/>
                  </a:moveTo>
                  <a:lnTo>
                    <a:pt x="8" y="4830"/>
                  </a:lnTo>
                  <a:lnTo>
                    <a:pt x="2535" y="4794"/>
                  </a:lnTo>
                  <a:lnTo>
                    <a:pt x="2534" y="47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5"/>
          <p:cNvGrpSpPr/>
          <p:nvPr/>
        </p:nvGrpSpPr>
        <p:grpSpPr>
          <a:xfrm flipH="1">
            <a:off x="-378495" y="2342592"/>
            <a:ext cx="886497" cy="3068443"/>
            <a:chOff x="7098257" y="3512647"/>
            <a:chExt cx="194783" cy="674279"/>
          </a:xfrm>
        </p:grpSpPr>
        <p:sp>
          <p:nvSpPr>
            <p:cNvPr id="967" name="Google Shape;967;p25"/>
            <p:cNvSpPr/>
            <p:nvPr/>
          </p:nvSpPr>
          <p:spPr>
            <a:xfrm>
              <a:off x="7098257" y="3512647"/>
              <a:ext cx="100024" cy="674279"/>
            </a:xfrm>
            <a:custGeom>
              <a:avLst/>
              <a:gdLst/>
              <a:ahLst/>
              <a:cxnLst/>
              <a:rect l="l" t="t" r="r" b="b"/>
              <a:pathLst>
                <a:path w="2299" h="15498" extrusionOk="0">
                  <a:moveTo>
                    <a:pt x="2299" y="15498"/>
                  </a:moveTo>
                  <a:lnTo>
                    <a:pt x="0" y="15498"/>
                  </a:lnTo>
                  <a:lnTo>
                    <a:pt x="0" y="565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7110962" y="3524002"/>
              <a:ext cx="74615" cy="654875"/>
            </a:xfrm>
            <a:custGeom>
              <a:avLst/>
              <a:gdLst/>
              <a:ahLst/>
              <a:cxnLst/>
              <a:rect l="l" t="t" r="r" b="b"/>
              <a:pathLst>
                <a:path w="1715" h="15052" extrusionOk="0">
                  <a:moveTo>
                    <a:pt x="1" y="15052"/>
                  </a:moveTo>
                  <a:lnTo>
                    <a:pt x="250" y="15052"/>
                  </a:lnTo>
                  <a:lnTo>
                    <a:pt x="250" y="360"/>
                  </a:lnTo>
                  <a:lnTo>
                    <a:pt x="1" y="422"/>
                  </a:lnTo>
                  <a:close/>
                  <a:moveTo>
                    <a:pt x="488" y="15052"/>
                  </a:moveTo>
                  <a:lnTo>
                    <a:pt x="738" y="15052"/>
                  </a:lnTo>
                  <a:lnTo>
                    <a:pt x="738" y="240"/>
                  </a:lnTo>
                  <a:lnTo>
                    <a:pt x="488" y="302"/>
                  </a:lnTo>
                  <a:close/>
                  <a:moveTo>
                    <a:pt x="976" y="15052"/>
                  </a:moveTo>
                  <a:lnTo>
                    <a:pt x="1227" y="15052"/>
                  </a:lnTo>
                  <a:lnTo>
                    <a:pt x="1227" y="121"/>
                  </a:lnTo>
                  <a:lnTo>
                    <a:pt x="976" y="183"/>
                  </a:lnTo>
                  <a:close/>
                  <a:moveTo>
                    <a:pt x="1464" y="62"/>
                  </a:moveTo>
                  <a:lnTo>
                    <a:pt x="1464" y="15052"/>
                  </a:lnTo>
                  <a:lnTo>
                    <a:pt x="1714" y="150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7198238" y="3512647"/>
              <a:ext cx="94803" cy="674279"/>
            </a:xfrm>
            <a:custGeom>
              <a:avLst/>
              <a:gdLst/>
              <a:ahLst/>
              <a:cxnLst/>
              <a:rect l="l" t="t" r="r" b="b"/>
              <a:pathLst>
                <a:path w="2179" h="15498" extrusionOk="0">
                  <a:moveTo>
                    <a:pt x="1" y="15498"/>
                  </a:moveTo>
                  <a:lnTo>
                    <a:pt x="2179" y="15498"/>
                  </a:lnTo>
                  <a:lnTo>
                    <a:pt x="2179" y="5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25"/>
          <p:cNvSpPr/>
          <p:nvPr/>
        </p:nvSpPr>
        <p:spPr>
          <a:xfrm flipH="1">
            <a:off x="3259081" y="471359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25"/>
          <p:cNvSpPr/>
          <p:nvPr/>
        </p:nvSpPr>
        <p:spPr>
          <a:xfrm flipH="1">
            <a:off x="-23556" y="64689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25"/>
          <p:cNvSpPr/>
          <p:nvPr/>
        </p:nvSpPr>
        <p:spPr>
          <a:xfrm flipH="1">
            <a:off x="105306" y="42235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25"/>
          <p:cNvSpPr/>
          <p:nvPr/>
        </p:nvSpPr>
        <p:spPr>
          <a:xfrm flipH="1">
            <a:off x="748347" y="20203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25"/>
          <p:cNvSpPr/>
          <p:nvPr/>
        </p:nvSpPr>
        <p:spPr>
          <a:xfrm flipH="1">
            <a:off x="1067442" y="376098"/>
            <a:ext cx="365028" cy="58344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25"/>
          <p:cNvSpPr/>
          <p:nvPr/>
        </p:nvSpPr>
        <p:spPr>
          <a:xfrm flipH="1">
            <a:off x="8624766" y="880239"/>
            <a:ext cx="693161" cy="94759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25"/>
          <p:cNvSpPr/>
          <p:nvPr/>
        </p:nvSpPr>
        <p:spPr>
          <a:xfrm flipH="1">
            <a:off x="8624757" y="498587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25"/>
          <p:cNvSpPr/>
          <p:nvPr/>
        </p:nvSpPr>
        <p:spPr>
          <a:xfrm flipH="1">
            <a:off x="7454812" y="152288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25"/>
          <p:cNvSpPr/>
          <p:nvPr/>
        </p:nvSpPr>
        <p:spPr>
          <a:xfrm flipH="1">
            <a:off x="8349523" y="43446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7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6"/>
          <p:cNvSpPr txBox="1">
            <a:spLocks noGrp="1"/>
          </p:cNvSpPr>
          <p:nvPr>
            <p:ph type="subTitle" idx="1"/>
          </p:nvPr>
        </p:nvSpPr>
        <p:spPr>
          <a:xfrm>
            <a:off x="1050295" y="2094891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26"/>
          <p:cNvSpPr txBox="1">
            <a:spLocks noGrp="1"/>
          </p:cNvSpPr>
          <p:nvPr>
            <p:ph type="subTitle" idx="2"/>
          </p:nvPr>
        </p:nvSpPr>
        <p:spPr>
          <a:xfrm>
            <a:off x="3520207" y="2094891"/>
            <a:ext cx="209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6"/>
          <p:cNvSpPr txBox="1">
            <a:spLocks noGrp="1"/>
          </p:cNvSpPr>
          <p:nvPr>
            <p:ph type="subTitle" idx="3"/>
          </p:nvPr>
        </p:nvSpPr>
        <p:spPr>
          <a:xfrm>
            <a:off x="2287138" y="3528276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26"/>
          <p:cNvSpPr txBox="1">
            <a:spLocks noGrp="1"/>
          </p:cNvSpPr>
          <p:nvPr>
            <p:ph type="subTitle" idx="4"/>
          </p:nvPr>
        </p:nvSpPr>
        <p:spPr>
          <a:xfrm>
            <a:off x="4757051" y="3528276"/>
            <a:ext cx="209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26"/>
          <p:cNvSpPr txBox="1">
            <a:spLocks noGrp="1"/>
          </p:cNvSpPr>
          <p:nvPr>
            <p:ph type="subTitle" idx="5"/>
          </p:nvPr>
        </p:nvSpPr>
        <p:spPr>
          <a:xfrm>
            <a:off x="5989970" y="2094891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26"/>
          <p:cNvSpPr txBox="1">
            <a:spLocks noGrp="1"/>
          </p:cNvSpPr>
          <p:nvPr>
            <p:ph type="subTitle" idx="6"/>
          </p:nvPr>
        </p:nvSpPr>
        <p:spPr>
          <a:xfrm>
            <a:off x="1048700" y="18334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7" name="Google Shape;987;p26"/>
          <p:cNvSpPr txBox="1">
            <a:spLocks noGrp="1"/>
          </p:cNvSpPr>
          <p:nvPr>
            <p:ph type="subTitle" idx="7"/>
          </p:nvPr>
        </p:nvSpPr>
        <p:spPr>
          <a:xfrm>
            <a:off x="3518613" y="18334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8" name="Google Shape;988;p26"/>
          <p:cNvSpPr txBox="1">
            <a:spLocks noGrp="1"/>
          </p:cNvSpPr>
          <p:nvPr>
            <p:ph type="subTitle" idx="8"/>
          </p:nvPr>
        </p:nvSpPr>
        <p:spPr>
          <a:xfrm>
            <a:off x="5988375" y="18334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9" name="Google Shape;989;p26"/>
          <p:cNvSpPr txBox="1">
            <a:spLocks noGrp="1"/>
          </p:cNvSpPr>
          <p:nvPr>
            <p:ph type="subTitle" idx="9"/>
          </p:nvPr>
        </p:nvSpPr>
        <p:spPr>
          <a:xfrm>
            <a:off x="2285544" y="3265647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0" name="Google Shape;990;p26"/>
          <p:cNvSpPr txBox="1">
            <a:spLocks noGrp="1"/>
          </p:cNvSpPr>
          <p:nvPr>
            <p:ph type="subTitle" idx="13"/>
          </p:nvPr>
        </p:nvSpPr>
        <p:spPr>
          <a:xfrm>
            <a:off x="4755456" y="3265647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1" name="Google Shape;991;p26"/>
          <p:cNvSpPr/>
          <p:nvPr/>
        </p:nvSpPr>
        <p:spPr>
          <a:xfrm flipH="1">
            <a:off x="3838360" y="4503876"/>
            <a:ext cx="1149673" cy="385398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26"/>
          <p:cNvGrpSpPr/>
          <p:nvPr/>
        </p:nvGrpSpPr>
        <p:grpSpPr>
          <a:xfrm flipH="1">
            <a:off x="7071699" y="4831105"/>
            <a:ext cx="1149689" cy="1647281"/>
            <a:chOff x="6919925" y="2734733"/>
            <a:chExt cx="417628" cy="598359"/>
          </a:xfrm>
        </p:grpSpPr>
        <p:sp>
          <p:nvSpPr>
            <p:cNvPr id="993" name="Google Shape;993;p26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26"/>
          <p:cNvGrpSpPr/>
          <p:nvPr/>
        </p:nvGrpSpPr>
        <p:grpSpPr>
          <a:xfrm flipH="1">
            <a:off x="8102727" y="4503879"/>
            <a:ext cx="1128695" cy="1355659"/>
            <a:chOff x="872644" y="1256870"/>
            <a:chExt cx="430898" cy="517565"/>
          </a:xfrm>
        </p:grpSpPr>
        <p:sp>
          <p:nvSpPr>
            <p:cNvPr id="996" name="Google Shape;996;p26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26"/>
          <p:cNvGrpSpPr/>
          <p:nvPr/>
        </p:nvGrpSpPr>
        <p:grpSpPr>
          <a:xfrm flipH="1">
            <a:off x="435427" y="4426914"/>
            <a:ext cx="886506" cy="1432626"/>
            <a:chOff x="7533463" y="3616064"/>
            <a:chExt cx="158237" cy="255694"/>
          </a:xfrm>
        </p:grpSpPr>
        <p:sp>
          <p:nvSpPr>
            <p:cNvPr id="1005" name="Google Shape;1005;p26"/>
            <p:cNvSpPr/>
            <p:nvPr/>
          </p:nvSpPr>
          <p:spPr>
            <a:xfrm>
              <a:off x="7533767" y="3616064"/>
              <a:ext cx="109943" cy="255694"/>
            </a:xfrm>
            <a:custGeom>
              <a:avLst/>
              <a:gdLst/>
              <a:ahLst/>
              <a:cxnLst/>
              <a:rect l="l" t="t" r="r" b="b"/>
              <a:pathLst>
                <a:path w="2527" h="5877" extrusionOk="0">
                  <a:moveTo>
                    <a:pt x="2527" y="5877"/>
                  </a:moveTo>
                  <a:lnTo>
                    <a:pt x="1" y="5877"/>
                  </a:lnTo>
                  <a:lnTo>
                    <a:pt x="1" y="36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7643711" y="3616064"/>
              <a:ext cx="47989" cy="255694"/>
            </a:xfrm>
            <a:custGeom>
              <a:avLst/>
              <a:gdLst/>
              <a:ahLst/>
              <a:cxnLst/>
              <a:rect l="l" t="t" r="r" b="b"/>
              <a:pathLst>
                <a:path w="1103" h="5877" extrusionOk="0">
                  <a:moveTo>
                    <a:pt x="0" y="5877"/>
                  </a:moveTo>
                  <a:lnTo>
                    <a:pt x="1103" y="5877"/>
                  </a:lnTo>
                  <a:lnTo>
                    <a:pt x="1103" y="2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7533463" y="3639645"/>
              <a:ext cx="110553" cy="210141"/>
            </a:xfrm>
            <a:custGeom>
              <a:avLst/>
              <a:gdLst/>
              <a:ahLst/>
              <a:cxnLst/>
              <a:rect l="l" t="t" r="r" b="b"/>
              <a:pathLst>
                <a:path w="2541" h="4830" extrusionOk="0">
                  <a:moveTo>
                    <a:pt x="2541" y="92"/>
                  </a:moveTo>
                  <a:lnTo>
                    <a:pt x="2528" y="0"/>
                  </a:lnTo>
                  <a:lnTo>
                    <a:pt x="1" y="326"/>
                  </a:lnTo>
                  <a:lnTo>
                    <a:pt x="13" y="417"/>
                  </a:lnTo>
                  <a:close/>
                  <a:moveTo>
                    <a:pt x="2" y="877"/>
                  </a:moveTo>
                  <a:lnTo>
                    <a:pt x="12" y="969"/>
                  </a:lnTo>
                  <a:lnTo>
                    <a:pt x="2540" y="680"/>
                  </a:lnTo>
                  <a:lnTo>
                    <a:pt x="2529" y="588"/>
                  </a:lnTo>
                  <a:close/>
                  <a:moveTo>
                    <a:pt x="3" y="1429"/>
                  </a:moveTo>
                  <a:lnTo>
                    <a:pt x="12" y="1520"/>
                  </a:lnTo>
                  <a:lnTo>
                    <a:pt x="2539" y="1267"/>
                  </a:lnTo>
                  <a:lnTo>
                    <a:pt x="2529" y="1176"/>
                  </a:lnTo>
                  <a:close/>
                  <a:moveTo>
                    <a:pt x="3" y="1979"/>
                  </a:moveTo>
                  <a:lnTo>
                    <a:pt x="11" y="2072"/>
                  </a:lnTo>
                  <a:lnTo>
                    <a:pt x="2539" y="1855"/>
                  </a:lnTo>
                  <a:lnTo>
                    <a:pt x="2531" y="1763"/>
                  </a:lnTo>
                  <a:close/>
                  <a:moveTo>
                    <a:pt x="4" y="2532"/>
                  </a:moveTo>
                  <a:lnTo>
                    <a:pt x="11" y="2624"/>
                  </a:lnTo>
                  <a:lnTo>
                    <a:pt x="2537" y="2442"/>
                  </a:lnTo>
                  <a:lnTo>
                    <a:pt x="2531" y="2351"/>
                  </a:lnTo>
                  <a:close/>
                  <a:moveTo>
                    <a:pt x="4" y="3082"/>
                  </a:moveTo>
                  <a:lnTo>
                    <a:pt x="10" y="3175"/>
                  </a:lnTo>
                  <a:lnTo>
                    <a:pt x="2537" y="3030"/>
                  </a:lnTo>
                  <a:lnTo>
                    <a:pt x="2532" y="2938"/>
                  </a:lnTo>
                  <a:close/>
                  <a:moveTo>
                    <a:pt x="5" y="3634"/>
                  </a:moveTo>
                  <a:lnTo>
                    <a:pt x="9" y="3727"/>
                  </a:lnTo>
                  <a:lnTo>
                    <a:pt x="2536" y="3619"/>
                  </a:lnTo>
                  <a:lnTo>
                    <a:pt x="2533" y="3526"/>
                  </a:lnTo>
                  <a:close/>
                  <a:moveTo>
                    <a:pt x="5" y="4185"/>
                  </a:moveTo>
                  <a:lnTo>
                    <a:pt x="9" y="4278"/>
                  </a:lnTo>
                  <a:lnTo>
                    <a:pt x="2535" y="4206"/>
                  </a:lnTo>
                  <a:lnTo>
                    <a:pt x="2533" y="4113"/>
                  </a:lnTo>
                  <a:close/>
                  <a:moveTo>
                    <a:pt x="6" y="4737"/>
                  </a:moveTo>
                  <a:lnTo>
                    <a:pt x="8" y="4830"/>
                  </a:lnTo>
                  <a:lnTo>
                    <a:pt x="2535" y="4794"/>
                  </a:lnTo>
                  <a:lnTo>
                    <a:pt x="2534" y="47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6"/>
          <p:cNvGrpSpPr/>
          <p:nvPr/>
        </p:nvGrpSpPr>
        <p:grpSpPr>
          <a:xfrm flipH="1">
            <a:off x="-378495" y="2342592"/>
            <a:ext cx="886497" cy="3068443"/>
            <a:chOff x="7098257" y="3512647"/>
            <a:chExt cx="194783" cy="674279"/>
          </a:xfrm>
        </p:grpSpPr>
        <p:sp>
          <p:nvSpPr>
            <p:cNvPr id="1009" name="Google Shape;1009;p26"/>
            <p:cNvSpPr/>
            <p:nvPr/>
          </p:nvSpPr>
          <p:spPr>
            <a:xfrm>
              <a:off x="7098257" y="3512647"/>
              <a:ext cx="100024" cy="674279"/>
            </a:xfrm>
            <a:custGeom>
              <a:avLst/>
              <a:gdLst/>
              <a:ahLst/>
              <a:cxnLst/>
              <a:rect l="l" t="t" r="r" b="b"/>
              <a:pathLst>
                <a:path w="2299" h="15498" extrusionOk="0">
                  <a:moveTo>
                    <a:pt x="2299" y="15498"/>
                  </a:moveTo>
                  <a:lnTo>
                    <a:pt x="0" y="15498"/>
                  </a:lnTo>
                  <a:lnTo>
                    <a:pt x="0" y="565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7110962" y="3524002"/>
              <a:ext cx="74615" cy="654875"/>
            </a:xfrm>
            <a:custGeom>
              <a:avLst/>
              <a:gdLst/>
              <a:ahLst/>
              <a:cxnLst/>
              <a:rect l="l" t="t" r="r" b="b"/>
              <a:pathLst>
                <a:path w="1715" h="15052" extrusionOk="0">
                  <a:moveTo>
                    <a:pt x="1" y="15052"/>
                  </a:moveTo>
                  <a:lnTo>
                    <a:pt x="250" y="15052"/>
                  </a:lnTo>
                  <a:lnTo>
                    <a:pt x="250" y="360"/>
                  </a:lnTo>
                  <a:lnTo>
                    <a:pt x="1" y="422"/>
                  </a:lnTo>
                  <a:close/>
                  <a:moveTo>
                    <a:pt x="488" y="15052"/>
                  </a:moveTo>
                  <a:lnTo>
                    <a:pt x="738" y="15052"/>
                  </a:lnTo>
                  <a:lnTo>
                    <a:pt x="738" y="240"/>
                  </a:lnTo>
                  <a:lnTo>
                    <a:pt x="488" y="302"/>
                  </a:lnTo>
                  <a:close/>
                  <a:moveTo>
                    <a:pt x="976" y="15052"/>
                  </a:moveTo>
                  <a:lnTo>
                    <a:pt x="1227" y="15052"/>
                  </a:lnTo>
                  <a:lnTo>
                    <a:pt x="1227" y="121"/>
                  </a:lnTo>
                  <a:lnTo>
                    <a:pt x="976" y="183"/>
                  </a:lnTo>
                  <a:close/>
                  <a:moveTo>
                    <a:pt x="1464" y="62"/>
                  </a:moveTo>
                  <a:lnTo>
                    <a:pt x="1464" y="15052"/>
                  </a:lnTo>
                  <a:lnTo>
                    <a:pt x="1714" y="150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7198238" y="3512647"/>
              <a:ext cx="94803" cy="674279"/>
            </a:xfrm>
            <a:custGeom>
              <a:avLst/>
              <a:gdLst/>
              <a:ahLst/>
              <a:cxnLst/>
              <a:rect l="l" t="t" r="r" b="b"/>
              <a:pathLst>
                <a:path w="2179" h="15498" extrusionOk="0">
                  <a:moveTo>
                    <a:pt x="1" y="15498"/>
                  </a:moveTo>
                  <a:lnTo>
                    <a:pt x="2179" y="15498"/>
                  </a:lnTo>
                  <a:lnTo>
                    <a:pt x="2179" y="5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26"/>
          <p:cNvSpPr/>
          <p:nvPr/>
        </p:nvSpPr>
        <p:spPr>
          <a:xfrm flipH="1">
            <a:off x="3259081" y="471359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26"/>
          <p:cNvSpPr/>
          <p:nvPr/>
        </p:nvSpPr>
        <p:spPr>
          <a:xfrm flipH="1">
            <a:off x="-23556" y="64689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6"/>
          <p:cNvSpPr/>
          <p:nvPr/>
        </p:nvSpPr>
        <p:spPr>
          <a:xfrm flipH="1">
            <a:off x="105306" y="42235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6"/>
          <p:cNvSpPr/>
          <p:nvPr/>
        </p:nvSpPr>
        <p:spPr>
          <a:xfrm flipH="1">
            <a:off x="748347" y="20203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6"/>
          <p:cNvSpPr/>
          <p:nvPr/>
        </p:nvSpPr>
        <p:spPr>
          <a:xfrm flipH="1">
            <a:off x="1067442" y="376098"/>
            <a:ext cx="365028" cy="58344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6"/>
          <p:cNvSpPr/>
          <p:nvPr/>
        </p:nvSpPr>
        <p:spPr>
          <a:xfrm flipH="1">
            <a:off x="8624766" y="880239"/>
            <a:ext cx="693161" cy="94759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6"/>
          <p:cNvSpPr/>
          <p:nvPr/>
        </p:nvSpPr>
        <p:spPr>
          <a:xfrm flipH="1">
            <a:off x="8624757" y="498587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6"/>
          <p:cNvSpPr/>
          <p:nvPr/>
        </p:nvSpPr>
        <p:spPr>
          <a:xfrm flipH="1">
            <a:off x="7454812" y="152288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6"/>
          <p:cNvSpPr/>
          <p:nvPr/>
        </p:nvSpPr>
        <p:spPr>
          <a:xfrm flipH="1">
            <a:off x="8349523" y="43446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7"/>
          <p:cNvSpPr txBox="1">
            <a:spLocks noGrp="1"/>
          </p:cNvSpPr>
          <p:nvPr>
            <p:ph type="title" hasCustomPrompt="1"/>
          </p:nvPr>
        </p:nvSpPr>
        <p:spPr>
          <a:xfrm>
            <a:off x="2223600" y="813226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3" name="Google Shape;1023;p27"/>
          <p:cNvSpPr txBox="1">
            <a:spLocks noGrp="1"/>
          </p:cNvSpPr>
          <p:nvPr>
            <p:ph type="subTitle" idx="1"/>
          </p:nvPr>
        </p:nvSpPr>
        <p:spPr>
          <a:xfrm>
            <a:off x="2223600" y="1502273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24" name="Google Shape;1024;p27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4197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5" name="Google Shape;1025;p27"/>
          <p:cNvSpPr txBox="1">
            <a:spLocks noGrp="1"/>
          </p:cNvSpPr>
          <p:nvPr>
            <p:ph type="subTitle" idx="3"/>
          </p:nvPr>
        </p:nvSpPr>
        <p:spPr>
          <a:xfrm>
            <a:off x="2223600" y="2726350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26" name="Google Shape;1026;p27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7073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7" name="Google Shape;1027;p27"/>
          <p:cNvSpPr txBox="1">
            <a:spLocks noGrp="1"/>
          </p:cNvSpPr>
          <p:nvPr>
            <p:ph type="subTitle" idx="5"/>
          </p:nvPr>
        </p:nvSpPr>
        <p:spPr>
          <a:xfrm>
            <a:off x="2223600" y="3957674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28" name="Google Shape;1028;p27"/>
          <p:cNvSpPr/>
          <p:nvPr/>
        </p:nvSpPr>
        <p:spPr>
          <a:xfrm>
            <a:off x="6033352" y="4688265"/>
            <a:ext cx="1011724" cy="307964"/>
          </a:xfrm>
          <a:custGeom>
            <a:avLst/>
            <a:gdLst/>
            <a:ahLst/>
            <a:cxnLst/>
            <a:rect l="l" t="t" r="r" b="b"/>
            <a:pathLst>
              <a:path w="15995" h="4869" extrusionOk="0">
                <a:moveTo>
                  <a:pt x="13850" y="3885"/>
                </a:moveTo>
                <a:cubicBezTo>
                  <a:pt x="13862" y="3826"/>
                  <a:pt x="13868" y="3762"/>
                  <a:pt x="13868" y="3699"/>
                </a:cubicBezTo>
                <a:cubicBezTo>
                  <a:pt x="13868" y="3183"/>
                  <a:pt x="13450" y="2764"/>
                  <a:pt x="12934" y="2764"/>
                </a:cubicBezTo>
                <a:cubicBezTo>
                  <a:pt x="12810" y="2764"/>
                  <a:pt x="12693" y="2789"/>
                  <a:pt x="12586" y="2832"/>
                </a:cubicBezTo>
                <a:cubicBezTo>
                  <a:pt x="12498" y="2018"/>
                  <a:pt x="11809" y="1385"/>
                  <a:pt x="10971" y="1385"/>
                </a:cubicBezTo>
                <a:cubicBezTo>
                  <a:pt x="10802" y="1385"/>
                  <a:pt x="10639" y="1411"/>
                  <a:pt x="10486" y="1458"/>
                </a:cubicBezTo>
                <a:cubicBezTo>
                  <a:pt x="10144" y="605"/>
                  <a:pt x="9311" y="1"/>
                  <a:pt x="8335" y="1"/>
                </a:cubicBezTo>
                <a:cubicBezTo>
                  <a:pt x="7240" y="1"/>
                  <a:pt x="6324" y="762"/>
                  <a:pt x="6083" y="1783"/>
                </a:cubicBezTo>
                <a:cubicBezTo>
                  <a:pt x="5797" y="1536"/>
                  <a:pt x="5426" y="1385"/>
                  <a:pt x="5018" y="1385"/>
                </a:cubicBezTo>
                <a:cubicBezTo>
                  <a:pt x="4166" y="1385"/>
                  <a:pt x="3468" y="2041"/>
                  <a:pt x="3400" y="2876"/>
                </a:cubicBezTo>
                <a:cubicBezTo>
                  <a:pt x="3269" y="2805"/>
                  <a:pt x="3117" y="2764"/>
                  <a:pt x="2957" y="2764"/>
                </a:cubicBezTo>
                <a:cubicBezTo>
                  <a:pt x="2441" y="2764"/>
                  <a:pt x="2022" y="3183"/>
                  <a:pt x="2022" y="3699"/>
                </a:cubicBezTo>
                <a:cubicBezTo>
                  <a:pt x="2022" y="3766"/>
                  <a:pt x="2030" y="3831"/>
                  <a:pt x="2043" y="3893"/>
                </a:cubicBezTo>
                <a:cubicBezTo>
                  <a:pt x="774" y="3997"/>
                  <a:pt x="0" y="4134"/>
                  <a:pt x="0" y="4284"/>
                </a:cubicBezTo>
                <a:cubicBezTo>
                  <a:pt x="0" y="4607"/>
                  <a:pt x="3581" y="4869"/>
                  <a:pt x="7998" y="4869"/>
                </a:cubicBezTo>
                <a:cubicBezTo>
                  <a:pt x="12415" y="4869"/>
                  <a:pt x="15995" y="4607"/>
                  <a:pt x="15995" y="4284"/>
                </a:cubicBezTo>
                <a:cubicBezTo>
                  <a:pt x="15995" y="4130"/>
                  <a:pt x="15180" y="3990"/>
                  <a:pt x="13850" y="38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27"/>
          <p:cNvSpPr/>
          <p:nvPr/>
        </p:nvSpPr>
        <p:spPr>
          <a:xfrm flipH="1">
            <a:off x="7271529" y="259607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27"/>
          <p:cNvSpPr/>
          <p:nvPr/>
        </p:nvSpPr>
        <p:spPr>
          <a:xfrm>
            <a:off x="7822009" y="8158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27"/>
          <p:cNvSpPr/>
          <p:nvPr/>
        </p:nvSpPr>
        <p:spPr>
          <a:xfrm>
            <a:off x="1574021" y="82019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27"/>
          <p:cNvSpPr/>
          <p:nvPr/>
        </p:nvSpPr>
        <p:spPr>
          <a:xfrm>
            <a:off x="378827" y="810332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8"/>
          <p:cNvSpPr txBox="1">
            <a:spLocks noGrp="1"/>
          </p:cNvSpPr>
          <p:nvPr>
            <p:ph type="title" hasCustomPrompt="1"/>
          </p:nvPr>
        </p:nvSpPr>
        <p:spPr>
          <a:xfrm>
            <a:off x="1325650" y="196215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5" name="Google Shape;1035;p28"/>
          <p:cNvSpPr txBox="1">
            <a:spLocks noGrp="1"/>
          </p:cNvSpPr>
          <p:nvPr>
            <p:ph type="subTitle" idx="1"/>
          </p:nvPr>
        </p:nvSpPr>
        <p:spPr>
          <a:xfrm>
            <a:off x="938500" y="3400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36" name="Google Shape;1036;p28"/>
          <p:cNvSpPr txBox="1">
            <a:spLocks noGrp="1"/>
          </p:cNvSpPr>
          <p:nvPr>
            <p:ph type="subTitle" idx="2"/>
          </p:nvPr>
        </p:nvSpPr>
        <p:spPr>
          <a:xfrm>
            <a:off x="938500" y="30447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7" name="Google Shape;1037;p28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962150"/>
            <a:ext cx="1397700" cy="406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8" name="Google Shape;1038;p28"/>
          <p:cNvSpPr txBox="1">
            <a:spLocks noGrp="1"/>
          </p:cNvSpPr>
          <p:nvPr>
            <p:ph type="subTitle" idx="4"/>
          </p:nvPr>
        </p:nvSpPr>
        <p:spPr>
          <a:xfrm>
            <a:off x="3485400" y="3400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39" name="Google Shape;1039;p28"/>
          <p:cNvSpPr txBox="1">
            <a:spLocks noGrp="1"/>
          </p:cNvSpPr>
          <p:nvPr>
            <p:ph type="subTitle" idx="5"/>
          </p:nvPr>
        </p:nvSpPr>
        <p:spPr>
          <a:xfrm>
            <a:off x="3485400" y="30447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0" name="Google Shape;1040;p28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1962150"/>
            <a:ext cx="1397700" cy="406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1" name="Google Shape;1041;p28"/>
          <p:cNvSpPr txBox="1">
            <a:spLocks noGrp="1"/>
          </p:cNvSpPr>
          <p:nvPr>
            <p:ph type="subTitle" idx="7"/>
          </p:nvPr>
        </p:nvSpPr>
        <p:spPr>
          <a:xfrm>
            <a:off x="6032300" y="3400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42" name="Google Shape;1042;p28"/>
          <p:cNvSpPr txBox="1">
            <a:spLocks noGrp="1"/>
          </p:cNvSpPr>
          <p:nvPr>
            <p:ph type="subTitle" idx="8"/>
          </p:nvPr>
        </p:nvSpPr>
        <p:spPr>
          <a:xfrm>
            <a:off x="6032300" y="30447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3" name="Google Shape;1043;p2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8"/>
          <p:cNvSpPr/>
          <p:nvPr/>
        </p:nvSpPr>
        <p:spPr>
          <a:xfrm>
            <a:off x="5146852" y="4871963"/>
            <a:ext cx="585989" cy="156660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28"/>
          <p:cNvGrpSpPr/>
          <p:nvPr/>
        </p:nvGrpSpPr>
        <p:grpSpPr>
          <a:xfrm>
            <a:off x="4472641" y="4308230"/>
            <a:ext cx="896231" cy="1284137"/>
            <a:chOff x="6919925" y="2734733"/>
            <a:chExt cx="417628" cy="598359"/>
          </a:xfrm>
        </p:grpSpPr>
        <p:sp>
          <p:nvSpPr>
            <p:cNvPr id="1046" name="Google Shape;1046;p28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28"/>
          <p:cNvSpPr/>
          <p:nvPr/>
        </p:nvSpPr>
        <p:spPr>
          <a:xfrm>
            <a:off x="387627" y="4517169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8"/>
          <p:cNvSpPr/>
          <p:nvPr/>
        </p:nvSpPr>
        <p:spPr>
          <a:xfrm>
            <a:off x="8410282" y="6451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28"/>
          <p:cNvSpPr/>
          <p:nvPr/>
        </p:nvSpPr>
        <p:spPr>
          <a:xfrm>
            <a:off x="8683857" y="42060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28"/>
          <p:cNvSpPr/>
          <p:nvPr/>
        </p:nvSpPr>
        <p:spPr>
          <a:xfrm>
            <a:off x="8080234" y="20028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28"/>
          <p:cNvSpPr/>
          <p:nvPr/>
        </p:nvSpPr>
        <p:spPr>
          <a:xfrm>
            <a:off x="729101" y="338762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28"/>
          <p:cNvSpPr/>
          <p:nvPr/>
        </p:nvSpPr>
        <p:spPr>
          <a:xfrm>
            <a:off x="-108071" y="-75212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28"/>
          <p:cNvSpPr/>
          <p:nvPr/>
        </p:nvSpPr>
        <p:spPr>
          <a:xfrm>
            <a:off x="-28844" y="26171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28"/>
          <p:cNvSpPr/>
          <p:nvPr/>
        </p:nvSpPr>
        <p:spPr>
          <a:xfrm>
            <a:off x="8694881" y="3579121"/>
            <a:ext cx="896230" cy="462872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6" name="Google Shape;1056;p28"/>
          <p:cNvGrpSpPr/>
          <p:nvPr/>
        </p:nvGrpSpPr>
        <p:grpSpPr>
          <a:xfrm>
            <a:off x="7974513" y="4179929"/>
            <a:ext cx="912513" cy="1095996"/>
            <a:chOff x="872644" y="1256870"/>
            <a:chExt cx="430898" cy="517565"/>
          </a:xfrm>
        </p:grpSpPr>
        <p:sp>
          <p:nvSpPr>
            <p:cNvPr id="1057" name="Google Shape;1057;p28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28"/>
          <p:cNvGrpSpPr/>
          <p:nvPr/>
        </p:nvGrpSpPr>
        <p:grpSpPr>
          <a:xfrm flipH="1">
            <a:off x="-484564" y="3128303"/>
            <a:ext cx="1064846" cy="2425107"/>
            <a:chOff x="1790255" y="2193848"/>
            <a:chExt cx="642519" cy="1463288"/>
          </a:xfrm>
        </p:grpSpPr>
        <p:sp>
          <p:nvSpPr>
            <p:cNvPr id="1066" name="Google Shape;1066;p28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28"/>
          <p:cNvGrpSpPr/>
          <p:nvPr/>
        </p:nvGrpSpPr>
        <p:grpSpPr>
          <a:xfrm>
            <a:off x="3659543" y="4406335"/>
            <a:ext cx="1064837" cy="1490062"/>
            <a:chOff x="8209047" y="2704365"/>
            <a:chExt cx="508907" cy="712131"/>
          </a:xfrm>
        </p:grpSpPr>
        <p:sp>
          <p:nvSpPr>
            <p:cNvPr id="1088" name="Google Shape;1088;p28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9"/>
          <p:cNvSpPr/>
          <p:nvPr/>
        </p:nvSpPr>
        <p:spPr>
          <a:xfrm>
            <a:off x="808452" y="3617307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9"/>
          <p:cNvSpPr txBox="1">
            <a:spLocks noGrp="1"/>
          </p:cNvSpPr>
          <p:nvPr>
            <p:ph type="title"/>
          </p:nvPr>
        </p:nvSpPr>
        <p:spPr>
          <a:xfrm>
            <a:off x="2347950" y="387600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29"/>
          <p:cNvSpPr txBox="1">
            <a:spLocks noGrp="1"/>
          </p:cNvSpPr>
          <p:nvPr>
            <p:ph type="subTitle" idx="1"/>
          </p:nvPr>
        </p:nvSpPr>
        <p:spPr>
          <a:xfrm>
            <a:off x="2347900" y="1384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29"/>
          <p:cNvSpPr txBox="1"/>
          <p:nvPr/>
        </p:nvSpPr>
        <p:spPr>
          <a:xfrm>
            <a:off x="2099100" y="31547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Commissioner"/>
                <a:ea typeface="Commissioner"/>
                <a:cs typeface="Commissioner"/>
                <a:sym typeface="Commissioner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endParaRPr sz="1000" b="1" u="sng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96" name="Google Shape;1096;p29"/>
          <p:cNvSpPr/>
          <p:nvPr/>
        </p:nvSpPr>
        <p:spPr>
          <a:xfrm flipH="1">
            <a:off x="-42191" y="4016697"/>
            <a:ext cx="9228337" cy="132700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7" name="Google Shape;1097;p29"/>
          <p:cNvGrpSpPr/>
          <p:nvPr/>
        </p:nvGrpSpPr>
        <p:grpSpPr>
          <a:xfrm>
            <a:off x="7438302" y="3404262"/>
            <a:ext cx="2002598" cy="1275090"/>
            <a:chOff x="4548805" y="2700753"/>
            <a:chExt cx="832647" cy="530139"/>
          </a:xfrm>
        </p:grpSpPr>
        <p:sp>
          <p:nvSpPr>
            <p:cNvPr id="1098" name="Google Shape;1098;p29"/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9"/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9"/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9"/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9"/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9"/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9"/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9"/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 flipH="1">
            <a:off x="-130536" y="2906429"/>
            <a:ext cx="1441010" cy="2589669"/>
            <a:chOff x="7510801" y="2623702"/>
            <a:chExt cx="489590" cy="879852"/>
          </a:xfrm>
        </p:grpSpPr>
        <p:sp>
          <p:nvSpPr>
            <p:cNvPr id="1109" name="Google Shape;1109;p29"/>
            <p:cNvSpPr/>
            <p:nvPr/>
          </p:nvSpPr>
          <p:spPr>
            <a:xfrm>
              <a:off x="7510801" y="2623702"/>
              <a:ext cx="239248" cy="879852"/>
            </a:xfrm>
            <a:custGeom>
              <a:avLst/>
              <a:gdLst/>
              <a:ahLst/>
              <a:cxnLst/>
              <a:rect l="l" t="t" r="r" b="b"/>
              <a:pathLst>
                <a:path w="5499" h="20223" extrusionOk="0">
                  <a:moveTo>
                    <a:pt x="5498" y="20222"/>
                  </a:moveTo>
                  <a:lnTo>
                    <a:pt x="0" y="20222"/>
                  </a:lnTo>
                  <a:lnTo>
                    <a:pt x="0" y="250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7525724" y="2691008"/>
              <a:ext cx="203876" cy="810110"/>
            </a:xfrm>
            <a:custGeom>
              <a:avLst/>
              <a:gdLst/>
              <a:ahLst/>
              <a:cxnLst/>
              <a:rect l="l" t="t" r="r" b="b"/>
              <a:pathLst>
                <a:path w="4686" h="18620" extrusionOk="0">
                  <a:moveTo>
                    <a:pt x="843" y="4008"/>
                  </a:moveTo>
                  <a:lnTo>
                    <a:pt x="3761" y="2946"/>
                  </a:lnTo>
                  <a:lnTo>
                    <a:pt x="3761" y="1759"/>
                  </a:lnTo>
                  <a:lnTo>
                    <a:pt x="843" y="2910"/>
                  </a:lnTo>
                  <a:close/>
                  <a:moveTo>
                    <a:pt x="843" y="5226"/>
                  </a:moveTo>
                  <a:lnTo>
                    <a:pt x="3761" y="4252"/>
                  </a:lnTo>
                  <a:lnTo>
                    <a:pt x="3761" y="3064"/>
                  </a:lnTo>
                  <a:lnTo>
                    <a:pt x="843" y="4127"/>
                  </a:lnTo>
                  <a:close/>
                  <a:moveTo>
                    <a:pt x="843" y="6444"/>
                  </a:moveTo>
                  <a:lnTo>
                    <a:pt x="3761" y="5559"/>
                  </a:lnTo>
                  <a:lnTo>
                    <a:pt x="3761" y="4369"/>
                  </a:lnTo>
                  <a:lnTo>
                    <a:pt x="843" y="5343"/>
                  </a:lnTo>
                  <a:close/>
                  <a:moveTo>
                    <a:pt x="1" y="5507"/>
                  </a:moveTo>
                  <a:lnTo>
                    <a:pt x="399" y="5374"/>
                  </a:lnTo>
                  <a:lnTo>
                    <a:pt x="399" y="4288"/>
                  </a:lnTo>
                  <a:lnTo>
                    <a:pt x="1" y="4433"/>
                  </a:lnTo>
                  <a:close/>
                  <a:moveTo>
                    <a:pt x="843" y="8879"/>
                  </a:moveTo>
                  <a:lnTo>
                    <a:pt x="3761" y="8172"/>
                  </a:lnTo>
                  <a:lnTo>
                    <a:pt x="3761" y="6981"/>
                  </a:lnTo>
                  <a:lnTo>
                    <a:pt x="843" y="7777"/>
                  </a:lnTo>
                  <a:close/>
                  <a:moveTo>
                    <a:pt x="843" y="7661"/>
                  </a:moveTo>
                  <a:lnTo>
                    <a:pt x="3761" y="6865"/>
                  </a:lnTo>
                  <a:lnTo>
                    <a:pt x="3761" y="5674"/>
                  </a:lnTo>
                  <a:lnTo>
                    <a:pt x="843" y="6560"/>
                  </a:lnTo>
                  <a:close/>
                  <a:moveTo>
                    <a:pt x="1" y="6700"/>
                  </a:moveTo>
                  <a:lnTo>
                    <a:pt x="399" y="6579"/>
                  </a:lnTo>
                  <a:lnTo>
                    <a:pt x="399" y="5490"/>
                  </a:lnTo>
                  <a:lnTo>
                    <a:pt x="1" y="5624"/>
                  </a:lnTo>
                  <a:close/>
                  <a:moveTo>
                    <a:pt x="1" y="9084"/>
                  </a:moveTo>
                  <a:lnTo>
                    <a:pt x="399" y="8987"/>
                  </a:lnTo>
                  <a:lnTo>
                    <a:pt x="399" y="7897"/>
                  </a:lnTo>
                  <a:lnTo>
                    <a:pt x="1" y="8007"/>
                  </a:lnTo>
                  <a:close/>
                  <a:moveTo>
                    <a:pt x="1" y="10276"/>
                  </a:moveTo>
                  <a:lnTo>
                    <a:pt x="399" y="10191"/>
                  </a:lnTo>
                  <a:lnTo>
                    <a:pt x="399" y="9101"/>
                  </a:lnTo>
                  <a:lnTo>
                    <a:pt x="1" y="9198"/>
                  </a:lnTo>
                  <a:close/>
                  <a:moveTo>
                    <a:pt x="1" y="7892"/>
                  </a:moveTo>
                  <a:lnTo>
                    <a:pt x="399" y="7783"/>
                  </a:lnTo>
                  <a:lnTo>
                    <a:pt x="399" y="6694"/>
                  </a:lnTo>
                  <a:lnTo>
                    <a:pt x="1" y="6816"/>
                  </a:lnTo>
                  <a:close/>
                  <a:moveTo>
                    <a:pt x="843" y="17403"/>
                  </a:moveTo>
                  <a:lnTo>
                    <a:pt x="3761" y="17314"/>
                  </a:lnTo>
                  <a:lnTo>
                    <a:pt x="3761" y="16119"/>
                  </a:lnTo>
                  <a:lnTo>
                    <a:pt x="843" y="16296"/>
                  </a:lnTo>
                  <a:close/>
                  <a:moveTo>
                    <a:pt x="843" y="18620"/>
                  </a:moveTo>
                  <a:lnTo>
                    <a:pt x="3761" y="18620"/>
                  </a:lnTo>
                  <a:lnTo>
                    <a:pt x="3761" y="17425"/>
                  </a:lnTo>
                  <a:lnTo>
                    <a:pt x="843" y="17513"/>
                  </a:lnTo>
                  <a:close/>
                  <a:moveTo>
                    <a:pt x="843" y="16185"/>
                  </a:moveTo>
                  <a:lnTo>
                    <a:pt x="3761" y="16009"/>
                  </a:lnTo>
                  <a:lnTo>
                    <a:pt x="3761" y="14813"/>
                  </a:lnTo>
                  <a:lnTo>
                    <a:pt x="843" y="15080"/>
                  </a:lnTo>
                  <a:close/>
                  <a:moveTo>
                    <a:pt x="1" y="11468"/>
                  </a:moveTo>
                  <a:lnTo>
                    <a:pt x="399" y="11396"/>
                  </a:lnTo>
                  <a:lnTo>
                    <a:pt x="399" y="10305"/>
                  </a:lnTo>
                  <a:lnTo>
                    <a:pt x="1" y="10390"/>
                  </a:lnTo>
                  <a:close/>
                  <a:moveTo>
                    <a:pt x="1" y="18620"/>
                  </a:moveTo>
                  <a:lnTo>
                    <a:pt x="399" y="18620"/>
                  </a:lnTo>
                  <a:lnTo>
                    <a:pt x="399" y="17527"/>
                  </a:lnTo>
                  <a:lnTo>
                    <a:pt x="1" y="17539"/>
                  </a:lnTo>
                  <a:close/>
                  <a:moveTo>
                    <a:pt x="1" y="4315"/>
                  </a:moveTo>
                  <a:lnTo>
                    <a:pt x="399" y="4170"/>
                  </a:lnTo>
                  <a:lnTo>
                    <a:pt x="399" y="3085"/>
                  </a:lnTo>
                  <a:lnTo>
                    <a:pt x="1" y="3242"/>
                  </a:lnTo>
                  <a:close/>
                  <a:moveTo>
                    <a:pt x="843" y="13750"/>
                  </a:moveTo>
                  <a:lnTo>
                    <a:pt x="3761" y="13396"/>
                  </a:lnTo>
                  <a:lnTo>
                    <a:pt x="3761" y="12202"/>
                  </a:lnTo>
                  <a:lnTo>
                    <a:pt x="843" y="12644"/>
                  </a:lnTo>
                  <a:close/>
                  <a:moveTo>
                    <a:pt x="843" y="11315"/>
                  </a:moveTo>
                  <a:lnTo>
                    <a:pt x="3761" y="10784"/>
                  </a:lnTo>
                  <a:lnTo>
                    <a:pt x="3761" y="9591"/>
                  </a:lnTo>
                  <a:lnTo>
                    <a:pt x="843" y="10210"/>
                  </a:lnTo>
                  <a:close/>
                  <a:moveTo>
                    <a:pt x="843" y="12533"/>
                  </a:moveTo>
                  <a:lnTo>
                    <a:pt x="3761" y="12090"/>
                  </a:lnTo>
                  <a:lnTo>
                    <a:pt x="3761" y="10897"/>
                  </a:lnTo>
                  <a:lnTo>
                    <a:pt x="843" y="11427"/>
                  </a:lnTo>
                  <a:close/>
                  <a:moveTo>
                    <a:pt x="843" y="10098"/>
                  </a:moveTo>
                  <a:lnTo>
                    <a:pt x="3761" y="9478"/>
                  </a:lnTo>
                  <a:lnTo>
                    <a:pt x="3761" y="8286"/>
                  </a:lnTo>
                  <a:lnTo>
                    <a:pt x="843" y="8993"/>
                  </a:lnTo>
                  <a:close/>
                  <a:moveTo>
                    <a:pt x="843" y="14968"/>
                  </a:moveTo>
                  <a:lnTo>
                    <a:pt x="3761" y="14702"/>
                  </a:lnTo>
                  <a:lnTo>
                    <a:pt x="3761" y="13508"/>
                  </a:lnTo>
                  <a:lnTo>
                    <a:pt x="843" y="13861"/>
                  </a:lnTo>
                  <a:close/>
                  <a:moveTo>
                    <a:pt x="1" y="3122"/>
                  </a:moveTo>
                  <a:lnTo>
                    <a:pt x="399" y="2965"/>
                  </a:lnTo>
                  <a:lnTo>
                    <a:pt x="399" y="1820"/>
                  </a:lnTo>
                  <a:lnTo>
                    <a:pt x="1" y="1990"/>
                  </a:lnTo>
                  <a:close/>
                  <a:moveTo>
                    <a:pt x="4123" y="8084"/>
                  </a:moveTo>
                  <a:lnTo>
                    <a:pt x="4686" y="7947"/>
                  </a:lnTo>
                  <a:lnTo>
                    <a:pt x="4686" y="6728"/>
                  </a:lnTo>
                  <a:lnTo>
                    <a:pt x="4123" y="6881"/>
                  </a:lnTo>
                  <a:close/>
                  <a:moveTo>
                    <a:pt x="4123" y="6766"/>
                  </a:moveTo>
                  <a:lnTo>
                    <a:pt x="4686" y="6613"/>
                  </a:lnTo>
                  <a:lnTo>
                    <a:pt x="4686" y="5394"/>
                  </a:lnTo>
                  <a:lnTo>
                    <a:pt x="4123" y="5565"/>
                  </a:lnTo>
                  <a:close/>
                  <a:moveTo>
                    <a:pt x="4123" y="5449"/>
                  </a:moveTo>
                  <a:lnTo>
                    <a:pt x="4686" y="5278"/>
                  </a:lnTo>
                  <a:lnTo>
                    <a:pt x="4686" y="4061"/>
                  </a:lnTo>
                  <a:lnTo>
                    <a:pt x="4123" y="4249"/>
                  </a:lnTo>
                  <a:close/>
                  <a:moveTo>
                    <a:pt x="4123" y="12035"/>
                  </a:moveTo>
                  <a:lnTo>
                    <a:pt x="4686" y="11950"/>
                  </a:lnTo>
                  <a:lnTo>
                    <a:pt x="4686" y="10729"/>
                  </a:lnTo>
                  <a:lnTo>
                    <a:pt x="4123" y="10830"/>
                  </a:lnTo>
                  <a:close/>
                  <a:moveTo>
                    <a:pt x="4123" y="10718"/>
                  </a:moveTo>
                  <a:lnTo>
                    <a:pt x="4686" y="10616"/>
                  </a:lnTo>
                  <a:lnTo>
                    <a:pt x="4686" y="9395"/>
                  </a:lnTo>
                  <a:lnTo>
                    <a:pt x="4123" y="9514"/>
                  </a:lnTo>
                  <a:close/>
                  <a:moveTo>
                    <a:pt x="4123" y="9401"/>
                  </a:moveTo>
                  <a:lnTo>
                    <a:pt x="4686" y="9281"/>
                  </a:lnTo>
                  <a:lnTo>
                    <a:pt x="4686" y="8061"/>
                  </a:lnTo>
                  <a:lnTo>
                    <a:pt x="4123" y="8198"/>
                  </a:lnTo>
                  <a:close/>
                  <a:moveTo>
                    <a:pt x="4123" y="4132"/>
                  </a:moveTo>
                  <a:lnTo>
                    <a:pt x="4686" y="3944"/>
                  </a:lnTo>
                  <a:lnTo>
                    <a:pt x="4686" y="2728"/>
                  </a:lnTo>
                  <a:lnTo>
                    <a:pt x="4123" y="2932"/>
                  </a:lnTo>
                  <a:close/>
                  <a:moveTo>
                    <a:pt x="843" y="2790"/>
                  </a:moveTo>
                  <a:lnTo>
                    <a:pt x="3761" y="1640"/>
                  </a:lnTo>
                  <a:lnTo>
                    <a:pt x="3761" y="393"/>
                  </a:lnTo>
                  <a:lnTo>
                    <a:pt x="843" y="1633"/>
                  </a:lnTo>
                  <a:close/>
                  <a:moveTo>
                    <a:pt x="4123" y="240"/>
                  </a:moveTo>
                  <a:lnTo>
                    <a:pt x="4123" y="1497"/>
                  </a:lnTo>
                  <a:lnTo>
                    <a:pt x="4686" y="1275"/>
                  </a:lnTo>
                  <a:lnTo>
                    <a:pt x="4686" y="1"/>
                  </a:lnTo>
                  <a:close/>
                  <a:moveTo>
                    <a:pt x="4123" y="2815"/>
                  </a:moveTo>
                  <a:lnTo>
                    <a:pt x="4686" y="2609"/>
                  </a:lnTo>
                  <a:lnTo>
                    <a:pt x="4686" y="1395"/>
                  </a:lnTo>
                  <a:lnTo>
                    <a:pt x="4123" y="1616"/>
                  </a:lnTo>
                  <a:close/>
                  <a:moveTo>
                    <a:pt x="4123" y="17303"/>
                  </a:moveTo>
                  <a:lnTo>
                    <a:pt x="4686" y="17287"/>
                  </a:lnTo>
                  <a:lnTo>
                    <a:pt x="4686" y="16063"/>
                  </a:lnTo>
                  <a:lnTo>
                    <a:pt x="4123" y="16098"/>
                  </a:lnTo>
                  <a:close/>
                  <a:moveTo>
                    <a:pt x="1" y="17429"/>
                  </a:moveTo>
                  <a:lnTo>
                    <a:pt x="399" y="17416"/>
                  </a:lnTo>
                  <a:lnTo>
                    <a:pt x="399" y="16324"/>
                  </a:lnTo>
                  <a:lnTo>
                    <a:pt x="1" y="16347"/>
                  </a:lnTo>
                  <a:close/>
                  <a:moveTo>
                    <a:pt x="1" y="15045"/>
                  </a:moveTo>
                  <a:lnTo>
                    <a:pt x="399" y="15008"/>
                  </a:lnTo>
                  <a:lnTo>
                    <a:pt x="399" y="13916"/>
                  </a:lnTo>
                  <a:lnTo>
                    <a:pt x="1" y="13964"/>
                  </a:lnTo>
                  <a:close/>
                  <a:moveTo>
                    <a:pt x="1" y="16237"/>
                  </a:moveTo>
                  <a:lnTo>
                    <a:pt x="399" y="16212"/>
                  </a:lnTo>
                  <a:lnTo>
                    <a:pt x="399" y="15119"/>
                  </a:lnTo>
                  <a:lnTo>
                    <a:pt x="1" y="15155"/>
                  </a:lnTo>
                  <a:close/>
                  <a:moveTo>
                    <a:pt x="1" y="13852"/>
                  </a:moveTo>
                  <a:lnTo>
                    <a:pt x="399" y="13804"/>
                  </a:lnTo>
                  <a:lnTo>
                    <a:pt x="399" y="12712"/>
                  </a:lnTo>
                  <a:lnTo>
                    <a:pt x="1" y="12772"/>
                  </a:lnTo>
                  <a:close/>
                  <a:moveTo>
                    <a:pt x="4123" y="18620"/>
                  </a:moveTo>
                  <a:lnTo>
                    <a:pt x="4686" y="18620"/>
                  </a:lnTo>
                  <a:lnTo>
                    <a:pt x="4686" y="17397"/>
                  </a:lnTo>
                  <a:lnTo>
                    <a:pt x="4123" y="17414"/>
                  </a:lnTo>
                  <a:close/>
                  <a:moveTo>
                    <a:pt x="4123" y="13352"/>
                  </a:moveTo>
                  <a:lnTo>
                    <a:pt x="4686" y="13285"/>
                  </a:lnTo>
                  <a:lnTo>
                    <a:pt x="4686" y="12062"/>
                  </a:lnTo>
                  <a:lnTo>
                    <a:pt x="4123" y="12148"/>
                  </a:lnTo>
                  <a:close/>
                  <a:moveTo>
                    <a:pt x="4123" y="14670"/>
                  </a:moveTo>
                  <a:lnTo>
                    <a:pt x="4686" y="14618"/>
                  </a:lnTo>
                  <a:lnTo>
                    <a:pt x="4686" y="13396"/>
                  </a:lnTo>
                  <a:lnTo>
                    <a:pt x="4123" y="13464"/>
                  </a:lnTo>
                  <a:close/>
                  <a:moveTo>
                    <a:pt x="4123" y="15986"/>
                  </a:moveTo>
                  <a:lnTo>
                    <a:pt x="4686" y="15952"/>
                  </a:lnTo>
                  <a:lnTo>
                    <a:pt x="4686" y="14730"/>
                  </a:lnTo>
                  <a:lnTo>
                    <a:pt x="4123" y="14780"/>
                  </a:lnTo>
                  <a:close/>
                  <a:moveTo>
                    <a:pt x="1" y="12660"/>
                  </a:moveTo>
                  <a:lnTo>
                    <a:pt x="399" y="12600"/>
                  </a:lnTo>
                  <a:lnTo>
                    <a:pt x="399" y="11509"/>
                  </a:lnTo>
                  <a:lnTo>
                    <a:pt x="1" y="11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7750005" y="2623702"/>
              <a:ext cx="250386" cy="879852"/>
            </a:xfrm>
            <a:custGeom>
              <a:avLst/>
              <a:gdLst/>
              <a:ahLst/>
              <a:cxnLst/>
              <a:rect l="l" t="t" r="r" b="b"/>
              <a:pathLst>
                <a:path w="5755" h="20223" extrusionOk="0">
                  <a:moveTo>
                    <a:pt x="0" y="20222"/>
                  </a:moveTo>
                  <a:lnTo>
                    <a:pt x="5754" y="20222"/>
                  </a:lnTo>
                  <a:lnTo>
                    <a:pt x="5754" y="2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9"/>
          <p:cNvGrpSpPr/>
          <p:nvPr/>
        </p:nvGrpSpPr>
        <p:grpSpPr>
          <a:xfrm flipH="1">
            <a:off x="1214419" y="3700862"/>
            <a:ext cx="1682621" cy="925567"/>
            <a:chOff x="3642940" y="3726617"/>
            <a:chExt cx="1315884" cy="723834"/>
          </a:xfrm>
        </p:grpSpPr>
        <p:sp>
          <p:nvSpPr>
            <p:cNvPr id="1113" name="Google Shape;1113;p29"/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9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9"/>
          <p:cNvGrpSpPr/>
          <p:nvPr/>
        </p:nvGrpSpPr>
        <p:grpSpPr>
          <a:xfrm>
            <a:off x="5790219" y="3700862"/>
            <a:ext cx="1682621" cy="925567"/>
            <a:chOff x="3642940" y="3726617"/>
            <a:chExt cx="1315884" cy="723834"/>
          </a:xfrm>
        </p:grpSpPr>
        <p:sp>
          <p:nvSpPr>
            <p:cNvPr id="1126" name="Google Shape;1126;p29"/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29"/>
          <p:cNvSpPr/>
          <p:nvPr/>
        </p:nvSpPr>
        <p:spPr>
          <a:xfrm>
            <a:off x="-70225" y="4593075"/>
            <a:ext cx="9347675" cy="646125"/>
          </a:xfrm>
          <a:custGeom>
            <a:avLst/>
            <a:gdLst/>
            <a:ahLst/>
            <a:cxnLst/>
            <a:rect l="l" t="t" r="r" b="b"/>
            <a:pathLst>
              <a:path w="373907" h="25845" extrusionOk="0">
                <a:moveTo>
                  <a:pt x="1123" y="0"/>
                </a:moveTo>
                <a:lnTo>
                  <a:pt x="373907" y="0"/>
                </a:lnTo>
                <a:lnTo>
                  <a:pt x="373626" y="25845"/>
                </a:lnTo>
                <a:lnTo>
                  <a:pt x="0" y="258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139" name="Google Shape;1139;p29"/>
          <p:cNvSpPr/>
          <p:nvPr/>
        </p:nvSpPr>
        <p:spPr>
          <a:xfrm>
            <a:off x="-91300" y="4775675"/>
            <a:ext cx="9438975" cy="449475"/>
          </a:xfrm>
          <a:custGeom>
            <a:avLst/>
            <a:gdLst/>
            <a:ahLst/>
            <a:cxnLst/>
            <a:rect l="l" t="t" r="r" b="b"/>
            <a:pathLst>
              <a:path w="377559" h="17979" extrusionOk="0">
                <a:moveTo>
                  <a:pt x="1405" y="0"/>
                </a:moveTo>
                <a:lnTo>
                  <a:pt x="377559" y="0"/>
                </a:lnTo>
                <a:lnTo>
                  <a:pt x="376997" y="17979"/>
                </a:lnTo>
                <a:lnTo>
                  <a:pt x="0" y="3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140" name="Google Shape;1140;p29"/>
          <p:cNvSpPr/>
          <p:nvPr/>
        </p:nvSpPr>
        <p:spPr>
          <a:xfrm>
            <a:off x="1775645" y="273091"/>
            <a:ext cx="726889" cy="116181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29"/>
          <p:cNvSpPr/>
          <p:nvPr/>
        </p:nvSpPr>
        <p:spPr>
          <a:xfrm>
            <a:off x="-516763" y="312251"/>
            <a:ext cx="1452304" cy="44566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9"/>
          <p:cNvSpPr/>
          <p:nvPr/>
        </p:nvSpPr>
        <p:spPr>
          <a:xfrm>
            <a:off x="-358998" y="983166"/>
            <a:ext cx="1231639" cy="277846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29"/>
          <p:cNvSpPr/>
          <p:nvPr/>
        </p:nvSpPr>
        <p:spPr>
          <a:xfrm>
            <a:off x="7871808" y="1158956"/>
            <a:ext cx="1100643" cy="115574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29"/>
          <p:cNvSpPr/>
          <p:nvPr/>
        </p:nvSpPr>
        <p:spPr>
          <a:xfrm>
            <a:off x="8416580" y="711823"/>
            <a:ext cx="602737" cy="101453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29"/>
          <p:cNvSpPr/>
          <p:nvPr/>
        </p:nvSpPr>
        <p:spPr>
          <a:xfrm>
            <a:off x="7214582" y="273095"/>
            <a:ext cx="524244" cy="127704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0"/>
          <p:cNvSpPr/>
          <p:nvPr/>
        </p:nvSpPr>
        <p:spPr>
          <a:xfrm>
            <a:off x="5146852" y="4871963"/>
            <a:ext cx="585989" cy="156660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8" name="Google Shape;1148;p30"/>
          <p:cNvGrpSpPr/>
          <p:nvPr/>
        </p:nvGrpSpPr>
        <p:grpSpPr>
          <a:xfrm>
            <a:off x="4472641" y="4308230"/>
            <a:ext cx="896231" cy="1284137"/>
            <a:chOff x="6919925" y="2734733"/>
            <a:chExt cx="417628" cy="598359"/>
          </a:xfrm>
        </p:grpSpPr>
        <p:sp>
          <p:nvSpPr>
            <p:cNvPr id="1149" name="Google Shape;1149;p30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30"/>
          <p:cNvSpPr/>
          <p:nvPr/>
        </p:nvSpPr>
        <p:spPr>
          <a:xfrm>
            <a:off x="844827" y="4288569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0"/>
          <p:cNvSpPr/>
          <p:nvPr/>
        </p:nvSpPr>
        <p:spPr>
          <a:xfrm>
            <a:off x="8410282" y="6451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0"/>
          <p:cNvSpPr/>
          <p:nvPr/>
        </p:nvSpPr>
        <p:spPr>
          <a:xfrm>
            <a:off x="8683857" y="42060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0"/>
          <p:cNvSpPr/>
          <p:nvPr/>
        </p:nvSpPr>
        <p:spPr>
          <a:xfrm>
            <a:off x="8080234" y="20028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0"/>
          <p:cNvSpPr/>
          <p:nvPr/>
        </p:nvSpPr>
        <p:spPr>
          <a:xfrm>
            <a:off x="729101" y="338762"/>
            <a:ext cx="504600" cy="81838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0"/>
          <p:cNvSpPr/>
          <p:nvPr/>
        </p:nvSpPr>
        <p:spPr>
          <a:xfrm>
            <a:off x="387045" y="46957"/>
            <a:ext cx="7875" cy="1610"/>
          </a:xfrm>
          <a:custGeom>
            <a:avLst/>
            <a:gdLst/>
            <a:ahLst/>
            <a:cxnLst/>
            <a:rect l="l" t="t" r="r" b="b"/>
            <a:pathLst>
              <a:path w="181" h="37" extrusionOk="0">
                <a:moveTo>
                  <a:pt x="1" y="1"/>
                </a:moveTo>
                <a:cubicBezTo>
                  <a:pt x="60" y="17"/>
                  <a:pt x="118" y="30"/>
                  <a:pt x="180" y="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0"/>
          <p:cNvSpPr/>
          <p:nvPr/>
        </p:nvSpPr>
        <p:spPr>
          <a:xfrm>
            <a:off x="-108071" y="-75212"/>
            <a:ext cx="729316" cy="22380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0"/>
          <p:cNvSpPr/>
          <p:nvPr/>
        </p:nvSpPr>
        <p:spPr>
          <a:xfrm>
            <a:off x="-28844" y="261710"/>
            <a:ext cx="618503" cy="139529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0"/>
          <p:cNvSpPr/>
          <p:nvPr/>
        </p:nvSpPr>
        <p:spPr>
          <a:xfrm>
            <a:off x="8085281" y="2817121"/>
            <a:ext cx="896230" cy="462872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0" name="Google Shape;1160;p30"/>
          <p:cNvGrpSpPr/>
          <p:nvPr/>
        </p:nvGrpSpPr>
        <p:grpSpPr>
          <a:xfrm>
            <a:off x="7974513" y="4179929"/>
            <a:ext cx="912513" cy="1095996"/>
            <a:chOff x="872644" y="1256870"/>
            <a:chExt cx="430898" cy="517565"/>
          </a:xfrm>
        </p:grpSpPr>
        <p:sp>
          <p:nvSpPr>
            <p:cNvPr id="1161" name="Google Shape;1161;p30"/>
            <p:cNvSpPr/>
            <p:nvPr/>
          </p:nvSpPr>
          <p:spPr>
            <a:xfrm>
              <a:off x="883695" y="1295809"/>
              <a:ext cx="408796" cy="478626"/>
            </a:xfrm>
            <a:custGeom>
              <a:avLst/>
              <a:gdLst/>
              <a:ahLst/>
              <a:cxnLst/>
              <a:rect l="l" t="t" r="r" b="b"/>
              <a:pathLst>
                <a:path w="9396" h="11001" extrusionOk="0">
                  <a:moveTo>
                    <a:pt x="0" y="0"/>
                  </a:moveTo>
                  <a:lnTo>
                    <a:pt x="9395" y="0"/>
                  </a:lnTo>
                  <a:lnTo>
                    <a:pt x="9395" y="11001"/>
                  </a:lnTo>
                  <a:lnTo>
                    <a:pt x="0" y="110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883695" y="1256870"/>
              <a:ext cx="408796" cy="52383"/>
            </a:xfrm>
            <a:custGeom>
              <a:avLst/>
              <a:gdLst/>
              <a:ahLst/>
              <a:cxnLst/>
              <a:rect l="l" t="t" r="r" b="b"/>
              <a:pathLst>
                <a:path w="9396" h="1204" extrusionOk="0">
                  <a:moveTo>
                    <a:pt x="9395" y="1204"/>
                  </a:moveTo>
                  <a:lnTo>
                    <a:pt x="0" y="1204"/>
                  </a:lnTo>
                  <a:lnTo>
                    <a:pt x="683" y="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872644" y="1289631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872644" y="1377734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872644" y="1465837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872644" y="1553983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872644" y="1642085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0"/>
                  </a:moveTo>
                  <a:lnTo>
                    <a:pt x="9903" y="0"/>
                  </a:lnTo>
                  <a:lnTo>
                    <a:pt x="9903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872644" y="1730188"/>
              <a:ext cx="430898" cy="44247"/>
            </a:xfrm>
            <a:custGeom>
              <a:avLst/>
              <a:gdLst/>
              <a:ahLst/>
              <a:cxnLst/>
              <a:rect l="l" t="t" r="r" b="b"/>
              <a:pathLst>
                <a:path w="9904" h="1017" extrusionOk="0">
                  <a:moveTo>
                    <a:pt x="0" y="1"/>
                  </a:moveTo>
                  <a:lnTo>
                    <a:pt x="9903" y="1"/>
                  </a:lnTo>
                  <a:lnTo>
                    <a:pt x="9903" y="1017"/>
                  </a:lnTo>
                  <a:lnTo>
                    <a:pt x="0" y="1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30"/>
          <p:cNvGrpSpPr/>
          <p:nvPr/>
        </p:nvGrpSpPr>
        <p:grpSpPr>
          <a:xfrm flipH="1">
            <a:off x="-27364" y="3204503"/>
            <a:ext cx="1064846" cy="2425107"/>
            <a:chOff x="1790255" y="2193848"/>
            <a:chExt cx="642519" cy="1463288"/>
          </a:xfrm>
        </p:grpSpPr>
        <p:sp>
          <p:nvSpPr>
            <p:cNvPr id="1170" name="Google Shape;1170;p30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30"/>
          <p:cNvGrpSpPr/>
          <p:nvPr/>
        </p:nvGrpSpPr>
        <p:grpSpPr>
          <a:xfrm>
            <a:off x="3659543" y="4406335"/>
            <a:ext cx="1064837" cy="1490062"/>
            <a:chOff x="8209047" y="2704365"/>
            <a:chExt cx="508907" cy="712131"/>
          </a:xfrm>
        </p:grpSpPr>
        <p:sp>
          <p:nvSpPr>
            <p:cNvPr id="1192" name="Google Shape;1192;p30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1"/>
          <p:cNvSpPr/>
          <p:nvPr/>
        </p:nvSpPr>
        <p:spPr>
          <a:xfrm>
            <a:off x="278794" y="174150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1"/>
          <p:cNvSpPr/>
          <p:nvPr/>
        </p:nvSpPr>
        <p:spPr>
          <a:xfrm>
            <a:off x="7518221" y="1005409"/>
            <a:ext cx="1461587" cy="390753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31"/>
          <p:cNvSpPr/>
          <p:nvPr/>
        </p:nvSpPr>
        <p:spPr>
          <a:xfrm>
            <a:off x="8349719" y="1496175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31"/>
          <p:cNvSpPr/>
          <p:nvPr/>
        </p:nvSpPr>
        <p:spPr>
          <a:xfrm>
            <a:off x="278802" y="4028394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0" name="Google Shape;1200;p31"/>
          <p:cNvGrpSpPr/>
          <p:nvPr/>
        </p:nvGrpSpPr>
        <p:grpSpPr>
          <a:xfrm>
            <a:off x="7944753" y="4058487"/>
            <a:ext cx="744915" cy="806071"/>
            <a:chOff x="5557444" y="2759793"/>
            <a:chExt cx="380778" cy="412060"/>
          </a:xfrm>
        </p:grpSpPr>
        <p:sp>
          <p:nvSpPr>
            <p:cNvPr id="1201" name="Google Shape;1201;p31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31"/>
          <p:cNvGrpSpPr/>
          <p:nvPr/>
        </p:nvGrpSpPr>
        <p:grpSpPr>
          <a:xfrm>
            <a:off x="8541027" y="2458762"/>
            <a:ext cx="1027709" cy="2340529"/>
            <a:chOff x="1790255" y="2193848"/>
            <a:chExt cx="642519" cy="1463288"/>
          </a:xfrm>
        </p:grpSpPr>
        <p:sp>
          <p:nvSpPr>
            <p:cNvPr id="1205" name="Google Shape;1205;p31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31"/>
          <p:cNvGrpSpPr/>
          <p:nvPr/>
        </p:nvGrpSpPr>
        <p:grpSpPr>
          <a:xfrm>
            <a:off x="-509984" y="2837126"/>
            <a:ext cx="1097294" cy="1994539"/>
            <a:chOff x="212064" y="1211274"/>
            <a:chExt cx="563727" cy="1024732"/>
          </a:xfrm>
        </p:grpSpPr>
        <p:sp>
          <p:nvSpPr>
            <p:cNvPr id="1227" name="Google Shape;1227;p31"/>
            <p:cNvSpPr/>
            <p:nvPr/>
          </p:nvSpPr>
          <p:spPr>
            <a:xfrm>
              <a:off x="212064" y="1323263"/>
              <a:ext cx="563727" cy="912744"/>
            </a:xfrm>
            <a:custGeom>
              <a:avLst/>
              <a:gdLst/>
              <a:ahLst/>
              <a:cxnLst/>
              <a:rect l="l" t="t" r="r" b="b"/>
              <a:pathLst>
                <a:path w="12957" h="20979" extrusionOk="0">
                  <a:moveTo>
                    <a:pt x="0" y="1"/>
                  </a:moveTo>
                  <a:lnTo>
                    <a:pt x="12957" y="1"/>
                  </a:lnTo>
                  <a:lnTo>
                    <a:pt x="12957" y="20978"/>
                  </a:lnTo>
                  <a:lnTo>
                    <a:pt x="0" y="20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314524" y="1274795"/>
              <a:ext cx="358806" cy="48511"/>
            </a:xfrm>
            <a:custGeom>
              <a:avLst/>
              <a:gdLst/>
              <a:ahLst/>
              <a:cxnLst/>
              <a:rect l="l" t="t" r="r" b="b"/>
              <a:pathLst>
                <a:path w="8247" h="1115" extrusionOk="0">
                  <a:moveTo>
                    <a:pt x="0" y="0"/>
                  </a:moveTo>
                  <a:lnTo>
                    <a:pt x="8247" y="0"/>
                  </a:lnTo>
                  <a:lnTo>
                    <a:pt x="8247" y="1115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700871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0" y="1"/>
                  </a:moveTo>
                  <a:lnTo>
                    <a:pt x="308" y="1"/>
                  </a:lnTo>
                  <a:lnTo>
                    <a:pt x="308" y="2575"/>
                  </a:lnTo>
                  <a:lnTo>
                    <a:pt x="0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284635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1" y="1"/>
                  </a:moveTo>
                  <a:lnTo>
                    <a:pt x="309" y="1"/>
                  </a:lnTo>
                  <a:lnTo>
                    <a:pt x="309" y="2575"/>
                  </a:lnTo>
                  <a:lnTo>
                    <a:pt x="1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735198" y="1256130"/>
              <a:ext cx="13400" cy="67176"/>
            </a:xfrm>
            <a:custGeom>
              <a:avLst/>
              <a:gdLst/>
              <a:ahLst/>
              <a:cxnLst/>
              <a:rect l="l" t="t" r="r" b="b"/>
              <a:pathLst>
                <a:path w="308" h="1544" extrusionOk="0">
                  <a:moveTo>
                    <a:pt x="0" y="0"/>
                  </a:moveTo>
                  <a:lnTo>
                    <a:pt x="307" y="0"/>
                  </a:lnTo>
                  <a:lnTo>
                    <a:pt x="307" y="1544"/>
                  </a:lnTo>
                  <a:lnTo>
                    <a:pt x="0" y="1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248785" y="1361027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685295" y="1361027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0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363557" y="1361027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583227" y="1425375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248785" y="1425375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321094" y="1425375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665021" y="1550372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248785" y="1550372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442349" y="1550372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248785" y="1486024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712357" y="1486024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493949" y="1486024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248785" y="1606409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543678" y="1606409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363557" y="1606409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583227" y="1670800"/>
              <a:ext cx="166938" cy="29629"/>
            </a:xfrm>
            <a:custGeom>
              <a:avLst/>
              <a:gdLst/>
              <a:ahLst/>
              <a:cxnLst/>
              <a:rect l="l" t="t" r="r" b="b"/>
              <a:pathLst>
                <a:path w="3837" h="681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248785" y="1670800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321094" y="1670800"/>
              <a:ext cx="235506" cy="29629"/>
            </a:xfrm>
            <a:custGeom>
              <a:avLst/>
              <a:gdLst/>
              <a:ahLst/>
              <a:cxnLst/>
              <a:rect l="l" t="t" r="r" b="b"/>
              <a:pathLst>
                <a:path w="5413" h="681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665021" y="1795754"/>
              <a:ext cx="85144" cy="29672"/>
            </a:xfrm>
            <a:custGeom>
              <a:avLst/>
              <a:gdLst/>
              <a:ahLst/>
              <a:cxnLst/>
              <a:rect l="l" t="t" r="r" b="b"/>
              <a:pathLst>
                <a:path w="1957" h="682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248785" y="1795754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442349" y="1795754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248785" y="1731406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712357" y="1731406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493949" y="1731406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583227" y="1860102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248785" y="1860102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321094" y="1860102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665021" y="1985099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248785" y="1985099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442349" y="1985099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248785" y="1920751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712357" y="1920751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493949" y="1920751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248785" y="2041136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543678" y="2041136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363557" y="2041136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31"/>
          <p:cNvSpPr/>
          <p:nvPr/>
        </p:nvSpPr>
        <p:spPr>
          <a:xfrm flipH="1">
            <a:off x="-83150" y="4755550"/>
            <a:ext cx="9258900" cy="6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93069" y="154827"/>
            <a:ext cx="695902" cy="211838"/>
          </a:xfrm>
          <a:custGeom>
            <a:avLst/>
            <a:gdLst/>
            <a:ahLst/>
            <a:cxnLst/>
            <a:rect l="l" t="t" r="r" b="b"/>
            <a:pathLst>
              <a:path w="15995" h="4869" extrusionOk="0">
                <a:moveTo>
                  <a:pt x="13850" y="3885"/>
                </a:moveTo>
                <a:cubicBezTo>
                  <a:pt x="13862" y="3826"/>
                  <a:pt x="13868" y="3762"/>
                  <a:pt x="13868" y="3699"/>
                </a:cubicBezTo>
                <a:cubicBezTo>
                  <a:pt x="13868" y="3183"/>
                  <a:pt x="13450" y="2764"/>
                  <a:pt x="12934" y="2764"/>
                </a:cubicBezTo>
                <a:cubicBezTo>
                  <a:pt x="12810" y="2764"/>
                  <a:pt x="12693" y="2789"/>
                  <a:pt x="12586" y="2832"/>
                </a:cubicBezTo>
                <a:cubicBezTo>
                  <a:pt x="12498" y="2018"/>
                  <a:pt x="11809" y="1385"/>
                  <a:pt x="10971" y="1385"/>
                </a:cubicBezTo>
                <a:cubicBezTo>
                  <a:pt x="10802" y="1385"/>
                  <a:pt x="10639" y="1411"/>
                  <a:pt x="10486" y="1458"/>
                </a:cubicBezTo>
                <a:cubicBezTo>
                  <a:pt x="10144" y="605"/>
                  <a:pt x="9311" y="1"/>
                  <a:pt x="8335" y="1"/>
                </a:cubicBezTo>
                <a:cubicBezTo>
                  <a:pt x="7240" y="1"/>
                  <a:pt x="6324" y="762"/>
                  <a:pt x="6083" y="1783"/>
                </a:cubicBezTo>
                <a:cubicBezTo>
                  <a:pt x="5797" y="1536"/>
                  <a:pt x="5426" y="1385"/>
                  <a:pt x="5018" y="1385"/>
                </a:cubicBezTo>
                <a:cubicBezTo>
                  <a:pt x="4166" y="1385"/>
                  <a:pt x="3468" y="2041"/>
                  <a:pt x="3400" y="2876"/>
                </a:cubicBezTo>
                <a:cubicBezTo>
                  <a:pt x="3269" y="2805"/>
                  <a:pt x="3117" y="2764"/>
                  <a:pt x="2957" y="2764"/>
                </a:cubicBezTo>
                <a:cubicBezTo>
                  <a:pt x="2441" y="2764"/>
                  <a:pt x="2022" y="3183"/>
                  <a:pt x="2022" y="3699"/>
                </a:cubicBezTo>
                <a:cubicBezTo>
                  <a:pt x="2022" y="3766"/>
                  <a:pt x="2030" y="3831"/>
                  <a:pt x="2043" y="3893"/>
                </a:cubicBezTo>
                <a:cubicBezTo>
                  <a:pt x="774" y="3997"/>
                  <a:pt x="0" y="4134"/>
                  <a:pt x="0" y="4284"/>
                </a:cubicBezTo>
                <a:cubicBezTo>
                  <a:pt x="0" y="4607"/>
                  <a:pt x="3581" y="4869"/>
                  <a:pt x="7998" y="4869"/>
                </a:cubicBezTo>
                <a:cubicBezTo>
                  <a:pt x="12415" y="4869"/>
                  <a:pt x="15995" y="4607"/>
                  <a:pt x="15995" y="4284"/>
                </a:cubicBezTo>
                <a:cubicBezTo>
                  <a:pt x="15995" y="4130"/>
                  <a:pt x="15180" y="3990"/>
                  <a:pt x="13850" y="38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397907" y="6451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8671482" y="42060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067859" y="20028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flipH="1">
            <a:off x="-247591" y="146259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flipH="1">
            <a:off x="-271129" y="123805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flipH="1">
            <a:off x="371912" y="101773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8671484" y="8333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7516226" y="276835"/>
            <a:ext cx="458439" cy="122561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-663216" y="2724700"/>
            <a:ext cx="1146925" cy="2735180"/>
            <a:chOff x="2042343" y="663558"/>
            <a:chExt cx="504165" cy="1202330"/>
          </a:xfrm>
        </p:grpSpPr>
        <p:sp>
          <p:nvSpPr>
            <p:cNvPr id="35" name="Google Shape;35;p4"/>
            <p:cNvSpPr/>
            <p:nvPr/>
          </p:nvSpPr>
          <p:spPr>
            <a:xfrm>
              <a:off x="2042343" y="776765"/>
              <a:ext cx="504165" cy="1089123"/>
            </a:xfrm>
            <a:custGeom>
              <a:avLst/>
              <a:gdLst/>
              <a:ahLst/>
              <a:cxnLst/>
              <a:rect l="l" t="t" r="r" b="b"/>
              <a:pathLst>
                <a:path w="11588" h="25033" extrusionOk="0">
                  <a:moveTo>
                    <a:pt x="0" y="0"/>
                  </a:moveTo>
                  <a:lnTo>
                    <a:pt x="11588" y="0"/>
                  </a:lnTo>
                  <a:lnTo>
                    <a:pt x="11588" y="25033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133926" y="727775"/>
              <a:ext cx="320998" cy="49033"/>
            </a:xfrm>
            <a:custGeom>
              <a:avLst/>
              <a:gdLst/>
              <a:ahLst/>
              <a:cxnLst/>
              <a:rect l="l" t="t" r="r" b="b"/>
              <a:pathLst>
                <a:path w="7378" h="1127" extrusionOk="0">
                  <a:moveTo>
                    <a:pt x="1" y="0"/>
                  </a:moveTo>
                  <a:lnTo>
                    <a:pt x="7377" y="0"/>
                  </a:lnTo>
                  <a:lnTo>
                    <a:pt x="7377" y="1126"/>
                  </a:lnTo>
                  <a:lnTo>
                    <a:pt x="1" y="11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2479506" y="663558"/>
              <a:ext cx="12008" cy="113250"/>
            </a:xfrm>
            <a:custGeom>
              <a:avLst/>
              <a:gdLst/>
              <a:ahLst/>
              <a:cxnLst/>
              <a:rect l="l" t="t" r="r" b="b"/>
              <a:pathLst>
                <a:path w="276" h="2603" extrusionOk="0">
                  <a:moveTo>
                    <a:pt x="1" y="1"/>
                  </a:moveTo>
                  <a:lnTo>
                    <a:pt x="275" y="1"/>
                  </a:lnTo>
                  <a:lnTo>
                    <a:pt x="275" y="2602"/>
                  </a:lnTo>
                  <a:lnTo>
                    <a:pt x="1" y="26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510223" y="708893"/>
              <a:ext cx="11965" cy="67915"/>
            </a:xfrm>
            <a:custGeom>
              <a:avLst/>
              <a:gdLst/>
              <a:ahLst/>
              <a:cxnLst/>
              <a:rect l="l" t="t" r="r" b="b"/>
              <a:pathLst>
                <a:path w="275" h="1561" extrusionOk="0">
                  <a:moveTo>
                    <a:pt x="0" y="1"/>
                  </a:moveTo>
                  <a:lnTo>
                    <a:pt x="275" y="1"/>
                  </a:lnTo>
                  <a:lnTo>
                    <a:pt x="275" y="1560"/>
                  </a:lnTo>
                  <a:lnTo>
                    <a:pt x="0" y="15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075191" y="814964"/>
              <a:ext cx="76138" cy="29933"/>
            </a:xfrm>
            <a:custGeom>
              <a:avLst/>
              <a:gdLst/>
              <a:ahLst/>
              <a:cxnLst/>
              <a:rect l="l" t="t" r="r" b="b"/>
              <a:pathLst>
                <a:path w="1750" h="688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465584" y="814964"/>
              <a:ext cx="57995" cy="29933"/>
            </a:xfrm>
            <a:custGeom>
              <a:avLst/>
              <a:gdLst/>
              <a:ahLst/>
              <a:cxnLst/>
              <a:rect l="l" t="t" r="r" b="b"/>
              <a:pathLst>
                <a:path w="1333" h="688" extrusionOk="0">
                  <a:moveTo>
                    <a:pt x="0" y="0"/>
                  </a:moveTo>
                  <a:lnTo>
                    <a:pt x="1332" y="0"/>
                  </a:lnTo>
                  <a:lnTo>
                    <a:pt x="1332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177869" y="814964"/>
              <a:ext cx="172551" cy="29933"/>
            </a:xfrm>
            <a:custGeom>
              <a:avLst/>
              <a:gdLst/>
              <a:ahLst/>
              <a:cxnLst/>
              <a:rect l="l" t="t" r="r" b="b"/>
              <a:pathLst>
                <a:path w="3966" h="688" extrusionOk="0">
                  <a:moveTo>
                    <a:pt x="0" y="0"/>
                  </a:moveTo>
                  <a:lnTo>
                    <a:pt x="3966" y="0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374305" y="880008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2075191" y="880008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139843" y="880008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447441" y="1006310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2075191" y="1006310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248351" y="1006310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075191" y="941267"/>
              <a:ext cx="195392" cy="29977"/>
            </a:xfrm>
            <a:custGeom>
              <a:avLst/>
              <a:gdLst/>
              <a:ahLst/>
              <a:cxnLst/>
              <a:rect l="l" t="t" r="r" b="b"/>
              <a:pathLst>
                <a:path w="4491" h="689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2489774" y="941267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294382" y="941267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2075191" y="1063001"/>
              <a:ext cx="76138" cy="29890"/>
            </a:xfrm>
            <a:custGeom>
              <a:avLst/>
              <a:gdLst/>
              <a:ahLst/>
              <a:cxnLst/>
              <a:rect l="l" t="t" r="r" b="b"/>
              <a:pathLst>
                <a:path w="1750" h="687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2338890" y="1063001"/>
              <a:ext cx="184689" cy="29890"/>
            </a:xfrm>
            <a:custGeom>
              <a:avLst/>
              <a:gdLst/>
              <a:ahLst/>
              <a:cxnLst/>
              <a:rect l="l" t="t" r="r" b="b"/>
              <a:pathLst>
                <a:path w="4245" h="687" extrusionOk="0">
                  <a:moveTo>
                    <a:pt x="1" y="0"/>
                  </a:moveTo>
                  <a:lnTo>
                    <a:pt x="4244" y="0"/>
                  </a:lnTo>
                  <a:lnTo>
                    <a:pt x="4244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2177869" y="1063001"/>
              <a:ext cx="92714" cy="29890"/>
            </a:xfrm>
            <a:custGeom>
              <a:avLst/>
              <a:gdLst/>
              <a:ahLst/>
              <a:cxnLst/>
              <a:rect l="l" t="t" r="r" b="b"/>
              <a:pathLst>
                <a:path w="2131" h="687" extrusionOk="0">
                  <a:moveTo>
                    <a:pt x="0" y="0"/>
                  </a:moveTo>
                  <a:lnTo>
                    <a:pt x="2130" y="0"/>
                  </a:lnTo>
                  <a:lnTo>
                    <a:pt x="2130" y="687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374305" y="1128044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2075191" y="1128044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2139843" y="1128044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447441" y="1254347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075191" y="1254347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248351" y="1254347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075191" y="1189303"/>
              <a:ext cx="195392" cy="29933"/>
            </a:xfrm>
            <a:custGeom>
              <a:avLst/>
              <a:gdLst/>
              <a:ahLst/>
              <a:cxnLst/>
              <a:rect l="l" t="t" r="r" b="b"/>
              <a:pathLst>
                <a:path w="4491" h="688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489774" y="1189259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294382" y="1189259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2374305" y="1319390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2075191" y="1319390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139843" y="1319390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447441" y="1445693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75191" y="1445693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248351" y="1445693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075191" y="1380692"/>
              <a:ext cx="195392" cy="29890"/>
            </a:xfrm>
            <a:custGeom>
              <a:avLst/>
              <a:gdLst/>
              <a:ahLst/>
              <a:cxnLst/>
              <a:rect l="l" t="t" r="r" b="b"/>
              <a:pathLst>
                <a:path w="4491" h="687" extrusionOk="0">
                  <a:moveTo>
                    <a:pt x="1" y="0"/>
                  </a:moveTo>
                  <a:lnTo>
                    <a:pt x="4490" y="0"/>
                  </a:lnTo>
                  <a:lnTo>
                    <a:pt x="4490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489774" y="1380649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294382" y="1380692"/>
              <a:ext cx="164545" cy="29890"/>
            </a:xfrm>
            <a:custGeom>
              <a:avLst/>
              <a:gdLst/>
              <a:ahLst/>
              <a:cxnLst/>
              <a:rect l="l" t="t" r="r" b="b"/>
              <a:pathLst>
                <a:path w="3782" h="687" extrusionOk="0">
                  <a:moveTo>
                    <a:pt x="1" y="0"/>
                  </a:moveTo>
                  <a:lnTo>
                    <a:pt x="3782" y="0"/>
                  </a:lnTo>
                  <a:lnTo>
                    <a:pt x="3782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075191" y="1502339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338890" y="1502339"/>
              <a:ext cx="184689" cy="29977"/>
            </a:xfrm>
            <a:custGeom>
              <a:avLst/>
              <a:gdLst/>
              <a:ahLst/>
              <a:cxnLst/>
              <a:rect l="l" t="t" r="r" b="b"/>
              <a:pathLst>
                <a:path w="4245" h="689" extrusionOk="0">
                  <a:moveTo>
                    <a:pt x="1" y="1"/>
                  </a:moveTo>
                  <a:lnTo>
                    <a:pt x="4244" y="1"/>
                  </a:lnTo>
                  <a:lnTo>
                    <a:pt x="4244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177869" y="1502339"/>
              <a:ext cx="92714" cy="29977"/>
            </a:xfrm>
            <a:custGeom>
              <a:avLst/>
              <a:gdLst/>
              <a:ahLst/>
              <a:cxnLst/>
              <a:rect l="l" t="t" r="r" b="b"/>
              <a:pathLst>
                <a:path w="2131" h="689" extrusionOk="0">
                  <a:moveTo>
                    <a:pt x="0" y="1"/>
                  </a:moveTo>
                  <a:lnTo>
                    <a:pt x="2130" y="1"/>
                  </a:lnTo>
                  <a:lnTo>
                    <a:pt x="213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374305" y="1567383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075191" y="1567427"/>
              <a:ext cx="33805" cy="29890"/>
            </a:xfrm>
            <a:custGeom>
              <a:avLst/>
              <a:gdLst/>
              <a:ahLst/>
              <a:cxnLst/>
              <a:rect l="l" t="t" r="r" b="b"/>
              <a:pathLst>
                <a:path w="777" h="687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139843" y="1567427"/>
              <a:ext cx="210576" cy="29890"/>
            </a:xfrm>
            <a:custGeom>
              <a:avLst/>
              <a:gdLst/>
              <a:ahLst/>
              <a:cxnLst/>
              <a:rect l="l" t="t" r="r" b="b"/>
              <a:pathLst>
                <a:path w="4840" h="687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7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447441" y="1693685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2075191" y="1693685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2248351" y="1693685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2075191" y="1628685"/>
              <a:ext cx="195392" cy="29933"/>
            </a:xfrm>
            <a:custGeom>
              <a:avLst/>
              <a:gdLst/>
              <a:ahLst/>
              <a:cxnLst/>
              <a:rect l="l" t="t" r="r" b="b"/>
              <a:pathLst>
                <a:path w="4491" h="688" extrusionOk="0">
                  <a:moveTo>
                    <a:pt x="1" y="0"/>
                  </a:moveTo>
                  <a:lnTo>
                    <a:pt x="4490" y="0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2489774" y="1628685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2294382" y="1628685"/>
              <a:ext cx="164545" cy="29933"/>
            </a:xfrm>
            <a:custGeom>
              <a:avLst/>
              <a:gdLst/>
              <a:ahLst/>
              <a:cxnLst/>
              <a:rect l="l" t="t" r="r" b="b"/>
              <a:pathLst>
                <a:path w="3782" h="688" extrusionOk="0">
                  <a:moveTo>
                    <a:pt x="1" y="0"/>
                  </a:moveTo>
                  <a:lnTo>
                    <a:pt x="3782" y="0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447441" y="1820031"/>
              <a:ext cx="76138" cy="29933"/>
            </a:xfrm>
            <a:custGeom>
              <a:avLst/>
              <a:gdLst/>
              <a:ahLst/>
              <a:cxnLst/>
              <a:rect l="l" t="t" r="r" b="b"/>
              <a:pathLst>
                <a:path w="1750" h="688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075191" y="1820031"/>
              <a:ext cx="57995" cy="29933"/>
            </a:xfrm>
            <a:custGeom>
              <a:avLst/>
              <a:gdLst/>
              <a:ahLst/>
              <a:cxnLst/>
              <a:rect l="l" t="t" r="r" b="b"/>
              <a:pathLst>
                <a:path w="1333" h="688" extrusionOk="0">
                  <a:moveTo>
                    <a:pt x="1" y="0"/>
                  </a:moveTo>
                  <a:lnTo>
                    <a:pt x="1333" y="0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248351" y="1820031"/>
              <a:ext cx="172551" cy="29933"/>
            </a:xfrm>
            <a:custGeom>
              <a:avLst/>
              <a:gdLst/>
              <a:ahLst/>
              <a:cxnLst/>
              <a:rect l="l" t="t" r="r" b="b"/>
              <a:pathLst>
                <a:path w="3966" h="688" extrusionOk="0">
                  <a:moveTo>
                    <a:pt x="0" y="0"/>
                  </a:moveTo>
                  <a:lnTo>
                    <a:pt x="3966" y="0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075191" y="1754987"/>
              <a:ext cx="195392" cy="29977"/>
            </a:xfrm>
            <a:custGeom>
              <a:avLst/>
              <a:gdLst/>
              <a:ahLst/>
              <a:cxnLst/>
              <a:rect l="l" t="t" r="r" b="b"/>
              <a:pathLst>
                <a:path w="4491" h="689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489774" y="1754987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294382" y="1754987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4"/>
          <p:cNvGrpSpPr/>
          <p:nvPr/>
        </p:nvGrpSpPr>
        <p:grpSpPr>
          <a:xfrm>
            <a:off x="8687696" y="2131038"/>
            <a:ext cx="1461666" cy="3328833"/>
            <a:chOff x="1790255" y="2193848"/>
            <a:chExt cx="642519" cy="1463288"/>
          </a:xfrm>
        </p:grpSpPr>
        <p:sp>
          <p:nvSpPr>
            <p:cNvPr id="91" name="Google Shape;91;p4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19996" y="4746766"/>
            <a:ext cx="1616442" cy="2261941"/>
            <a:chOff x="8209047" y="2704365"/>
            <a:chExt cx="508907" cy="712131"/>
          </a:xfrm>
        </p:grpSpPr>
        <p:sp>
          <p:nvSpPr>
            <p:cNvPr id="113" name="Google Shape;113;p4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1"/>
          </p:nvPr>
        </p:nvSpPr>
        <p:spPr>
          <a:xfrm>
            <a:off x="6135741" y="3380150"/>
            <a:ext cx="20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2"/>
          </p:nvPr>
        </p:nvSpPr>
        <p:spPr>
          <a:xfrm>
            <a:off x="2319323" y="3380150"/>
            <a:ext cx="20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6135734" y="3072125"/>
            <a:ext cx="209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4"/>
          </p:nvPr>
        </p:nvSpPr>
        <p:spPr>
          <a:xfrm>
            <a:off x="2319134" y="3072125"/>
            <a:ext cx="209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5"/>
          </p:nvPr>
        </p:nvSpPr>
        <p:spPr>
          <a:xfrm>
            <a:off x="6135741" y="1952000"/>
            <a:ext cx="20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6"/>
          </p:nvPr>
        </p:nvSpPr>
        <p:spPr>
          <a:xfrm>
            <a:off x="2319323" y="1952000"/>
            <a:ext cx="20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7"/>
          </p:nvPr>
        </p:nvSpPr>
        <p:spPr>
          <a:xfrm>
            <a:off x="6135734" y="1643975"/>
            <a:ext cx="209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8"/>
          </p:nvPr>
        </p:nvSpPr>
        <p:spPr>
          <a:xfrm>
            <a:off x="2319134" y="1643975"/>
            <a:ext cx="209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278794" y="174150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8349719" y="1496175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278802" y="4028394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>
            <a:off x="7944753" y="4058487"/>
            <a:ext cx="744915" cy="806071"/>
            <a:chOff x="5557444" y="2759793"/>
            <a:chExt cx="380778" cy="412060"/>
          </a:xfrm>
        </p:grpSpPr>
        <p:sp>
          <p:nvSpPr>
            <p:cNvPr id="130" name="Google Shape;130;p5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5"/>
          <p:cNvGrpSpPr/>
          <p:nvPr/>
        </p:nvGrpSpPr>
        <p:grpSpPr>
          <a:xfrm>
            <a:off x="8541027" y="2458762"/>
            <a:ext cx="1027709" cy="2340529"/>
            <a:chOff x="1790255" y="2193848"/>
            <a:chExt cx="642519" cy="1463288"/>
          </a:xfrm>
        </p:grpSpPr>
        <p:sp>
          <p:nvSpPr>
            <p:cNvPr id="134" name="Google Shape;134;p5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5"/>
          <p:cNvGrpSpPr/>
          <p:nvPr/>
        </p:nvGrpSpPr>
        <p:grpSpPr>
          <a:xfrm>
            <a:off x="-509984" y="2837126"/>
            <a:ext cx="1097294" cy="1994539"/>
            <a:chOff x="212064" y="1211274"/>
            <a:chExt cx="563727" cy="1024732"/>
          </a:xfrm>
        </p:grpSpPr>
        <p:sp>
          <p:nvSpPr>
            <p:cNvPr id="156" name="Google Shape;156;p5"/>
            <p:cNvSpPr/>
            <p:nvPr/>
          </p:nvSpPr>
          <p:spPr>
            <a:xfrm>
              <a:off x="212064" y="1323263"/>
              <a:ext cx="563727" cy="912744"/>
            </a:xfrm>
            <a:custGeom>
              <a:avLst/>
              <a:gdLst/>
              <a:ahLst/>
              <a:cxnLst/>
              <a:rect l="l" t="t" r="r" b="b"/>
              <a:pathLst>
                <a:path w="12957" h="20979" extrusionOk="0">
                  <a:moveTo>
                    <a:pt x="0" y="1"/>
                  </a:moveTo>
                  <a:lnTo>
                    <a:pt x="12957" y="1"/>
                  </a:lnTo>
                  <a:lnTo>
                    <a:pt x="12957" y="20978"/>
                  </a:lnTo>
                  <a:lnTo>
                    <a:pt x="0" y="20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14524" y="1274795"/>
              <a:ext cx="358806" cy="48511"/>
            </a:xfrm>
            <a:custGeom>
              <a:avLst/>
              <a:gdLst/>
              <a:ahLst/>
              <a:cxnLst/>
              <a:rect l="l" t="t" r="r" b="b"/>
              <a:pathLst>
                <a:path w="8247" h="1115" extrusionOk="0">
                  <a:moveTo>
                    <a:pt x="0" y="0"/>
                  </a:moveTo>
                  <a:lnTo>
                    <a:pt x="8247" y="0"/>
                  </a:lnTo>
                  <a:lnTo>
                    <a:pt x="8247" y="1115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00871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0" y="1"/>
                  </a:moveTo>
                  <a:lnTo>
                    <a:pt x="308" y="1"/>
                  </a:lnTo>
                  <a:lnTo>
                    <a:pt x="308" y="2575"/>
                  </a:lnTo>
                  <a:lnTo>
                    <a:pt x="0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84635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1" y="1"/>
                  </a:moveTo>
                  <a:lnTo>
                    <a:pt x="309" y="1"/>
                  </a:lnTo>
                  <a:lnTo>
                    <a:pt x="309" y="2575"/>
                  </a:lnTo>
                  <a:lnTo>
                    <a:pt x="1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735198" y="1256130"/>
              <a:ext cx="13400" cy="67176"/>
            </a:xfrm>
            <a:custGeom>
              <a:avLst/>
              <a:gdLst/>
              <a:ahLst/>
              <a:cxnLst/>
              <a:rect l="l" t="t" r="r" b="b"/>
              <a:pathLst>
                <a:path w="308" h="1544" extrusionOk="0">
                  <a:moveTo>
                    <a:pt x="0" y="0"/>
                  </a:moveTo>
                  <a:lnTo>
                    <a:pt x="307" y="0"/>
                  </a:lnTo>
                  <a:lnTo>
                    <a:pt x="307" y="1544"/>
                  </a:lnTo>
                  <a:lnTo>
                    <a:pt x="0" y="1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48785" y="1361027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5295" y="1361027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0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363557" y="1361027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83227" y="1425375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48785" y="1425375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21094" y="1425375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665021" y="1550372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248785" y="1550372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442349" y="1550372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248785" y="1486024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12357" y="1486024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93949" y="1486024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48785" y="1606409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543678" y="1606409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63557" y="1606409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583227" y="1670800"/>
              <a:ext cx="166938" cy="29629"/>
            </a:xfrm>
            <a:custGeom>
              <a:avLst/>
              <a:gdLst/>
              <a:ahLst/>
              <a:cxnLst/>
              <a:rect l="l" t="t" r="r" b="b"/>
              <a:pathLst>
                <a:path w="3837" h="681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48785" y="1670800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21094" y="1670800"/>
              <a:ext cx="235506" cy="29629"/>
            </a:xfrm>
            <a:custGeom>
              <a:avLst/>
              <a:gdLst/>
              <a:ahLst/>
              <a:cxnLst/>
              <a:rect l="l" t="t" r="r" b="b"/>
              <a:pathLst>
                <a:path w="5413" h="681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665021" y="1795754"/>
              <a:ext cx="85144" cy="29672"/>
            </a:xfrm>
            <a:custGeom>
              <a:avLst/>
              <a:gdLst/>
              <a:ahLst/>
              <a:cxnLst/>
              <a:rect l="l" t="t" r="r" b="b"/>
              <a:pathLst>
                <a:path w="1957" h="682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48785" y="1795754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442349" y="1795754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48785" y="1731406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712357" y="1731406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3949" y="1731406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83227" y="1860102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48785" y="1860102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21094" y="1860102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65021" y="1985099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248785" y="1985099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42349" y="1985099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248785" y="1920751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12357" y="1920751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93949" y="1920751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248785" y="2041136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543678" y="2041136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63557" y="2041136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5"/>
          <p:cNvSpPr/>
          <p:nvPr/>
        </p:nvSpPr>
        <p:spPr>
          <a:xfrm flipH="1">
            <a:off x="-83150" y="4755550"/>
            <a:ext cx="9258900" cy="6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 flipH="1">
            <a:off x="-260875" y="4842550"/>
            <a:ext cx="9548300" cy="300950"/>
          </a:xfrm>
          <a:custGeom>
            <a:avLst/>
            <a:gdLst/>
            <a:ahLst/>
            <a:cxnLst/>
            <a:rect l="l" t="t" r="r" b="b"/>
            <a:pathLst>
              <a:path w="381932" h="12038" extrusionOk="0">
                <a:moveTo>
                  <a:pt x="4104" y="0"/>
                </a:moveTo>
                <a:lnTo>
                  <a:pt x="381932" y="3830"/>
                </a:lnTo>
                <a:lnTo>
                  <a:pt x="379196" y="12038"/>
                </a:lnTo>
                <a:lnTo>
                  <a:pt x="0" y="8208"/>
                </a:lnTo>
                <a:close/>
              </a:path>
            </a:pathLst>
          </a:custGeom>
          <a:solidFill>
            <a:srgbClr val="2C2C2C">
              <a:alpha val="2893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/>
          <p:nvPr/>
        </p:nvSpPr>
        <p:spPr>
          <a:xfrm>
            <a:off x="93069" y="154827"/>
            <a:ext cx="695902" cy="211838"/>
          </a:xfrm>
          <a:custGeom>
            <a:avLst/>
            <a:gdLst/>
            <a:ahLst/>
            <a:cxnLst/>
            <a:rect l="l" t="t" r="r" b="b"/>
            <a:pathLst>
              <a:path w="15995" h="4869" extrusionOk="0">
                <a:moveTo>
                  <a:pt x="13850" y="3885"/>
                </a:moveTo>
                <a:cubicBezTo>
                  <a:pt x="13862" y="3826"/>
                  <a:pt x="13868" y="3762"/>
                  <a:pt x="13868" y="3699"/>
                </a:cubicBezTo>
                <a:cubicBezTo>
                  <a:pt x="13868" y="3183"/>
                  <a:pt x="13450" y="2764"/>
                  <a:pt x="12934" y="2764"/>
                </a:cubicBezTo>
                <a:cubicBezTo>
                  <a:pt x="12810" y="2764"/>
                  <a:pt x="12693" y="2789"/>
                  <a:pt x="12586" y="2832"/>
                </a:cubicBezTo>
                <a:cubicBezTo>
                  <a:pt x="12498" y="2018"/>
                  <a:pt x="11809" y="1385"/>
                  <a:pt x="10971" y="1385"/>
                </a:cubicBezTo>
                <a:cubicBezTo>
                  <a:pt x="10802" y="1385"/>
                  <a:pt x="10639" y="1411"/>
                  <a:pt x="10486" y="1458"/>
                </a:cubicBezTo>
                <a:cubicBezTo>
                  <a:pt x="10144" y="605"/>
                  <a:pt x="9311" y="1"/>
                  <a:pt x="8335" y="1"/>
                </a:cubicBezTo>
                <a:cubicBezTo>
                  <a:pt x="7240" y="1"/>
                  <a:pt x="6324" y="762"/>
                  <a:pt x="6083" y="1783"/>
                </a:cubicBezTo>
                <a:cubicBezTo>
                  <a:pt x="5797" y="1536"/>
                  <a:pt x="5426" y="1385"/>
                  <a:pt x="5018" y="1385"/>
                </a:cubicBezTo>
                <a:cubicBezTo>
                  <a:pt x="4166" y="1385"/>
                  <a:pt x="3468" y="2041"/>
                  <a:pt x="3400" y="2876"/>
                </a:cubicBezTo>
                <a:cubicBezTo>
                  <a:pt x="3269" y="2805"/>
                  <a:pt x="3117" y="2764"/>
                  <a:pt x="2957" y="2764"/>
                </a:cubicBezTo>
                <a:cubicBezTo>
                  <a:pt x="2441" y="2764"/>
                  <a:pt x="2022" y="3183"/>
                  <a:pt x="2022" y="3699"/>
                </a:cubicBezTo>
                <a:cubicBezTo>
                  <a:pt x="2022" y="3766"/>
                  <a:pt x="2030" y="3831"/>
                  <a:pt x="2043" y="3893"/>
                </a:cubicBezTo>
                <a:cubicBezTo>
                  <a:pt x="774" y="3997"/>
                  <a:pt x="0" y="4134"/>
                  <a:pt x="0" y="4284"/>
                </a:cubicBezTo>
                <a:cubicBezTo>
                  <a:pt x="0" y="4607"/>
                  <a:pt x="3581" y="4869"/>
                  <a:pt x="7998" y="4869"/>
                </a:cubicBezTo>
                <a:cubicBezTo>
                  <a:pt x="12415" y="4869"/>
                  <a:pt x="15995" y="4607"/>
                  <a:pt x="15995" y="4284"/>
                </a:cubicBezTo>
                <a:cubicBezTo>
                  <a:pt x="15995" y="4130"/>
                  <a:pt x="15180" y="3990"/>
                  <a:pt x="13850" y="38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8397907" y="6451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671482" y="42060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"/>
          <p:cNvSpPr/>
          <p:nvPr/>
        </p:nvSpPr>
        <p:spPr>
          <a:xfrm>
            <a:off x="8067859" y="20028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"/>
          <p:cNvSpPr/>
          <p:nvPr/>
        </p:nvSpPr>
        <p:spPr>
          <a:xfrm flipH="1">
            <a:off x="-247591" y="146259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"/>
          <p:cNvSpPr/>
          <p:nvPr/>
        </p:nvSpPr>
        <p:spPr>
          <a:xfrm flipH="1">
            <a:off x="-271129" y="1238053"/>
            <a:ext cx="302682" cy="50947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"/>
          <p:cNvSpPr/>
          <p:nvPr/>
        </p:nvSpPr>
        <p:spPr>
          <a:xfrm flipH="1">
            <a:off x="371912" y="1017731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flipH="1">
            <a:off x="8671484" y="833345"/>
            <a:ext cx="552719" cy="58039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>
            <a:off x="7516226" y="276835"/>
            <a:ext cx="458439" cy="122561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0" name="Google Shape;210;p6"/>
          <p:cNvGrpSpPr/>
          <p:nvPr/>
        </p:nvGrpSpPr>
        <p:grpSpPr>
          <a:xfrm>
            <a:off x="8618672" y="2380329"/>
            <a:ext cx="838600" cy="2902705"/>
            <a:chOff x="7098257" y="3512647"/>
            <a:chExt cx="194783" cy="674279"/>
          </a:xfrm>
        </p:grpSpPr>
        <p:sp>
          <p:nvSpPr>
            <p:cNvPr id="211" name="Google Shape;211;p6"/>
            <p:cNvSpPr/>
            <p:nvPr/>
          </p:nvSpPr>
          <p:spPr>
            <a:xfrm>
              <a:off x="7098257" y="3512647"/>
              <a:ext cx="100024" cy="674279"/>
            </a:xfrm>
            <a:custGeom>
              <a:avLst/>
              <a:gdLst/>
              <a:ahLst/>
              <a:cxnLst/>
              <a:rect l="l" t="t" r="r" b="b"/>
              <a:pathLst>
                <a:path w="2299" h="15498" extrusionOk="0">
                  <a:moveTo>
                    <a:pt x="2299" y="15498"/>
                  </a:moveTo>
                  <a:lnTo>
                    <a:pt x="0" y="15498"/>
                  </a:lnTo>
                  <a:lnTo>
                    <a:pt x="0" y="565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7110962" y="3524002"/>
              <a:ext cx="74615" cy="654875"/>
            </a:xfrm>
            <a:custGeom>
              <a:avLst/>
              <a:gdLst/>
              <a:ahLst/>
              <a:cxnLst/>
              <a:rect l="l" t="t" r="r" b="b"/>
              <a:pathLst>
                <a:path w="1715" h="15052" extrusionOk="0">
                  <a:moveTo>
                    <a:pt x="1" y="15052"/>
                  </a:moveTo>
                  <a:lnTo>
                    <a:pt x="250" y="15052"/>
                  </a:lnTo>
                  <a:lnTo>
                    <a:pt x="250" y="360"/>
                  </a:lnTo>
                  <a:lnTo>
                    <a:pt x="1" y="422"/>
                  </a:lnTo>
                  <a:close/>
                  <a:moveTo>
                    <a:pt x="488" y="15052"/>
                  </a:moveTo>
                  <a:lnTo>
                    <a:pt x="738" y="15052"/>
                  </a:lnTo>
                  <a:lnTo>
                    <a:pt x="738" y="240"/>
                  </a:lnTo>
                  <a:lnTo>
                    <a:pt x="488" y="302"/>
                  </a:lnTo>
                  <a:close/>
                  <a:moveTo>
                    <a:pt x="976" y="15052"/>
                  </a:moveTo>
                  <a:lnTo>
                    <a:pt x="1227" y="15052"/>
                  </a:lnTo>
                  <a:lnTo>
                    <a:pt x="1227" y="121"/>
                  </a:lnTo>
                  <a:lnTo>
                    <a:pt x="976" y="183"/>
                  </a:lnTo>
                  <a:close/>
                  <a:moveTo>
                    <a:pt x="1464" y="62"/>
                  </a:moveTo>
                  <a:lnTo>
                    <a:pt x="1464" y="15052"/>
                  </a:lnTo>
                  <a:lnTo>
                    <a:pt x="1714" y="150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7198238" y="3512647"/>
              <a:ext cx="94803" cy="674279"/>
            </a:xfrm>
            <a:custGeom>
              <a:avLst/>
              <a:gdLst/>
              <a:ahLst/>
              <a:cxnLst/>
              <a:rect l="l" t="t" r="r" b="b"/>
              <a:pathLst>
                <a:path w="2179" h="15498" extrusionOk="0">
                  <a:moveTo>
                    <a:pt x="1" y="15498"/>
                  </a:moveTo>
                  <a:lnTo>
                    <a:pt x="2179" y="15498"/>
                  </a:lnTo>
                  <a:lnTo>
                    <a:pt x="2179" y="5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6"/>
          <p:cNvGrpSpPr/>
          <p:nvPr/>
        </p:nvGrpSpPr>
        <p:grpSpPr>
          <a:xfrm flipH="1">
            <a:off x="6707161" y="4742164"/>
            <a:ext cx="1723618" cy="2411916"/>
            <a:chOff x="8209047" y="2704365"/>
            <a:chExt cx="508907" cy="712131"/>
          </a:xfrm>
        </p:grpSpPr>
        <p:sp>
          <p:nvSpPr>
            <p:cNvPr id="215" name="Google Shape;215;p6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6"/>
          <p:cNvGrpSpPr/>
          <p:nvPr/>
        </p:nvGrpSpPr>
        <p:grpSpPr>
          <a:xfrm flipH="1">
            <a:off x="-526117" y="3542571"/>
            <a:ext cx="1378538" cy="2477400"/>
            <a:chOff x="7510801" y="2623702"/>
            <a:chExt cx="489590" cy="879852"/>
          </a:xfrm>
        </p:grpSpPr>
        <p:sp>
          <p:nvSpPr>
            <p:cNvPr id="219" name="Google Shape;219;p6"/>
            <p:cNvSpPr/>
            <p:nvPr/>
          </p:nvSpPr>
          <p:spPr>
            <a:xfrm>
              <a:off x="7510801" y="2623702"/>
              <a:ext cx="239248" cy="879852"/>
            </a:xfrm>
            <a:custGeom>
              <a:avLst/>
              <a:gdLst/>
              <a:ahLst/>
              <a:cxnLst/>
              <a:rect l="l" t="t" r="r" b="b"/>
              <a:pathLst>
                <a:path w="5499" h="20223" extrusionOk="0">
                  <a:moveTo>
                    <a:pt x="5498" y="20222"/>
                  </a:moveTo>
                  <a:lnTo>
                    <a:pt x="0" y="20222"/>
                  </a:lnTo>
                  <a:lnTo>
                    <a:pt x="0" y="250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7525724" y="2691008"/>
              <a:ext cx="203876" cy="810110"/>
            </a:xfrm>
            <a:custGeom>
              <a:avLst/>
              <a:gdLst/>
              <a:ahLst/>
              <a:cxnLst/>
              <a:rect l="l" t="t" r="r" b="b"/>
              <a:pathLst>
                <a:path w="4686" h="18620" extrusionOk="0">
                  <a:moveTo>
                    <a:pt x="843" y="4008"/>
                  </a:moveTo>
                  <a:lnTo>
                    <a:pt x="3761" y="2946"/>
                  </a:lnTo>
                  <a:lnTo>
                    <a:pt x="3761" y="1759"/>
                  </a:lnTo>
                  <a:lnTo>
                    <a:pt x="843" y="2910"/>
                  </a:lnTo>
                  <a:close/>
                  <a:moveTo>
                    <a:pt x="843" y="5226"/>
                  </a:moveTo>
                  <a:lnTo>
                    <a:pt x="3761" y="4252"/>
                  </a:lnTo>
                  <a:lnTo>
                    <a:pt x="3761" y="3064"/>
                  </a:lnTo>
                  <a:lnTo>
                    <a:pt x="843" y="4127"/>
                  </a:lnTo>
                  <a:close/>
                  <a:moveTo>
                    <a:pt x="843" y="6444"/>
                  </a:moveTo>
                  <a:lnTo>
                    <a:pt x="3761" y="5559"/>
                  </a:lnTo>
                  <a:lnTo>
                    <a:pt x="3761" y="4369"/>
                  </a:lnTo>
                  <a:lnTo>
                    <a:pt x="843" y="5343"/>
                  </a:lnTo>
                  <a:close/>
                  <a:moveTo>
                    <a:pt x="1" y="5507"/>
                  </a:moveTo>
                  <a:lnTo>
                    <a:pt x="399" y="5374"/>
                  </a:lnTo>
                  <a:lnTo>
                    <a:pt x="399" y="4288"/>
                  </a:lnTo>
                  <a:lnTo>
                    <a:pt x="1" y="4433"/>
                  </a:lnTo>
                  <a:close/>
                  <a:moveTo>
                    <a:pt x="843" y="8879"/>
                  </a:moveTo>
                  <a:lnTo>
                    <a:pt x="3761" y="8172"/>
                  </a:lnTo>
                  <a:lnTo>
                    <a:pt x="3761" y="6981"/>
                  </a:lnTo>
                  <a:lnTo>
                    <a:pt x="843" y="7777"/>
                  </a:lnTo>
                  <a:close/>
                  <a:moveTo>
                    <a:pt x="843" y="7661"/>
                  </a:moveTo>
                  <a:lnTo>
                    <a:pt x="3761" y="6865"/>
                  </a:lnTo>
                  <a:lnTo>
                    <a:pt x="3761" y="5674"/>
                  </a:lnTo>
                  <a:lnTo>
                    <a:pt x="843" y="6560"/>
                  </a:lnTo>
                  <a:close/>
                  <a:moveTo>
                    <a:pt x="1" y="6700"/>
                  </a:moveTo>
                  <a:lnTo>
                    <a:pt x="399" y="6579"/>
                  </a:lnTo>
                  <a:lnTo>
                    <a:pt x="399" y="5490"/>
                  </a:lnTo>
                  <a:lnTo>
                    <a:pt x="1" y="5624"/>
                  </a:lnTo>
                  <a:close/>
                  <a:moveTo>
                    <a:pt x="1" y="9084"/>
                  </a:moveTo>
                  <a:lnTo>
                    <a:pt x="399" y="8987"/>
                  </a:lnTo>
                  <a:lnTo>
                    <a:pt x="399" y="7897"/>
                  </a:lnTo>
                  <a:lnTo>
                    <a:pt x="1" y="8007"/>
                  </a:lnTo>
                  <a:close/>
                  <a:moveTo>
                    <a:pt x="1" y="10276"/>
                  </a:moveTo>
                  <a:lnTo>
                    <a:pt x="399" y="10191"/>
                  </a:lnTo>
                  <a:lnTo>
                    <a:pt x="399" y="9101"/>
                  </a:lnTo>
                  <a:lnTo>
                    <a:pt x="1" y="9198"/>
                  </a:lnTo>
                  <a:close/>
                  <a:moveTo>
                    <a:pt x="1" y="7892"/>
                  </a:moveTo>
                  <a:lnTo>
                    <a:pt x="399" y="7783"/>
                  </a:lnTo>
                  <a:lnTo>
                    <a:pt x="399" y="6694"/>
                  </a:lnTo>
                  <a:lnTo>
                    <a:pt x="1" y="6816"/>
                  </a:lnTo>
                  <a:close/>
                  <a:moveTo>
                    <a:pt x="843" y="17403"/>
                  </a:moveTo>
                  <a:lnTo>
                    <a:pt x="3761" y="17314"/>
                  </a:lnTo>
                  <a:lnTo>
                    <a:pt x="3761" y="16119"/>
                  </a:lnTo>
                  <a:lnTo>
                    <a:pt x="843" y="16296"/>
                  </a:lnTo>
                  <a:close/>
                  <a:moveTo>
                    <a:pt x="843" y="18620"/>
                  </a:moveTo>
                  <a:lnTo>
                    <a:pt x="3761" y="18620"/>
                  </a:lnTo>
                  <a:lnTo>
                    <a:pt x="3761" y="17425"/>
                  </a:lnTo>
                  <a:lnTo>
                    <a:pt x="843" y="17513"/>
                  </a:lnTo>
                  <a:close/>
                  <a:moveTo>
                    <a:pt x="843" y="16185"/>
                  </a:moveTo>
                  <a:lnTo>
                    <a:pt x="3761" y="16009"/>
                  </a:lnTo>
                  <a:lnTo>
                    <a:pt x="3761" y="14813"/>
                  </a:lnTo>
                  <a:lnTo>
                    <a:pt x="843" y="15080"/>
                  </a:lnTo>
                  <a:close/>
                  <a:moveTo>
                    <a:pt x="1" y="11468"/>
                  </a:moveTo>
                  <a:lnTo>
                    <a:pt x="399" y="11396"/>
                  </a:lnTo>
                  <a:lnTo>
                    <a:pt x="399" y="10305"/>
                  </a:lnTo>
                  <a:lnTo>
                    <a:pt x="1" y="10390"/>
                  </a:lnTo>
                  <a:close/>
                  <a:moveTo>
                    <a:pt x="1" y="18620"/>
                  </a:moveTo>
                  <a:lnTo>
                    <a:pt x="399" y="18620"/>
                  </a:lnTo>
                  <a:lnTo>
                    <a:pt x="399" y="17527"/>
                  </a:lnTo>
                  <a:lnTo>
                    <a:pt x="1" y="17539"/>
                  </a:lnTo>
                  <a:close/>
                  <a:moveTo>
                    <a:pt x="1" y="4315"/>
                  </a:moveTo>
                  <a:lnTo>
                    <a:pt x="399" y="4170"/>
                  </a:lnTo>
                  <a:lnTo>
                    <a:pt x="399" y="3085"/>
                  </a:lnTo>
                  <a:lnTo>
                    <a:pt x="1" y="3242"/>
                  </a:lnTo>
                  <a:close/>
                  <a:moveTo>
                    <a:pt x="843" y="13750"/>
                  </a:moveTo>
                  <a:lnTo>
                    <a:pt x="3761" y="13396"/>
                  </a:lnTo>
                  <a:lnTo>
                    <a:pt x="3761" y="12202"/>
                  </a:lnTo>
                  <a:lnTo>
                    <a:pt x="843" y="12644"/>
                  </a:lnTo>
                  <a:close/>
                  <a:moveTo>
                    <a:pt x="843" y="11315"/>
                  </a:moveTo>
                  <a:lnTo>
                    <a:pt x="3761" y="10784"/>
                  </a:lnTo>
                  <a:lnTo>
                    <a:pt x="3761" y="9591"/>
                  </a:lnTo>
                  <a:lnTo>
                    <a:pt x="843" y="10210"/>
                  </a:lnTo>
                  <a:close/>
                  <a:moveTo>
                    <a:pt x="843" y="12533"/>
                  </a:moveTo>
                  <a:lnTo>
                    <a:pt x="3761" y="12090"/>
                  </a:lnTo>
                  <a:lnTo>
                    <a:pt x="3761" y="10897"/>
                  </a:lnTo>
                  <a:lnTo>
                    <a:pt x="843" y="11427"/>
                  </a:lnTo>
                  <a:close/>
                  <a:moveTo>
                    <a:pt x="843" y="10098"/>
                  </a:moveTo>
                  <a:lnTo>
                    <a:pt x="3761" y="9478"/>
                  </a:lnTo>
                  <a:lnTo>
                    <a:pt x="3761" y="8286"/>
                  </a:lnTo>
                  <a:lnTo>
                    <a:pt x="843" y="8993"/>
                  </a:lnTo>
                  <a:close/>
                  <a:moveTo>
                    <a:pt x="843" y="14968"/>
                  </a:moveTo>
                  <a:lnTo>
                    <a:pt x="3761" y="14702"/>
                  </a:lnTo>
                  <a:lnTo>
                    <a:pt x="3761" y="13508"/>
                  </a:lnTo>
                  <a:lnTo>
                    <a:pt x="843" y="13861"/>
                  </a:lnTo>
                  <a:close/>
                  <a:moveTo>
                    <a:pt x="1" y="3122"/>
                  </a:moveTo>
                  <a:lnTo>
                    <a:pt x="399" y="2965"/>
                  </a:lnTo>
                  <a:lnTo>
                    <a:pt x="399" y="1820"/>
                  </a:lnTo>
                  <a:lnTo>
                    <a:pt x="1" y="1990"/>
                  </a:lnTo>
                  <a:close/>
                  <a:moveTo>
                    <a:pt x="4123" y="8084"/>
                  </a:moveTo>
                  <a:lnTo>
                    <a:pt x="4686" y="7947"/>
                  </a:lnTo>
                  <a:lnTo>
                    <a:pt x="4686" y="6728"/>
                  </a:lnTo>
                  <a:lnTo>
                    <a:pt x="4123" y="6881"/>
                  </a:lnTo>
                  <a:close/>
                  <a:moveTo>
                    <a:pt x="4123" y="6766"/>
                  </a:moveTo>
                  <a:lnTo>
                    <a:pt x="4686" y="6613"/>
                  </a:lnTo>
                  <a:lnTo>
                    <a:pt x="4686" y="5394"/>
                  </a:lnTo>
                  <a:lnTo>
                    <a:pt x="4123" y="5565"/>
                  </a:lnTo>
                  <a:close/>
                  <a:moveTo>
                    <a:pt x="4123" y="5449"/>
                  </a:moveTo>
                  <a:lnTo>
                    <a:pt x="4686" y="5278"/>
                  </a:lnTo>
                  <a:lnTo>
                    <a:pt x="4686" y="4061"/>
                  </a:lnTo>
                  <a:lnTo>
                    <a:pt x="4123" y="4249"/>
                  </a:lnTo>
                  <a:close/>
                  <a:moveTo>
                    <a:pt x="4123" y="12035"/>
                  </a:moveTo>
                  <a:lnTo>
                    <a:pt x="4686" y="11950"/>
                  </a:lnTo>
                  <a:lnTo>
                    <a:pt x="4686" y="10729"/>
                  </a:lnTo>
                  <a:lnTo>
                    <a:pt x="4123" y="10830"/>
                  </a:lnTo>
                  <a:close/>
                  <a:moveTo>
                    <a:pt x="4123" y="10718"/>
                  </a:moveTo>
                  <a:lnTo>
                    <a:pt x="4686" y="10616"/>
                  </a:lnTo>
                  <a:lnTo>
                    <a:pt x="4686" y="9395"/>
                  </a:lnTo>
                  <a:lnTo>
                    <a:pt x="4123" y="9514"/>
                  </a:lnTo>
                  <a:close/>
                  <a:moveTo>
                    <a:pt x="4123" y="9401"/>
                  </a:moveTo>
                  <a:lnTo>
                    <a:pt x="4686" y="9281"/>
                  </a:lnTo>
                  <a:lnTo>
                    <a:pt x="4686" y="8061"/>
                  </a:lnTo>
                  <a:lnTo>
                    <a:pt x="4123" y="8198"/>
                  </a:lnTo>
                  <a:close/>
                  <a:moveTo>
                    <a:pt x="4123" y="4132"/>
                  </a:moveTo>
                  <a:lnTo>
                    <a:pt x="4686" y="3944"/>
                  </a:lnTo>
                  <a:lnTo>
                    <a:pt x="4686" y="2728"/>
                  </a:lnTo>
                  <a:lnTo>
                    <a:pt x="4123" y="2932"/>
                  </a:lnTo>
                  <a:close/>
                  <a:moveTo>
                    <a:pt x="843" y="2790"/>
                  </a:moveTo>
                  <a:lnTo>
                    <a:pt x="3761" y="1640"/>
                  </a:lnTo>
                  <a:lnTo>
                    <a:pt x="3761" y="393"/>
                  </a:lnTo>
                  <a:lnTo>
                    <a:pt x="843" y="1633"/>
                  </a:lnTo>
                  <a:close/>
                  <a:moveTo>
                    <a:pt x="4123" y="240"/>
                  </a:moveTo>
                  <a:lnTo>
                    <a:pt x="4123" y="1497"/>
                  </a:lnTo>
                  <a:lnTo>
                    <a:pt x="4686" y="1275"/>
                  </a:lnTo>
                  <a:lnTo>
                    <a:pt x="4686" y="1"/>
                  </a:lnTo>
                  <a:close/>
                  <a:moveTo>
                    <a:pt x="4123" y="2815"/>
                  </a:moveTo>
                  <a:lnTo>
                    <a:pt x="4686" y="2609"/>
                  </a:lnTo>
                  <a:lnTo>
                    <a:pt x="4686" y="1395"/>
                  </a:lnTo>
                  <a:lnTo>
                    <a:pt x="4123" y="1616"/>
                  </a:lnTo>
                  <a:close/>
                  <a:moveTo>
                    <a:pt x="4123" y="17303"/>
                  </a:moveTo>
                  <a:lnTo>
                    <a:pt x="4686" y="17287"/>
                  </a:lnTo>
                  <a:lnTo>
                    <a:pt x="4686" y="16063"/>
                  </a:lnTo>
                  <a:lnTo>
                    <a:pt x="4123" y="16098"/>
                  </a:lnTo>
                  <a:close/>
                  <a:moveTo>
                    <a:pt x="1" y="17429"/>
                  </a:moveTo>
                  <a:lnTo>
                    <a:pt x="399" y="17416"/>
                  </a:lnTo>
                  <a:lnTo>
                    <a:pt x="399" y="16324"/>
                  </a:lnTo>
                  <a:lnTo>
                    <a:pt x="1" y="16347"/>
                  </a:lnTo>
                  <a:close/>
                  <a:moveTo>
                    <a:pt x="1" y="15045"/>
                  </a:moveTo>
                  <a:lnTo>
                    <a:pt x="399" y="15008"/>
                  </a:lnTo>
                  <a:lnTo>
                    <a:pt x="399" y="13916"/>
                  </a:lnTo>
                  <a:lnTo>
                    <a:pt x="1" y="13964"/>
                  </a:lnTo>
                  <a:close/>
                  <a:moveTo>
                    <a:pt x="1" y="16237"/>
                  </a:moveTo>
                  <a:lnTo>
                    <a:pt x="399" y="16212"/>
                  </a:lnTo>
                  <a:lnTo>
                    <a:pt x="399" y="15119"/>
                  </a:lnTo>
                  <a:lnTo>
                    <a:pt x="1" y="15155"/>
                  </a:lnTo>
                  <a:close/>
                  <a:moveTo>
                    <a:pt x="1" y="13852"/>
                  </a:moveTo>
                  <a:lnTo>
                    <a:pt x="399" y="13804"/>
                  </a:lnTo>
                  <a:lnTo>
                    <a:pt x="399" y="12712"/>
                  </a:lnTo>
                  <a:lnTo>
                    <a:pt x="1" y="12772"/>
                  </a:lnTo>
                  <a:close/>
                  <a:moveTo>
                    <a:pt x="4123" y="18620"/>
                  </a:moveTo>
                  <a:lnTo>
                    <a:pt x="4686" y="18620"/>
                  </a:lnTo>
                  <a:lnTo>
                    <a:pt x="4686" y="17397"/>
                  </a:lnTo>
                  <a:lnTo>
                    <a:pt x="4123" y="17414"/>
                  </a:lnTo>
                  <a:close/>
                  <a:moveTo>
                    <a:pt x="4123" y="13352"/>
                  </a:moveTo>
                  <a:lnTo>
                    <a:pt x="4686" y="13285"/>
                  </a:lnTo>
                  <a:lnTo>
                    <a:pt x="4686" y="12062"/>
                  </a:lnTo>
                  <a:lnTo>
                    <a:pt x="4123" y="12148"/>
                  </a:lnTo>
                  <a:close/>
                  <a:moveTo>
                    <a:pt x="4123" y="14670"/>
                  </a:moveTo>
                  <a:lnTo>
                    <a:pt x="4686" y="14618"/>
                  </a:lnTo>
                  <a:lnTo>
                    <a:pt x="4686" y="13396"/>
                  </a:lnTo>
                  <a:lnTo>
                    <a:pt x="4123" y="13464"/>
                  </a:lnTo>
                  <a:close/>
                  <a:moveTo>
                    <a:pt x="4123" y="15986"/>
                  </a:moveTo>
                  <a:lnTo>
                    <a:pt x="4686" y="15952"/>
                  </a:lnTo>
                  <a:lnTo>
                    <a:pt x="4686" y="14730"/>
                  </a:lnTo>
                  <a:lnTo>
                    <a:pt x="4123" y="14780"/>
                  </a:lnTo>
                  <a:close/>
                  <a:moveTo>
                    <a:pt x="1" y="12660"/>
                  </a:moveTo>
                  <a:lnTo>
                    <a:pt x="399" y="12600"/>
                  </a:lnTo>
                  <a:lnTo>
                    <a:pt x="399" y="11509"/>
                  </a:lnTo>
                  <a:lnTo>
                    <a:pt x="1" y="11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7750005" y="2623702"/>
              <a:ext cx="250386" cy="879852"/>
            </a:xfrm>
            <a:custGeom>
              <a:avLst/>
              <a:gdLst/>
              <a:ahLst/>
              <a:cxnLst/>
              <a:rect l="l" t="t" r="r" b="b"/>
              <a:pathLst>
                <a:path w="5755" h="20223" extrusionOk="0">
                  <a:moveTo>
                    <a:pt x="0" y="20222"/>
                  </a:moveTo>
                  <a:lnTo>
                    <a:pt x="5754" y="20222"/>
                  </a:lnTo>
                  <a:lnTo>
                    <a:pt x="5754" y="2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6"/>
          <p:cNvSpPr/>
          <p:nvPr/>
        </p:nvSpPr>
        <p:spPr>
          <a:xfrm>
            <a:off x="1570419" y="4604001"/>
            <a:ext cx="1149673" cy="385398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"/>
          <p:cNvSpPr/>
          <p:nvPr/>
        </p:nvSpPr>
        <p:spPr>
          <a:xfrm>
            <a:off x="1775645" y="273091"/>
            <a:ext cx="726889" cy="116181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-523613" y="-44874"/>
            <a:ext cx="1452304" cy="445663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-358998" y="983166"/>
            <a:ext cx="1231639" cy="277846"/>
          </a:xfrm>
          <a:custGeom>
            <a:avLst/>
            <a:gdLst/>
            <a:ahLst/>
            <a:cxnLst/>
            <a:rect l="l" t="t" r="r" b="b"/>
            <a:pathLst>
              <a:path w="14216" h="3207" extrusionOk="0">
                <a:moveTo>
                  <a:pt x="14215" y="3206"/>
                </a:moveTo>
                <a:cubicBezTo>
                  <a:pt x="10586" y="2722"/>
                  <a:pt x="0" y="726"/>
                  <a:pt x="0" y="726"/>
                </a:cubicBezTo>
                <a:cubicBezTo>
                  <a:pt x="420" y="726"/>
                  <a:pt x="933" y="602"/>
                  <a:pt x="1319" y="593"/>
                </a:cubicBezTo>
                <a:cubicBezTo>
                  <a:pt x="1695" y="584"/>
                  <a:pt x="2198" y="737"/>
                  <a:pt x="2617" y="729"/>
                </a:cubicBezTo>
                <a:cubicBezTo>
                  <a:pt x="3319" y="715"/>
                  <a:pt x="3162" y="96"/>
                  <a:pt x="3913" y="59"/>
                </a:cubicBezTo>
                <a:cubicBezTo>
                  <a:pt x="5086" y="0"/>
                  <a:pt x="5814" y="1132"/>
                  <a:pt x="7016" y="1105"/>
                </a:cubicBezTo>
                <a:cubicBezTo>
                  <a:pt x="8035" y="1083"/>
                  <a:pt x="8710" y="1517"/>
                  <a:pt x="9679" y="1645"/>
                </a:cubicBezTo>
                <a:cubicBezTo>
                  <a:pt x="10320" y="1730"/>
                  <a:pt x="11193" y="1618"/>
                  <a:pt x="11783" y="1871"/>
                </a:cubicBezTo>
                <a:cubicBezTo>
                  <a:pt x="12282" y="2086"/>
                  <a:pt x="12720" y="2510"/>
                  <a:pt x="13231" y="2736"/>
                </a:cubicBezTo>
                <a:cubicBezTo>
                  <a:pt x="13523" y="2865"/>
                  <a:pt x="13811" y="2917"/>
                  <a:pt x="14078" y="3084"/>
                </a:cubicBezTo>
                <a:cubicBezTo>
                  <a:pt x="14020" y="3098"/>
                  <a:pt x="13966" y="3119"/>
                  <a:pt x="13913" y="31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8077008" y="1993406"/>
            <a:ext cx="1100643" cy="115574"/>
          </a:xfrm>
          <a:custGeom>
            <a:avLst/>
            <a:gdLst/>
            <a:ahLst/>
            <a:cxnLst/>
            <a:rect l="l" t="t" r="r" b="b"/>
            <a:pathLst>
              <a:path w="12704" h="1334" extrusionOk="0">
                <a:moveTo>
                  <a:pt x="11825" y="380"/>
                </a:moveTo>
                <a:cubicBezTo>
                  <a:pt x="8096" y="910"/>
                  <a:pt x="0" y="1334"/>
                  <a:pt x="0" y="1334"/>
                </a:cubicBezTo>
                <a:cubicBezTo>
                  <a:pt x="895" y="1293"/>
                  <a:pt x="1896" y="1029"/>
                  <a:pt x="2754" y="770"/>
                </a:cubicBezTo>
                <a:cubicBezTo>
                  <a:pt x="3027" y="688"/>
                  <a:pt x="3295" y="591"/>
                  <a:pt x="3574" y="531"/>
                </a:cubicBezTo>
                <a:cubicBezTo>
                  <a:pt x="3920" y="455"/>
                  <a:pt x="4274" y="436"/>
                  <a:pt x="4628" y="418"/>
                </a:cubicBezTo>
                <a:cubicBezTo>
                  <a:pt x="7320" y="279"/>
                  <a:pt x="10011" y="139"/>
                  <a:pt x="12704" y="0"/>
                </a:cubicBezTo>
                <a:cubicBezTo>
                  <a:pt x="12411" y="127"/>
                  <a:pt x="12142" y="336"/>
                  <a:pt x="11825" y="3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8416580" y="711823"/>
            <a:ext cx="602737" cy="101453"/>
          </a:xfrm>
          <a:custGeom>
            <a:avLst/>
            <a:gdLst/>
            <a:ahLst/>
            <a:cxnLst/>
            <a:rect l="l" t="t" r="r" b="b"/>
            <a:pathLst>
              <a:path w="6957" h="1171" extrusionOk="0">
                <a:moveTo>
                  <a:pt x="6957" y="504"/>
                </a:moveTo>
                <a:cubicBezTo>
                  <a:pt x="5626" y="747"/>
                  <a:pt x="0" y="1171"/>
                  <a:pt x="0" y="1171"/>
                </a:cubicBezTo>
                <a:cubicBezTo>
                  <a:pt x="317" y="1171"/>
                  <a:pt x="448" y="1032"/>
                  <a:pt x="723" y="975"/>
                </a:cubicBezTo>
                <a:cubicBezTo>
                  <a:pt x="1048" y="909"/>
                  <a:pt x="1193" y="782"/>
                  <a:pt x="1487" y="688"/>
                </a:cubicBezTo>
                <a:cubicBezTo>
                  <a:pt x="1786" y="593"/>
                  <a:pt x="2082" y="634"/>
                  <a:pt x="2369" y="509"/>
                </a:cubicBezTo>
                <a:cubicBezTo>
                  <a:pt x="2881" y="284"/>
                  <a:pt x="3009" y="1"/>
                  <a:pt x="3631" y="157"/>
                </a:cubicBezTo>
                <a:cubicBezTo>
                  <a:pt x="3939" y="235"/>
                  <a:pt x="4159" y="482"/>
                  <a:pt x="4474" y="538"/>
                </a:cubicBezTo>
                <a:cubicBezTo>
                  <a:pt x="4797" y="596"/>
                  <a:pt x="5239" y="447"/>
                  <a:pt x="5566" y="383"/>
                </a:cubicBezTo>
                <a:cubicBezTo>
                  <a:pt x="5965" y="304"/>
                  <a:pt x="6713" y="296"/>
                  <a:pt x="6957" y="50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7214582" y="273095"/>
            <a:ext cx="524244" cy="127704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7"/>
          <p:cNvSpPr txBox="1">
            <a:spLocks noGrp="1"/>
          </p:cNvSpPr>
          <p:nvPr>
            <p:ph type="subTitle" idx="1"/>
          </p:nvPr>
        </p:nvSpPr>
        <p:spPr>
          <a:xfrm>
            <a:off x="713225" y="1476500"/>
            <a:ext cx="4074600" cy="18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7"/>
          <p:cNvSpPr>
            <a:spLocks noGrp="1"/>
          </p:cNvSpPr>
          <p:nvPr>
            <p:ph type="pic" idx="2"/>
          </p:nvPr>
        </p:nvSpPr>
        <p:spPr>
          <a:xfrm>
            <a:off x="5108875" y="1476500"/>
            <a:ext cx="3321900" cy="2807400"/>
          </a:xfrm>
          <a:prstGeom prst="roundRect">
            <a:avLst>
              <a:gd name="adj" fmla="val 34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>
            <a:spLocks noGrp="1"/>
          </p:cNvSpPr>
          <p:nvPr>
            <p:ph type="title"/>
          </p:nvPr>
        </p:nvSpPr>
        <p:spPr>
          <a:xfrm>
            <a:off x="1969250" y="778200"/>
            <a:ext cx="52053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1866500" y="731475"/>
            <a:ext cx="54111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9"/>
          <p:cNvSpPr txBox="1">
            <a:spLocks noGrp="1"/>
          </p:cNvSpPr>
          <p:nvPr>
            <p:ph type="subTitle" idx="1"/>
          </p:nvPr>
        </p:nvSpPr>
        <p:spPr>
          <a:xfrm>
            <a:off x="1866500" y="2115875"/>
            <a:ext cx="54111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545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effectLst>
            <a:outerShdw blurRad="42863" dist="19050" dir="258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hyperlink" Target="https://docs.google.com/spreadsheets/d/1tbcd4-DabntaeSa30D2oHp5J3U53eNIbKrcyLH3r-cw/copy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bcd4-DabntaeSa30D2oHp5J3U53eNIbKrcyLH3r-cw/copy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gradient-digital-signage-illustration_38680818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freepik.com/free-vector/gradient-digital-signage-illustration_386808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gradient-digital-signage-illustration_38680811.htm/?utm_source=slidesgo_template&amp;utm_medium=referral-link&amp;utm_campaign=sg_resources&amp;utm_content=freepik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odern-tokyo-street-background_2596912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black-woman-posing-chair-medium-shot_26559767.htm/?utm_source=slidesgo_template&amp;utm_medium=referral-link&amp;utm_campaign=sg_resources&amp;utm_content=freepik" TargetMode="External"/><Relationship Id="rId3" Type="http://schemas.openxmlformats.org/officeDocument/2006/relationships/hyperlink" Target="https://www.flaticon.com/packs/city-life-27?style_id=15&amp;family_id=3&amp;group_id=1/?utm_source=slidesgo_template&amp;utm_medium=referral-link&amp;utm_campaign=sg_resources&amp;utm_content=flaticon" TargetMode="External"/><Relationship Id="rId7" Type="http://schemas.openxmlformats.org/officeDocument/2006/relationships/hyperlink" Target="https://www.freepik.com/free-photo/long-view-modern-skyscrapers-office-buildings_12396201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smiley-man-holding-camera-front-view_3430442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reepik.com/free-vector/gradient-digital-signage-illustration_38680815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front-view-smiley-woman-holding-book_3459829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gradient-digital-signage-illustration_38680813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modern-senior-man-urban-community_1392057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gradient-digital-signage-illustration_38680812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city-street-with-concrete-buildings-trees_11734118.htm/?utm_source=slidesgo_template&amp;utm_medium=referral-link&amp;utm_campaign=sg_resources&amp;utm_content=freepi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5"/>
          <p:cNvSpPr/>
          <p:nvPr/>
        </p:nvSpPr>
        <p:spPr>
          <a:xfrm>
            <a:off x="7214587" y="2107186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35"/>
          <p:cNvSpPr/>
          <p:nvPr/>
        </p:nvSpPr>
        <p:spPr>
          <a:xfrm>
            <a:off x="1494252" y="3312507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35"/>
          <p:cNvSpPr/>
          <p:nvPr/>
        </p:nvSpPr>
        <p:spPr>
          <a:xfrm>
            <a:off x="-42191" y="3940497"/>
            <a:ext cx="9228337" cy="132700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2" name="Google Shape;1282;p35"/>
          <p:cNvGrpSpPr/>
          <p:nvPr/>
        </p:nvGrpSpPr>
        <p:grpSpPr>
          <a:xfrm>
            <a:off x="7417287" y="2704371"/>
            <a:ext cx="1090610" cy="1959959"/>
            <a:chOff x="7510801" y="2623702"/>
            <a:chExt cx="489590" cy="879852"/>
          </a:xfrm>
        </p:grpSpPr>
        <p:sp>
          <p:nvSpPr>
            <p:cNvPr id="1283" name="Google Shape;1283;p35"/>
            <p:cNvSpPr/>
            <p:nvPr/>
          </p:nvSpPr>
          <p:spPr>
            <a:xfrm>
              <a:off x="7510801" y="2623702"/>
              <a:ext cx="239248" cy="879852"/>
            </a:xfrm>
            <a:custGeom>
              <a:avLst/>
              <a:gdLst/>
              <a:ahLst/>
              <a:cxnLst/>
              <a:rect l="l" t="t" r="r" b="b"/>
              <a:pathLst>
                <a:path w="5499" h="20223" extrusionOk="0">
                  <a:moveTo>
                    <a:pt x="5498" y="20222"/>
                  </a:moveTo>
                  <a:lnTo>
                    <a:pt x="0" y="20222"/>
                  </a:lnTo>
                  <a:lnTo>
                    <a:pt x="0" y="250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7525724" y="2691008"/>
              <a:ext cx="203876" cy="810110"/>
            </a:xfrm>
            <a:custGeom>
              <a:avLst/>
              <a:gdLst/>
              <a:ahLst/>
              <a:cxnLst/>
              <a:rect l="l" t="t" r="r" b="b"/>
              <a:pathLst>
                <a:path w="4686" h="18620" extrusionOk="0">
                  <a:moveTo>
                    <a:pt x="843" y="4008"/>
                  </a:moveTo>
                  <a:lnTo>
                    <a:pt x="3761" y="2946"/>
                  </a:lnTo>
                  <a:lnTo>
                    <a:pt x="3761" y="1759"/>
                  </a:lnTo>
                  <a:lnTo>
                    <a:pt x="843" y="2910"/>
                  </a:lnTo>
                  <a:close/>
                  <a:moveTo>
                    <a:pt x="843" y="5226"/>
                  </a:moveTo>
                  <a:lnTo>
                    <a:pt x="3761" y="4252"/>
                  </a:lnTo>
                  <a:lnTo>
                    <a:pt x="3761" y="3064"/>
                  </a:lnTo>
                  <a:lnTo>
                    <a:pt x="843" y="4127"/>
                  </a:lnTo>
                  <a:close/>
                  <a:moveTo>
                    <a:pt x="843" y="6444"/>
                  </a:moveTo>
                  <a:lnTo>
                    <a:pt x="3761" y="5559"/>
                  </a:lnTo>
                  <a:lnTo>
                    <a:pt x="3761" y="4369"/>
                  </a:lnTo>
                  <a:lnTo>
                    <a:pt x="843" y="5343"/>
                  </a:lnTo>
                  <a:close/>
                  <a:moveTo>
                    <a:pt x="1" y="5507"/>
                  </a:moveTo>
                  <a:lnTo>
                    <a:pt x="399" y="5374"/>
                  </a:lnTo>
                  <a:lnTo>
                    <a:pt x="399" y="4288"/>
                  </a:lnTo>
                  <a:lnTo>
                    <a:pt x="1" y="4433"/>
                  </a:lnTo>
                  <a:close/>
                  <a:moveTo>
                    <a:pt x="843" y="8879"/>
                  </a:moveTo>
                  <a:lnTo>
                    <a:pt x="3761" y="8172"/>
                  </a:lnTo>
                  <a:lnTo>
                    <a:pt x="3761" y="6981"/>
                  </a:lnTo>
                  <a:lnTo>
                    <a:pt x="843" y="7777"/>
                  </a:lnTo>
                  <a:close/>
                  <a:moveTo>
                    <a:pt x="843" y="7661"/>
                  </a:moveTo>
                  <a:lnTo>
                    <a:pt x="3761" y="6865"/>
                  </a:lnTo>
                  <a:lnTo>
                    <a:pt x="3761" y="5674"/>
                  </a:lnTo>
                  <a:lnTo>
                    <a:pt x="843" y="6560"/>
                  </a:lnTo>
                  <a:close/>
                  <a:moveTo>
                    <a:pt x="1" y="6700"/>
                  </a:moveTo>
                  <a:lnTo>
                    <a:pt x="399" y="6579"/>
                  </a:lnTo>
                  <a:lnTo>
                    <a:pt x="399" y="5490"/>
                  </a:lnTo>
                  <a:lnTo>
                    <a:pt x="1" y="5624"/>
                  </a:lnTo>
                  <a:close/>
                  <a:moveTo>
                    <a:pt x="1" y="9084"/>
                  </a:moveTo>
                  <a:lnTo>
                    <a:pt x="399" y="8987"/>
                  </a:lnTo>
                  <a:lnTo>
                    <a:pt x="399" y="7897"/>
                  </a:lnTo>
                  <a:lnTo>
                    <a:pt x="1" y="8007"/>
                  </a:lnTo>
                  <a:close/>
                  <a:moveTo>
                    <a:pt x="1" y="10276"/>
                  </a:moveTo>
                  <a:lnTo>
                    <a:pt x="399" y="10191"/>
                  </a:lnTo>
                  <a:lnTo>
                    <a:pt x="399" y="9101"/>
                  </a:lnTo>
                  <a:lnTo>
                    <a:pt x="1" y="9198"/>
                  </a:lnTo>
                  <a:close/>
                  <a:moveTo>
                    <a:pt x="1" y="7892"/>
                  </a:moveTo>
                  <a:lnTo>
                    <a:pt x="399" y="7783"/>
                  </a:lnTo>
                  <a:lnTo>
                    <a:pt x="399" y="6694"/>
                  </a:lnTo>
                  <a:lnTo>
                    <a:pt x="1" y="6816"/>
                  </a:lnTo>
                  <a:close/>
                  <a:moveTo>
                    <a:pt x="843" y="17403"/>
                  </a:moveTo>
                  <a:lnTo>
                    <a:pt x="3761" y="17314"/>
                  </a:lnTo>
                  <a:lnTo>
                    <a:pt x="3761" y="16119"/>
                  </a:lnTo>
                  <a:lnTo>
                    <a:pt x="843" y="16296"/>
                  </a:lnTo>
                  <a:close/>
                  <a:moveTo>
                    <a:pt x="843" y="18620"/>
                  </a:moveTo>
                  <a:lnTo>
                    <a:pt x="3761" y="18620"/>
                  </a:lnTo>
                  <a:lnTo>
                    <a:pt x="3761" y="17425"/>
                  </a:lnTo>
                  <a:lnTo>
                    <a:pt x="843" y="17513"/>
                  </a:lnTo>
                  <a:close/>
                  <a:moveTo>
                    <a:pt x="843" y="16185"/>
                  </a:moveTo>
                  <a:lnTo>
                    <a:pt x="3761" y="16009"/>
                  </a:lnTo>
                  <a:lnTo>
                    <a:pt x="3761" y="14813"/>
                  </a:lnTo>
                  <a:lnTo>
                    <a:pt x="843" y="15080"/>
                  </a:lnTo>
                  <a:close/>
                  <a:moveTo>
                    <a:pt x="1" y="11468"/>
                  </a:moveTo>
                  <a:lnTo>
                    <a:pt x="399" y="11396"/>
                  </a:lnTo>
                  <a:lnTo>
                    <a:pt x="399" y="10305"/>
                  </a:lnTo>
                  <a:lnTo>
                    <a:pt x="1" y="10390"/>
                  </a:lnTo>
                  <a:close/>
                  <a:moveTo>
                    <a:pt x="1" y="18620"/>
                  </a:moveTo>
                  <a:lnTo>
                    <a:pt x="399" y="18620"/>
                  </a:lnTo>
                  <a:lnTo>
                    <a:pt x="399" y="17527"/>
                  </a:lnTo>
                  <a:lnTo>
                    <a:pt x="1" y="17539"/>
                  </a:lnTo>
                  <a:close/>
                  <a:moveTo>
                    <a:pt x="1" y="4315"/>
                  </a:moveTo>
                  <a:lnTo>
                    <a:pt x="399" y="4170"/>
                  </a:lnTo>
                  <a:lnTo>
                    <a:pt x="399" y="3085"/>
                  </a:lnTo>
                  <a:lnTo>
                    <a:pt x="1" y="3242"/>
                  </a:lnTo>
                  <a:close/>
                  <a:moveTo>
                    <a:pt x="843" y="13750"/>
                  </a:moveTo>
                  <a:lnTo>
                    <a:pt x="3761" y="13396"/>
                  </a:lnTo>
                  <a:lnTo>
                    <a:pt x="3761" y="12202"/>
                  </a:lnTo>
                  <a:lnTo>
                    <a:pt x="843" y="12644"/>
                  </a:lnTo>
                  <a:close/>
                  <a:moveTo>
                    <a:pt x="843" y="11315"/>
                  </a:moveTo>
                  <a:lnTo>
                    <a:pt x="3761" y="10784"/>
                  </a:lnTo>
                  <a:lnTo>
                    <a:pt x="3761" y="9591"/>
                  </a:lnTo>
                  <a:lnTo>
                    <a:pt x="843" y="10210"/>
                  </a:lnTo>
                  <a:close/>
                  <a:moveTo>
                    <a:pt x="843" y="12533"/>
                  </a:moveTo>
                  <a:lnTo>
                    <a:pt x="3761" y="12090"/>
                  </a:lnTo>
                  <a:lnTo>
                    <a:pt x="3761" y="10897"/>
                  </a:lnTo>
                  <a:lnTo>
                    <a:pt x="843" y="11427"/>
                  </a:lnTo>
                  <a:close/>
                  <a:moveTo>
                    <a:pt x="843" y="10098"/>
                  </a:moveTo>
                  <a:lnTo>
                    <a:pt x="3761" y="9478"/>
                  </a:lnTo>
                  <a:lnTo>
                    <a:pt x="3761" y="8286"/>
                  </a:lnTo>
                  <a:lnTo>
                    <a:pt x="843" y="8993"/>
                  </a:lnTo>
                  <a:close/>
                  <a:moveTo>
                    <a:pt x="843" y="14968"/>
                  </a:moveTo>
                  <a:lnTo>
                    <a:pt x="3761" y="14702"/>
                  </a:lnTo>
                  <a:lnTo>
                    <a:pt x="3761" y="13508"/>
                  </a:lnTo>
                  <a:lnTo>
                    <a:pt x="843" y="13861"/>
                  </a:lnTo>
                  <a:close/>
                  <a:moveTo>
                    <a:pt x="1" y="3122"/>
                  </a:moveTo>
                  <a:lnTo>
                    <a:pt x="399" y="2965"/>
                  </a:lnTo>
                  <a:lnTo>
                    <a:pt x="399" y="1820"/>
                  </a:lnTo>
                  <a:lnTo>
                    <a:pt x="1" y="1990"/>
                  </a:lnTo>
                  <a:close/>
                  <a:moveTo>
                    <a:pt x="4123" y="8084"/>
                  </a:moveTo>
                  <a:lnTo>
                    <a:pt x="4686" y="7947"/>
                  </a:lnTo>
                  <a:lnTo>
                    <a:pt x="4686" y="6728"/>
                  </a:lnTo>
                  <a:lnTo>
                    <a:pt x="4123" y="6881"/>
                  </a:lnTo>
                  <a:close/>
                  <a:moveTo>
                    <a:pt x="4123" y="6766"/>
                  </a:moveTo>
                  <a:lnTo>
                    <a:pt x="4686" y="6613"/>
                  </a:lnTo>
                  <a:lnTo>
                    <a:pt x="4686" y="5394"/>
                  </a:lnTo>
                  <a:lnTo>
                    <a:pt x="4123" y="5565"/>
                  </a:lnTo>
                  <a:close/>
                  <a:moveTo>
                    <a:pt x="4123" y="5449"/>
                  </a:moveTo>
                  <a:lnTo>
                    <a:pt x="4686" y="5278"/>
                  </a:lnTo>
                  <a:lnTo>
                    <a:pt x="4686" y="4061"/>
                  </a:lnTo>
                  <a:lnTo>
                    <a:pt x="4123" y="4249"/>
                  </a:lnTo>
                  <a:close/>
                  <a:moveTo>
                    <a:pt x="4123" y="12035"/>
                  </a:moveTo>
                  <a:lnTo>
                    <a:pt x="4686" y="11950"/>
                  </a:lnTo>
                  <a:lnTo>
                    <a:pt x="4686" y="10729"/>
                  </a:lnTo>
                  <a:lnTo>
                    <a:pt x="4123" y="10830"/>
                  </a:lnTo>
                  <a:close/>
                  <a:moveTo>
                    <a:pt x="4123" y="10718"/>
                  </a:moveTo>
                  <a:lnTo>
                    <a:pt x="4686" y="10616"/>
                  </a:lnTo>
                  <a:lnTo>
                    <a:pt x="4686" y="9395"/>
                  </a:lnTo>
                  <a:lnTo>
                    <a:pt x="4123" y="9514"/>
                  </a:lnTo>
                  <a:close/>
                  <a:moveTo>
                    <a:pt x="4123" y="9401"/>
                  </a:moveTo>
                  <a:lnTo>
                    <a:pt x="4686" y="9281"/>
                  </a:lnTo>
                  <a:lnTo>
                    <a:pt x="4686" y="8061"/>
                  </a:lnTo>
                  <a:lnTo>
                    <a:pt x="4123" y="8198"/>
                  </a:lnTo>
                  <a:close/>
                  <a:moveTo>
                    <a:pt x="4123" y="4132"/>
                  </a:moveTo>
                  <a:lnTo>
                    <a:pt x="4686" y="3944"/>
                  </a:lnTo>
                  <a:lnTo>
                    <a:pt x="4686" y="2728"/>
                  </a:lnTo>
                  <a:lnTo>
                    <a:pt x="4123" y="2932"/>
                  </a:lnTo>
                  <a:close/>
                  <a:moveTo>
                    <a:pt x="843" y="2790"/>
                  </a:moveTo>
                  <a:lnTo>
                    <a:pt x="3761" y="1640"/>
                  </a:lnTo>
                  <a:lnTo>
                    <a:pt x="3761" y="393"/>
                  </a:lnTo>
                  <a:lnTo>
                    <a:pt x="843" y="1633"/>
                  </a:lnTo>
                  <a:close/>
                  <a:moveTo>
                    <a:pt x="4123" y="240"/>
                  </a:moveTo>
                  <a:lnTo>
                    <a:pt x="4123" y="1497"/>
                  </a:lnTo>
                  <a:lnTo>
                    <a:pt x="4686" y="1275"/>
                  </a:lnTo>
                  <a:lnTo>
                    <a:pt x="4686" y="1"/>
                  </a:lnTo>
                  <a:close/>
                  <a:moveTo>
                    <a:pt x="4123" y="2815"/>
                  </a:moveTo>
                  <a:lnTo>
                    <a:pt x="4686" y="2609"/>
                  </a:lnTo>
                  <a:lnTo>
                    <a:pt x="4686" y="1395"/>
                  </a:lnTo>
                  <a:lnTo>
                    <a:pt x="4123" y="1616"/>
                  </a:lnTo>
                  <a:close/>
                  <a:moveTo>
                    <a:pt x="4123" y="17303"/>
                  </a:moveTo>
                  <a:lnTo>
                    <a:pt x="4686" y="17287"/>
                  </a:lnTo>
                  <a:lnTo>
                    <a:pt x="4686" y="16063"/>
                  </a:lnTo>
                  <a:lnTo>
                    <a:pt x="4123" y="16098"/>
                  </a:lnTo>
                  <a:close/>
                  <a:moveTo>
                    <a:pt x="1" y="17429"/>
                  </a:moveTo>
                  <a:lnTo>
                    <a:pt x="399" y="17416"/>
                  </a:lnTo>
                  <a:lnTo>
                    <a:pt x="399" y="16324"/>
                  </a:lnTo>
                  <a:lnTo>
                    <a:pt x="1" y="16347"/>
                  </a:lnTo>
                  <a:close/>
                  <a:moveTo>
                    <a:pt x="1" y="15045"/>
                  </a:moveTo>
                  <a:lnTo>
                    <a:pt x="399" y="15008"/>
                  </a:lnTo>
                  <a:lnTo>
                    <a:pt x="399" y="13916"/>
                  </a:lnTo>
                  <a:lnTo>
                    <a:pt x="1" y="13964"/>
                  </a:lnTo>
                  <a:close/>
                  <a:moveTo>
                    <a:pt x="1" y="16237"/>
                  </a:moveTo>
                  <a:lnTo>
                    <a:pt x="399" y="16212"/>
                  </a:lnTo>
                  <a:lnTo>
                    <a:pt x="399" y="15119"/>
                  </a:lnTo>
                  <a:lnTo>
                    <a:pt x="1" y="15155"/>
                  </a:lnTo>
                  <a:close/>
                  <a:moveTo>
                    <a:pt x="1" y="13852"/>
                  </a:moveTo>
                  <a:lnTo>
                    <a:pt x="399" y="13804"/>
                  </a:lnTo>
                  <a:lnTo>
                    <a:pt x="399" y="12712"/>
                  </a:lnTo>
                  <a:lnTo>
                    <a:pt x="1" y="12772"/>
                  </a:lnTo>
                  <a:close/>
                  <a:moveTo>
                    <a:pt x="4123" y="18620"/>
                  </a:moveTo>
                  <a:lnTo>
                    <a:pt x="4686" y="18620"/>
                  </a:lnTo>
                  <a:lnTo>
                    <a:pt x="4686" y="17397"/>
                  </a:lnTo>
                  <a:lnTo>
                    <a:pt x="4123" y="17414"/>
                  </a:lnTo>
                  <a:close/>
                  <a:moveTo>
                    <a:pt x="4123" y="13352"/>
                  </a:moveTo>
                  <a:lnTo>
                    <a:pt x="4686" y="13285"/>
                  </a:lnTo>
                  <a:lnTo>
                    <a:pt x="4686" y="12062"/>
                  </a:lnTo>
                  <a:lnTo>
                    <a:pt x="4123" y="12148"/>
                  </a:lnTo>
                  <a:close/>
                  <a:moveTo>
                    <a:pt x="4123" y="14670"/>
                  </a:moveTo>
                  <a:lnTo>
                    <a:pt x="4686" y="14618"/>
                  </a:lnTo>
                  <a:lnTo>
                    <a:pt x="4686" y="13396"/>
                  </a:lnTo>
                  <a:lnTo>
                    <a:pt x="4123" y="13464"/>
                  </a:lnTo>
                  <a:close/>
                  <a:moveTo>
                    <a:pt x="4123" y="15986"/>
                  </a:moveTo>
                  <a:lnTo>
                    <a:pt x="4686" y="15952"/>
                  </a:lnTo>
                  <a:lnTo>
                    <a:pt x="4686" y="14730"/>
                  </a:lnTo>
                  <a:lnTo>
                    <a:pt x="4123" y="14780"/>
                  </a:lnTo>
                  <a:close/>
                  <a:moveTo>
                    <a:pt x="1" y="12660"/>
                  </a:moveTo>
                  <a:lnTo>
                    <a:pt x="399" y="12600"/>
                  </a:lnTo>
                  <a:lnTo>
                    <a:pt x="399" y="11509"/>
                  </a:lnTo>
                  <a:lnTo>
                    <a:pt x="1" y="11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7750005" y="2623702"/>
              <a:ext cx="250386" cy="879852"/>
            </a:xfrm>
            <a:custGeom>
              <a:avLst/>
              <a:gdLst/>
              <a:ahLst/>
              <a:cxnLst/>
              <a:rect l="l" t="t" r="r" b="b"/>
              <a:pathLst>
                <a:path w="5755" h="20223" extrusionOk="0">
                  <a:moveTo>
                    <a:pt x="0" y="20222"/>
                  </a:moveTo>
                  <a:lnTo>
                    <a:pt x="5754" y="20222"/>
                  </a:lnTo>
                  <a:lnTo>
                    <a:pt x="5754" y="2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5"/>
          <p:cNvGrpSpPr/>
          <p:nvPr/>
        </p:nvGrpSpPr>
        <p:grpSpPr>
          <a:xfrm>
            <a:off x="8397631" y="2026423"/>
            <a:ext cx="832645" cy="2749240"/>
            <a:chOff x="2757406" y="631928"/>
            <a:chExt cx="383301" cy="1265590"/>
          </a:xfrm>
        </p:grpSpPr>
        <p:sp>
          <p:nvSpPr>
            <p:cNvPr id="1287" name="Google Shape;1287;p35"/>
            <p:cNvSpPr/>
            <p:nvPr/>
          </p:nvSpPr>
          <p:spPr>
            <a:xfrm>
              <a:off x="2939529" y="631928"/>
              <a:ext cx="19056" cy="191607"/>
            </a:xfrm>
            <a:custGeom>
              <a:avLst/>
              <a:gdLst/>
              <a:ahLst/>
              <a:cxnLst/>
              <a:rect l="l" t="t" r="r" b="b"/>
              <a:pathLst>
                <a:path w="438" h="4404" extrusionOk="0">
                  <a:moveTo>
                    <a:pt x="220" y="4403"/>
                  </a:moveTo>
                  <a:lnTo>
                    <a:pt x="220" y="4403"/>
                  </a:lnTo>
                  <a:cubicBezTo>
                    <a:pt x="99" y="4403"/>
                    <a:pt x="1" y="4305"/>
                    <a:pt x="1" y="4186"/>
                  </a:cubicBezTo>
                  <a:lnTo>
                    <a:pt x="1" y="220"/>
                  </a:lnTo>
                  <a:cubicBezTo>
                    <a:pt x="1" y="99"/>
                    <a:pt x="99" y="1"/>
                    <a:pt x="220" y="1"/>
                  </a:cubicBezTo>
                  <a:lnTo>
                    <a:pt x="220" y="1"/>
                  </a:lnTo>
                  <a:cubicBezTo>
                    <a:pt x="340" y="1"/>
                    <a:pt x="438" y="99"/>
                    <a:pt x="438" y="220"/>
                  </a:cubicBezTo>
                  <a:lnTo>
                    <a:pt x="438" y="4186"/>
                  </a:lnTo>
                  <a:cubicBezTo>
                    <a:pt x="438" y="4305"/>
                    <a:pt x="340" y="4403"/>
                    <a:pt x="220" y="44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2879532" y="702758"/>
              <a:ext cx="139137" cy="1134110"/>
            </a:xfrm>
            <a:custGeom>
              <a:avLst/>
              <a:gdLst/>
              <a:ahLst/>
              <a:cxnLst/>
              <a:rect l="l" t="t" r="r" b="b"/>
              <a:pathLst>
                <a:path w="3198" h="26067" extrusionOk="0">
                  <a:moveTo>
                    <a:pt x="93" y="1"/>
                  </a:moveTo>
                  <a:lnTo>
                    <a:pt x="3105" y="1"/>
                  </a:lnTo>
                  <a:cubicBezTo>
                    <a:pt x="3156" y="1"/>
                    <a:pt x="3198" y="42"/>
                    <a:pt x="3198" y="93"/>
                  </a:cubicBezTo>
                  <a:lnTo>
                    <a:pt x="3198" y="26066"/>
                  </a:lnTo>
                  <a:lnTo>
                    <a:pt x="0" y="26066"/>
                  </a:lnTo>
                  <a:lnTo>
                    <a:pt x="0" y="93"/>
                  </a:lnTo>
                  <a:cubicBezTo>
                    <a:pt x="0" y="42"/>
                    <a:pt x="42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2838504" y="742132"/>
              <a:ext cx="221192" cy="1055274"/>
            </a:xfrm>
            <a:custGeom>
              <a:avLst/>
              <a:gdLst/>
              <a:ahLst/>
              <a:cxnLst/>
              <a:rect l="l" t="t" r="r" b="b"/>
              <a:pathLst>
                <a:path w="5084" h="24255" extrusionOk="0">
                  <a:moveTo>
                    <a:pt x="113" y="1"/>
                  </a:moveTo>
                  <a:lnTo>
                    <a:pt x="4971" y="1"/>
                  </a:lnTo>
                  <a:cubicBezTo>
                    <a:pt x="5033" y="1"/>
                    <a:pt x="5083" y="52"/>
                    <a:pt x="5083" y="113"/>
                  </a:cubicBezTo>
                  <a:lnTo>
                    <a:pt x="5083" y="24255"/>
                  </a:lnTo>
                  <a:lnTo>
                    <a:pt x="1" y="24255"/>
                  </a:lnTo>
                  <a:lnTo>
                    <a:pt x="1" y="113"/>
                  </a:lnTo>
                  <a:cubicBezTo>
                    <a:pt x="1" y="52"/>
                    <a:pt x="50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2803655" y="792296"/>
              <a:ext cx="290891" cy="1055231"/>
            </a:xfrm>
            <a:custGeom>
              <a:avLst/>
              <a:gdLst/>
              <a:ahLst/>
              <a:cxnLst/>
              <a:rect l="l" t="t" r="r" b="b"/>
              <a:pathLst>
                <a:path w="6686" h="24254" extrusionOk="0">
                  <a:moveTo>
                    <a:pt x="341" y="1"/>
                  </a:moveTo>
                  <a:lnTo>
                    <a:pt x="6345" y="1"/>
                  </a:lnTo>
                  <a:cubicBezTo>
                    <a:pt x="6532" y="1"/>
                    <a:pt x="6686" y="153"/>
                    <a:pt x="6686" y="342"/>
                  </a:cubicBezTo>
                  <a:lnTo>
                    <a:pt x="6686" y="24253"/>
                  </a:lnTo>
                  <a:lnTo>
                    <a:pt x="0" y="24253"/>
                  </a:lnTo>
                  <a:lnTo>
                    <a:pt x="0" y="342"/>
                  </a:lnTo>
                  <a:cubicBezTo>
                    <a:pt x="0" y="153"/>
                    <a:pt x="153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2780552" y="842287"/>
              <a:ext cx="337096" cy="1055231"/>
            </a:xfrm>
            <a:custGeom>
              <a:avLst/>
              <a:gdLst/>
              <a:ahLst/>
              <a:cxnLst/>
              <a:rect l="l" t="t" r="r" b="b"/>
              <a:pathLst>
                <a:path w="7748" h="24254" extrusionOk="0">
                  <a:moveTo>
                    <a:pt x="592" y="1"/>
                  </a:moveTo>
                  <a:lnTo>
                    <a:pt x="7156" y="1"/>
                  </a:lnTo>
                  <a:cubicBezTo>
                    <a:pt x="7482" y="1"/>
                    <a:pt x="7747" y="265"/>
                    <a:pt x="7747" y="592"/>
                  </a:cubicBezTo>
                  <a:lnTo>
                    <a:pt x="7747" y="24253"/>
                  </a:lnTo>
                  <a:lnTo>
                    <a:pt x="1" y="24253"/>
                  </a:lnTo>
                  <a:lnTo>
                    <a:pt x="1" y="591"/>
                  </a:lnTo>
                  <a:cubicBezTo>
                    <a:pt x="1" y="265"/>
                    <a:pt x="265" y="1"/>
                    <a:pt x="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2879532" y="911159"/>
              <a:ext cx="19056" cy="867757"/>
            </a:xfrm>
            <a:custGeom>
              <a:avLst/>
              <a:gdLst/>
              <a:ahLst/>
              <a:cxnLst/>
              <a:rect l="l" t="t" r="r" b="b"/>
              <a:pathLst>
                <a:path w="438" h="19945" extrusionOk="0">
                  <a:moveTo>
                    <a:pt x="405" y="19944"/>
                  </a:moveTo>
                  <a:lnTo>
                    <a:pt x="33" y="19944"/>
                  </a:lnTo>
                  <a:cubicBezTo>
                    <a:pt x="15" y="19944"/>
                    <a:pt x="0" y="19929"/>
                    <a:pt x="0" y="19910"/>
                  </a:cubicBezTo>
                  <a:lnTo>
                    <a:pt x="0" y="34"/>
                  </a:lnTo>
                  <a:cubicBezTo>
                    <a:pt x="0" y="16"/>
                    <a:pt x="15" y="1"/>
                    <a:pt x="33" y="1"/>
                  </a:cubicBezTo>
                  <a:lnTo>
                    <a:pt x="405" y="1"/>
                  </a:lnTo>
                  <a:cubicBezTo>
                    <a:pt x="423" y="1"/>
                    <a:pt x="437" y="16"/>
                    <a:pt x="437" y="34"/>
                  </a:cubicBezTo>
                  <a:lnTo>
                    <a:pt x="437" y="19910"/>
                  </a:lnTo>
                  <a:cubicBezTo>
                    <a:pt x="437" y="19929"/>
                    <a:pt x="423" y="19944"/>
                    <a:pt x="405" y="19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2819491" y="990865"/>
              <a:ext cx="19056" cy="758075"/>
            </a:xfrm>
            <a:custGeom>
              <a:avLst/>
              <a:gdLst/>
              <a:ahLst/>
              <a:cxnLst/>
              <a:rect l="l" t="t" r="r" b="b"/>
              <a:pathLst>
                <a:path w="438" h="17424" extrusionOk="0">
                  <a:moveTo>
                    <a:pt x="405" y="17423"/>
                  </a:moveTo>
                  <a:lnTo>
                    <a:pt x="33" y="17423"/>
                  </a:lnTo>
                  <a:cubicBezTo>
                    <a:pt x="14" y="17423"/>
                    <a:pt x="1" y="17410"/>
                    <a:pt x="1" y="17392"/>
                  </a:cubicBezTo>
                  <a:lnTo>
                    <a:pt x="1" y="32"/>
                  </a:lnTo>
                  <a:cubicBezTo>
                    <a:pt x="1" y="14"/>
                    <a:pt x="14" y="1"/>
                    <a:pt x="33" y="1"/>
                  </a:cubicBezTo>
                  <a:lnTo>
                    <a:pt x="405" y="1"/>
                  </a:lnTo>
                  <a:cubicBezTo>
                    <a:pt x="423" y="1"/>
                    <a:pt x="438" y="14"/>
                    <a:pt x="438" y="32"/>
                  </a:cubicBezTo>
                  <a:lnTo>
                    <a:pt x="438" y="17392"/>
                  </a:lnTo>
                  <a:cubicBezTo>
                    <a:pt x="438" y="17410"/>
                    <a:pt x="423" y="17423"/>
                    <a:pt x="405" y="174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2939529" y="892581"/>
              <a:ext cx="19056" cy="919096"/>
            </a:xfrm>
            <a:custGeom>
              <a:avLst/>
              <a:gdLst/>
              <a:ahLst/>
              <a:cxnLst/>
              <a:rect l="l" t="t" r="r" b="b"/>
              <a:pathLst>
                <a:path w="438" h="21125" extrusionOk="0">
                  <a:moveTo>
                    <a:pt x="220" y="21124"/>
                  </a:moveTo>
                  <a:lnTo>
                    <a:pt x="220" y="21124"/>
                  </a:lnTo>
                  <a:cubicBezTo>
                    <a:pt x="340" y="21124"/>
                    <a:pt x="438" y="21026"/>
                    <a:pt x="438" y="20906"/>
                  </a:cubicBezTo>
                  <a:lnTo>
                    <a:pt x="438" y="220"/>
                  </a:lnTo>
                  <a:cubicBezTo>
                    <a:pt x="438" y="99"/>
                    <a:pt x="340" y="1"/>
                    <a:pt x="220" y="1"/>
                  </a:cubicBezTo>
                  <a:lnTo>
                    <a:pt x="220" y="1"/>
                  </a:lnTo>
                  <a:cubicBezTo>
                    <a:pt x="99" y="1"/>
                    <a:pt x="1" y="99"/>
                    <a:pt x="1" y="220"/>
                  </a:cubicBezTo>
                  <a:lnTo>
                    <a:pt x="1" y="20906"/>
                  </a:lnTo>
                  <a:cubicBezTo>
                    <a:pt x="1" y="21026"/>
                    <a:pt x="99" y="21124"/>
                    <a:pt x="220" y="21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2999612" y="911159"/>
              <a:ext cx="19056" cy="867757"/>
            </a:xfrm>
            <a:custGeom>
              <a:avLst/>
              <a:gdLst/>
              <a:ahLst/>
              <a:cxnLst/>
              <a:rect l="l" t="t" r="r" b="b"/>
              <a:pathLst>
                <a:path w="438" h="19945" extrusionOk="0">
                  <a:moveTo>
                    <a:pt x="33" y="19944"/>
                  </a:moveTo>
                  <a:lnTo>
                    <a:pt x="404" y="19944"/>
                  </a:lnTo>
                  <a:cubicBezTo>
                    <a:pt x="422" y="19944"/>
                    <a:pt x="438" y="19929"/>
                    <a:pt x="438" y="19910"/>
                  </a:cubicBezTo>
                  <a:lnTo>
                    <a:pt x="438" y="34"/>
                  </a:lnTo>
                  <a:cubicBezTo>
                    <a:pt x="438" y="16"/>
                    <a:pt x="422" y="1"/>
                    <a:pt x="404" y="1"/>
                  </a:cubicBezTo>
                  <a:lnTo>
                    <a:pt x="33" y="1"/>
                  </a:lnTo>
                  <a:cubicBezTo>
                    <a:pt x="15" y="1"/>
                    <a:pt x="1" y="16"/>
                    <a:pt x="1" y="34"/>
                  </a:cubicBezTo>
                  <a:lnTo>
                    <a:pt x="1" y="19910"/>
                  </a:lnTo>
                  <a:cubicBezTo>
                    <a:pt x="1" y="19929"/>
                    <a:pt x="15" y="19944"/>
                    <a:pt x="33" y="19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3059653" y="990865"/>
              <a:ext cx="19056" cy="758075"/>
            </a:xfrm>
            <a:custGeom>
              <a:avLst/>
              <a:gdLst/>
              <a:ahLst/>
              <a:cxnLst/>
              <a:rect l="l" t="t" r="r" b="b"/>
              <a:pathLst>
                <a:path w="438" h="17424" extrusionOk="0">
                  <a:moveTo>
                    <a:pt x="32" y="17423"/>
                  </a:moveTo>
                  <a:lnTo>
                    <a:pt x="405" y="17423"/>
                  </a:lnTo>
                  <a:cubicBezTo>
                    <a:pt x="422" y="17423"/>
                    <a:pt x="437" y="17410"/>
                    <a:pt x="437" y="17392"/>
                  </a:cubicBezTo>
                  <a:lnTo>
                    <a:pt x="437" y="32"/>
                  </a:lnTo>
                  <a:cubicBezTo>
                    <a:pt x="437" y="14"/>
                    <a:pt x="422" y="1"/>
                    <a:pt x="405" y="1"/>
                  </a:cubicBezTo>
                  <a:lnTo>
                    <a:pt x="32" y="1"/>
                  </a:lnTo>
                  <a:cubicBezTo>
                    <a:pt x="15" y="1"/>
                    <a:pt x="0" y="14"/>
                    <a:pt x="0" y="32"/>
                  </a:cubicBezTo>
                  <a:lnTo>
                    <a:pt x="0" y="17392"/>
                  </a:lnTo>
                  <a:cubicBezTo>
                    <a:pt x="0" y="17410"/>
                    <a:pt x="15" y="17423"/>
                    <a:pt x="32" y="174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2757406" y="1576389"/>
              <a:ext cx="383301" cy="321129"/>
            </a:xfrm>
            <a:custGeom>
              <a:avLst/>
              <a:gdLst/>
              <a:ahLst/>
              <a:cxnLst/>
              <a:rect l="l" t="t" r="r" b="b"/>
              <a:pathLst>
                <a:path w="8810" h="7381" extrusionOk="0">
                  <a:moveTo>
                    <a:pt x="1" y="1"/>
                  </a:moveTo>
                  <a:lnTo>
                    <a:pt x="8810" y="1"/>
                  </a:lnTo>
                  <a:lnTo>
                    <a:pt x="8810" y="7380"/>
                  </a:lnTo>
                  <a:lnTo>
                    <a:pt x="1" y="73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35"/>
          <p:cNvGrpSpPr/>
          <p:nvPr/>
        </p:nvGrpSpPr>
        <p:grpSpPr>
          <a:xfrm>
            <a:off x="701235" y="2513537"/>
            <a:ext cx="931973" cy="2122353"/>
            <a:chOff x="1790255" y="2193848"/>
            <a:chExt cx="642519" cy="1463288"/>
          </a:xfrm>
        </p:grpSpPr>
        <p:sp>
          <p:nvSpPr>
            <p:cNvPr id="1299" name="Google Shape;1299;p35"/>
            <p:cNvSpPr/>
            <p:nvPr/>
          </p:nvSpPr>
          <p:spPr>
            <a:xfrm>
              <a:off x="1817317" y="2410167"/>
              <a:ext cx="615457" cy="1246968"/>
            </a:xfrm>
            <a:custGeom>
              <a:avLst/>
              <a:gdLst/>
              <a:ahLst/>
              <a:cxnLst/>
              <a:rect l="l" t="t" r="r" b="b"/>
              <a:pathLst>
                <a:path w="14146" h="28661" extrusionOk="0">
                  <a:moveTo>
                    <a:pt x="1" y="0"/>
                  </a:moveTo>
                  <a:lnTo>
                    <a:pt x="14146" y="0"/>
                  </a:lnTo>
                  <a:lnTo>
                    <a:pt x="14146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rgbClr val="A0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1915818" y="2224912"/>
              <a:ext cx="12922" cy="145315"/>
            </a:xfrm>
            <a:custGeom>
              <a:avLst/>
              <a:gdLst/>
              <a:ahLst/>
              <a:cxnLst/>
              <a:rect l="l" t="t" r="r" b="b"/>
              <a:pathLst>
                <a:path w="297" h="3340" extrusionOk="0">
                  <a:moveTo>
                    <a:pt x="0" y="0"/>
                  </a:moveTo>
                  <a:lnTo>
                    <a:pt x="297" y="0"/>
                  </a:lnTo>
                  <a:lnTo>
                    <a:pt x="297" y="3339"/>
                  </a:lnTo>
                  <a:lnTo>
                    <a:pt x="0" y="3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1948623" y="2193848"/>
              <a:ext cx="12965" cy="176379"/>
            </a:xfrm>
            <a:custGeom>
              <a:avLst/>
              <a:gdLst/>
              <a:ahLst/>
              <a:cxnLst/>
              <a:rect l="l" t="t" r="r" b="b"/>
              <a:pathLst>
                <a:path w="298" h="4054" extrusionOk="0">
                  <a:moveTo>
                    <a:pt x="0" y="1"/>
                  </a:moveTo>
                  <a:lnTo>
                    <a:pt x="297" y="1"/>
                  </a:lnTo>
                  <a:lnTo>
                    <a:pt x="297" y="4053"/>
                  </a:lnTo>
                  <a:lnTo>
                    <a:pt x="0" y="40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1888408" y="2236833"/>
              <a:ext cx="473275" cy="1381929"/>
            </a:xfrm>
            <a:custGeom>
              <a:avLst/>
              <a:gdLst/>
              <a:ahLst/>
              <a:cxnLst/>
              <a:rect l="l" t="t" r="r" b="b"/>
              <a:pathLst>
                <a:path w="10878" h="31763" extrusionOk="0">
                  <a:moveTo>
                    <a:pt x="10877" y="0"/>
                  </a:moveTo>
                  <a:lnTo>
                    <a:pt x="0" y="1966"/>
                  </a:lnTo>
                  <a:lnTo>
                    <a:pt x="0" y="31763"/>
                  </a:lnTo>
                  <a:lnTo>
                    <a:pt x="10877" y="31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1817317" y="2360742"/>
              <a:ext cx="567294" cy="1296393"/>
            </a:xfrm>
            <a:custGeom>
              <a:avLst/>
              <a:gdLst/>
              <a:ahLst/>
              <a:cxnLst/>
              <a:rect l="l" t="t" r="r" b="b"/>
              <a:pathLst>
                <a:path w="13039" h="29797" extrusionOk="0">
                  <a:moveTo>
                    <a:pt x="1" y="1"/>
                  </a:moveTo>
                  <a:lnTo>
                    <a:pt x="13038" y="1"/>
                  </a:lnTo>
                  <a:lnTo>
                    <a:pt x="13038" y="29796"/>
                  </a:lnTo>
                  <a:lnTo>
                    <a:pt x="1" y="297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2010925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1" y="0"/>
                  </a:moveTo>
                  <a:lnTo>
                    <a:pt x="2471" y="0"/>
                  </a:lnTo>
                  <a:lnTo>
                    <a:pt x="2471" y="3609"/>
                  </a:lnTo>
                  <a:lnTo>
                    <a:pt x="1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2141100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1880794" y="3500073"/>
              <a:ext cx="107507" cy="157062"/>
            </a:xfrm>
            <a:custGeom>
              <a:avLst/>
              <a:gdLst/>
              <a:ahLst/>
              <a:cxnLst/>
              <a:rect l="l" t="t" r="r" b="b"/>
              <a:pathLst>
                <a:path w="2471" h="3610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3609"/>
                  </a:lnTo>
                  <a:lnTo>
                    <a:pt x="0" y="3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2297857" y="2410167"/>
              <a:ext cx="134917" cy="1246968"/>
            </a:xfrm>
            <a:custGeom>
              <a:avLst/>
              <a:gdLst/>
              <a:ahLst/>
              <a:cxnLst/>
              <a:rect l="l" t="t" r="r" b="b"/>
              <a:pathLst>
                <a:path w="3101" h="28661" extrusionOk="0">
                  <a:moveTo>
                    <a:pt x="1" y="0"/>
                  </a:moveTo>
                  <a:lnTo>
                    <a:pt x="3101" y="0"/>
                  </a:lnTo>
                  <a:lnTo>
                    <a:pt x="3101" y="28660"/>
                  </a:lnTo>
                  <a:lnTo>
                    <a:pt x="1" y="28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1790255" y="240438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1790255" y="2492570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1790255" y="2580760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1790255" y="266894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1790255" y="2757139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1790255" y="2845329"/>
              <a:ext cx="642519" cy="56864"/>
            </a:xfrm>
            <a:custGeom>
              <a:avLst/>
              <a:gdLst/>
              <a:ahLst/>
              <a:cxnLst/>
              <a:rect l="l" t="t" r="r" b="b"/>
              <a:pathLst>
                <a:path w="14768" h="1307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1790255" y="2933475"/>
              <a:ext cx="642519" cy="56951"/>
            </a:xfrm>
            <a:custGeom>
              <a:avLst/>
              <a:gdLst/>
              <a:ahLst/>
              <a:cxnLst/>
              <a:rect l="l" t="t" r="r" b="b"/>
              <a:pathLst>
                <a:path w="14768" h="1309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1790255" y="3021665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1790255" y="310985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1790255" y="319804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0"/>
                  </a:moveTo>
                  <a:lnTo>
                    <a:pt x="14768" y="0"/>
                  </a:lnTo>
                  <a:lnTo>
                    <a:pt x="14768" y="1308"/>
                  </a:lnTo>
                  <a:lnTo>
                    <a:pt x="1" y="13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1790255" y="3286234"/>
              <a:ext cx="642519" cy="56908"/>
            </a:xfrm>
            <a:custGeom>
              <a:avLst/>
              <a:gdLst/>
              <a:ahLst/>
              <a:cxnLst/>
              <a:rect l="l" t="t" r="r" b="b"/>
              <a:pathLst>
                <a:path w="14768" h="1308" extrusionOk="0">
                  <a:moveTo>
                    <a:pt x="1" y="1"/>
                  </a:moveTo>
                  <a:lnTo>
                    <a:pt x="14768" y="1"/>
                  </a:lnTo>
                  <a:lnTo>
                    <a:pt x="14768" y="1307"/>
                  </a:lnTo>
                  <a:lnTo>
                    <a:pt x="1" y="1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2361639" y="2404380"/>
              <a:ext cx="71135" cy="1252755"/>
            </a:xfrm>
            <a:custGeom>
              <a:avLst/>
              <a:gdLst/>
              <a:ahLst/>
              <a:cxnLst/>
              <a:rect l="l" t="t" r="r" b="b"/>
              <a:pathLst>
                <a:path w="1635" h="28794" extrusionOk="0">
                  <a:moveTo>
                    <a:pt x="0" y="0"/>
                  </a:moveTo>
                  <a:lnTo>
                    <a:pt x="1635" y="0"/>
                  </a:lnTo>
                  <a:lnTo>
                    <a:pt x="1635" y="28793"/>
                  </a:lnTo>
                  <a:lnTo>
                    <a:pt x="0" y="28793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35"/>
          <p:cNvGrpSpPr/>
          <p:nvPr/>
        </p:nvGrpSpPr>
        <p:grpSpPr>
          <a:xfrm>
            <a:off x="-42207" y="1897529"/>
            <a:ext cx="832641" cy="2827501"/>
            <a:chOff x="322970" y="2365311"/>
            <a:chExt cx="458352" cy="1556394"/>
          </a:xfrm>
        </p:grpSpPr>
        <p:sp>
          <p:nvSpPr>
            <p:cNvPr id="1321" name="Google Shape;1321;p35"/>
            <p:cNvSpPr/>
            <p:nvPr/>
          </p:nvSpPr>
          <p:spPr>
            <a:xfrm>
              <a:off x="322970" y="2365311"/>
              <a:ext cx="458352" cy="1556394"/>
            </a:xfrm>
            <a:custGeom>
              <a:avLst/>
              <a:gdLst/>
              <a:ahLst/>
              <a:cxnLst/>
              <a:rect l="l" t="t" r="r" b="b"/>
              <a:pathLst>
                <a:path w="10535" h="35773" extrusionOk="0">
                  <a:moveTo>
                    <a:pt x="1" y="1"/>
                  </a:moveTo>
                  <a:lnTo>
                    <a:pt x="10534" y="1"/>
                  </a:lnTo>
                  <a:lnTo>
                    <a:pt x="10534" y="35773"/>
                  </a:lnTo>
                  <a:lnTo>
                    <a:pt x="1" y="357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340765" y="2396070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340765" y="2461114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340765" y="2493136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340765" y="2558136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340765" y="2587416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340765" y="2652460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340765" y="2684482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340765" y="2749525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340765" y="2797819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340765" y="2862862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340765" y="2894884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340765" y="2959928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340765" y="3008308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340765" y="3073352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340765" y="3105286"/>
              <a:ext cx="440557" cy="32109"/>
            </a:xfrm>
            <a:custGeom>
              <a:avLst/>
              <a:gdLst/>
              <a:ahLst/>
              <a:cxnLst/>
              <a:rect l="l" t="t" r="r" b="b"/>
              <a:pathLst>
                <a:path w="10126" h="738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340765" y="3170330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340765" y="3214534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340765" y="3279577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340765" y="3327958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340765" y="3393001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340765" y="3424936"/>
              <a:ext cx="440557" cy="32109"/>
            </a:xfrm>
            <a:custGeom>
              <a:avLst/>
              <a:gdLst/>
              <a:ahLst/>
              <a:cxnLst/>
              <a:rect l="l" t="t" r="r" b="b"/>
              <a:pathLst>
                <a:path w="10126" h="738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340765" y="3489980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340765" y="3538360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340765" y="3603404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340765" y="3635425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340765" y="3700469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35"/>
          <p:cNvGrpSpPr/>
          <p:nvPr/>
        </p:nvGrpSpPr>
        <p:grpSpPr>
          <a:xfrm>
            <a:off x="1028148" y="2966259"/>
            <a:ext cx="908076" cy="1711782"/>
            <a:chOff x="879649" y="2187670"/>
            <a:chExt cx="825598" cy="1556307"/>
          </a:xfrm>
        </p:grpSpPr>
        <p:sp>
          <p:nvSpPr>
            <p:cNvPr id="1349" name="Google Shape;1349;p35"/>
            <p:cNvSpPr/>
            <p:nvPr/>
          </p:nvSpPr>
          <p:spPr>
            <a:xfrm>
              <a:off x="1409613" y="2393460"/>
              <a:ext cx="37242" cy="105114"/>
            </a:xfrm>
            <a:custGeom>
              <a:avLst/>
              <a:gdLst/>
              <a:ahLst/>
              <a:cxnLst/>
              <a:rect l="l" t="t" r="r" b="b"/>
              <a:pathLst>
                <a:path w="856" h="2416" extrusionOk="0">
                  <a:moveTo>
                    <a:pt x="1" y="2415"/>
                  </a:moveTo>
                  <a:lnTo>
                    <a:pt x="855" y="2415"/>
                  </a:lnTo>
                  <a:lnTo>
                    <a:pt x="85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1122377" y="2393460"/>
              <a:ext cx="37242" cy="105114"/>
            </a:xfrm>
            <a:custGeom>
              <a:avLst/>
              <a:gdLst/>
              <a:ahLst/>
              <a:cxnLst/>
              <a:rect l="l" t="t" r="r" b="b"/>
              <a:pathLst>
                <a:path w="856" h="2416" extrusionOk="0">
                  <a:moveTo>
                    <a:pt x="1" y="2415"/>
                  </a:moveTo>
                  <a:lnTo>
                    <a:pt x="855" y="2415"/>
                  </a:lnTo>
                  <a:lnTo>
                    <a:pt x="85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1073518" y="2187670"/>
              <a:ext cx="422197" cy="217755"/>
            </a:xfrm>
            <a:custGeom>
              <a:avLst/>
              <a:gdLst/>
              <a:ahLst/>
              <a:cxnLst/>
              <a:rect l="l" t="t" r="r" b="b"/>
              <a:pathLst>
                <a:path w="9704" h="5005" extrusionOk="0">
                  <a:moveTo>
                    <a:pt x="32" y="5005"/>
                  </a:moveTo>
                  <a:lnTo>
                    <a:pt x="9671" y="5005"/>
                  </a:lnTo>
                  <a:cubicBezTo>
                    <a:pt x="9689" y="5005"/>
                    <a:pt x="9704" y="4990"/>
                    <a:pt x="9704" y="4972"/>
                  </a:cubicBezTo>
                  <a:lnTo>
                    <a:pt x="9704" y="33"/>
                  </a:lnTo>
                  <a:cubicBezTo>
                    <a:pt x="9704" y="15"/>
                    <a:pt x="9689" y="0"/>
                    <a:pt x="9671" y="0"/>
                  </a:cubicBezTo>
                  <a:lnTo>
                    <a:pt x="32" y="0"/>
                  </a:lnTo>
                  <a:cubicBezTo>
                    <a:pt x="15" y="0"/>
                    <a:pt x="1" y="15"/>
                    <a:pt x="1" y="33"/>
                  </a:cubicBezTo>
                  <a:lnTo>
                    <a:pt x="1" y="4972"/>
                  </a:lnTo>
                  <a:cubicBezTo>
                    <a:pt x="1" y="4990"/>
                    <a:pt x="15" y="5005"/>
                    <a:pt x="32" y="5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1085483" y="2199547"/>
              <a:ext cx="398268" cy="194000"/>
            </a:xfrm>
            <a:custGeom>
              <a:avLst/>
              <a:gdLst/>
              <a:ahLst/>
              <a:cxnLst/>
              <a:rect l="l" t="t" r="r" b="b"/>
              <a:pathLst>
                <a:path w="9154" h="4459" extrusionOk="0">
                  <a:moveTo>
                    <a:pt x="30" y="4459"/>
                  </a:moveTo>
                  <a:lnTo>
                    <a:pt x="9124" y="4459"/>
                  </a:lnTo>
                  <a:cubicBezTo>
                    <a:pt x="9140" y="4459"/>
                    <a:pt x="9153" y="4445"/>
                    <a:pt x="9153" y="4429"/>
                  </a:cubicBezTo>
                  <a:lnTo>
                    <a:pt x="9153" y="30"/>
                  </a:lnTo>
                  <a:cubicBezTo>
                    <a:pt x="9153" y="14"/>
                    <a:pt x="9140" y="1"/>
                    <a:pt x="9124" y="1"/>
                  </a:cubicBezTo>
                  <a:lnTo>
                    <a:pt x="30" y="1"/>
                  </a:lnTo>
                  <a:cubicBezTo>
                    <a:pt x="13" y="1"/>
                    <a:pt x="1" y="14"/>
                    <a:pt x="1" y="30"/>
                  </a:cubicBezTo>
                  <a:lnTo>
                    <a:pt x="1" y="4429"/>
                  </a:lnTo>
                  <a:cubicBezTo>
                    <a:pt x="1" y="4445"/>
                    <a:pt x="13" y="4459"/>
                    <a:pt x="30" y="44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1088876" y="2203463"/>
              <a:ext cx="391480" cy="186169"/>
            </a:xfrm>
            <a:custGeom>
              <a:avLst/>
              <a:gdLst/>
              <a:ahLst/>
              <a:cxnLst/>
              <a:rect l="l" t="t" r="r" b="b"/>
              <a:pathLst>
                <a:path w="8998" h="4279" extrusionOk="0">
                  <a:moveTo>
                    <a:pt x="29" y="4278"/>
                  </a:moveTo>
                  <a:lnTo>
                    <a:pt x="8968" y="4278"/>
                  </a:lnTo>
                  <a:cubicBezTo>
                    <a:pt x="8984" y="4278"/>
                    <a:pt x="8997" y="4266"/>
                    <a:pt x="8997" y="4250"/>
                  </a:cubicBezTo>
                  <a:lnTo>
                    <a:pt x="8997" y="29"/>
                  </a:lnTo>
                  <a:cubicBezTo>
                    <a:pt x="8997" y="13"/>
                    <a:pt x="8984" y="1"/>
                    <a:pt x="8968" y="1"/>
                  </a:cubicBezTo>
                  <a:lnTo>
                    <a:pt x="29" y="1"/>
                  </a:lnTo>
                  <a:cubicBezTo>
                    <a:pt x="14" y="1"/>
                    <a:pt x="1" y="13"/>
                    <a:pt x="1" y="29"/>
                  </a:cubicBezTo>
                  <a:lnTo>
                    <a:pt x="1" y="4250"/>
                  </a:lnTo>
                  <a:cubicBezTo>
                    <a:pt x="1" y="4266"/>
                    <a:pt x="14" y="4278"/>
                    <a:pt x="29" y="42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1022179" y="2447540"/>
              <a:ext cx="641649" cy="115991"/>
            </a:xfrm>
            <a:custGeom>
              <a:avLst/>
              <a:gdLst/>
              <a:ahLst/>
              <a:cxnLst/>
              <a:rect l="l" t="t" r="r" b="b"/>
              <a:pathLst>
                <a:path w="14748" h="2666" extrusionOk="0">
                  <a:moveTo>
                    <a:pt x="1" y="0"/>
                  </a:moveTo>
                  <a:lnTo>
                    <a:pt x="14748" y="0"/>
                  </a:lnTo>
                  <a:lnTo>
                    <a:pt x="14748" y="2666"/>
                  </a:lnTo>
                  <a:lnTo>
                    <a:pt x="1" y="26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1451555" y="2447540"/>
              <a:ext cx="212273" cy="115991"/>
            </a:xfrm>
            <a:custGeom>
              <a:avLst/>
              <a:gdLst/>
              <a:ahLst/>
              <a:cxnLst/>
              <a:rect l="l" t="t" r="r" b="b"/>
              <a:pathLst>
                <a:path w="4879" h="2666" extrusionOk="0">
                  <a:moveTo>
                    <a:pt x="1" y="0"/>
                  </a:moveTo>
                  <a:lnTo>
                    <a:pt x="4879" y="0"/>
                  </a:lnTo>
                  <a:lnTo>
                    <a:pt x="4879" y="2666"/>
                  </a:lnTo>
                  <a:lnTo>
                    <a:pt x="1" y="2666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879649" y="2505709"/>
              <a:ext cx="825598" cy="1238267"/>
            </a:xfrm>
            <a:custGeom>
              <a:avLst/>
              <a:gdLst/>
              <a:ahLst/>
              <a:cxnLst/>
              <a:rect l="l" t="t" r="r" b="b"/>
              <a:pathLst>
                <a:path w="18976" h="28461" extrusionOk="0">
                  <a:moveTo>
                    <a:pt x="1" y="0"/>
                  </a:moveTo>
                  <a:lnTo>
                    <a:pt x="18975" y="0"/>
                  </a:lnTo>
                  <a:lnTo>
                    <a:pt x="18975" y="28460"/>
                  </a:lnTo>
                  <a:lnTo>
                    <a:pt x="1" y="284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916586" y="2548651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916586" y="2662945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916586" y="2777196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916586" y="2891490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916586" y="3005741"/>
              <a:ext cx="480410" cy="68046"/>
            </a:xfrm>
            <a:custGeom>
              <a:avLst/>
              <a:gdLst/>
              <a:ahLst/>
              <a:cxnLst/>
              <a:rect l="l" t="t" r="r" b="b"/>
              <a:pathLst>
                <a:path w="11042" h="1564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3"/>
                  </a:lnTo>
                  <a:lnTo>
                    <a:pt x="1" y="1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916586" y="3120035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916586" y="3234329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916586" y="3348580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0"/>
                  </a:moveTo>
                  <a:lnTo>
                    <a:pt x="11041" y="0"/>
                  </a:lnTo>
                  <a:lnTo>
                    <a:pt x="11041" y="1563"/>
                  </a:lnTo>
                  <a:lnTo>
                    <a:pt x="1" y="1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916586" y="3462874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0"/>
                  </a:moveTo>
                  <a:lnTo>
                    <a:pt x="11041" y="0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916586" y="3577169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0"/>
                  </a:moveTo>
                  <a:lnTo>
                    <a:pt x="11041" y="0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1432107" y="2505709"/>
              <a:ext cx="273140" cy="1238267"/>
            </a:xfrm>
            <a:custGeom>
              <a:avLst/>
              <a:gdLst/>
              <a:ahLst/>
              <a:cxnLst/>
              <a:rect l="l" t="t" r="r" b="b"/>
              <a:pathLst>
                <a:path w="6278" h="28461" extrusionOk="0">
                  <a:moveTo>
                    <a:pt x="1" y="0"/>
                  </a:moveTo>
                  <a:lnTo>
                    <a:pt x="6277" y="0"/>
                  </a:lnTo>
                  <a:lnTo>
                    <a:pt x="6277" y="28460"/>
                  </a:lnTo>
                  <a:lnTo>
                    <a:pt x="1" y="28460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1475745" y="2548651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1475745" y="2662945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1475745" y="2777196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1475745" y="2891490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1475745" y="3005741"/>
              <a:ext cx="192999" cy="68046"/>
            </a:xfrm>
            <a:custGeom>
              <a:avLst/>
              <a:gdLst/>
              <a:ahLst/>
              <a:cxnLst/>
              <a:rect l="l" t="t" r="r" b="b"/>
              <a:pathLst>
                <a:path w="4436" h="1564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3"/>
                  </a:lnTo>
                  <a:lnTo>
                    <a:pt x="0" y="1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1475745" y="3120035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1475745" y="3234329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1475745" y="3348580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0"/>
                  </a:moveTo>
                  <a:lnTo>
                    <a:pt x="4436" y="0"/>
                  </a:lnTo>
                  <a:lnTo>
                    <a:pt x="4436" y="1563"/>
                  </a:lnTo>
                  <a:lnTo>
                    <a:pt x="0" y="1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1475745" y="3462874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0"/>
                  </a:moveTo>
                  <a:lnTo>
                    <a:pt x="4436" y="0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1475745" y="3577169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0"/>
                  </a:moveTo>
                  <a:lnTo>
                    <a:pt x="4436" y="0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5"/>
          <p:cNvGrpSpPr/>
          <p:nvPr/>
        </p:nvGrpSpPr>
        <p:grpSpPr>
          <a:xfrm>
            <a:off x="2441814" y="3833859"/>
            <a:ext cx="243868" cy="844198"/>
            <a:chOff x="7098257" y="3512647"/>
            <a:chExt cx="194783" cy="674279"/>
          </a:xfrm>
        </p:grpSpPr>
        <p:sp>
          <p:nvSpPr>
            <p:cNvPr id="1379" name="Google Shape;1379;p35"/>
            <p:cNvSpPr/>
            <p:nvPr/>
          </p:nvSpPr>
          <p:spPr>
            <a:xfrm>
              <a:off x="7098257" y="3512647"/>
              <a:ext cx="100024" cy="674279"/>
            </a:xfrm>
            <a:custGeom>
              <a:avLst/>
              <a:gdLst/>
              <a:ahLst/>
              <a:cxnLst/>
              <a:rect l="l" t="t" r="r" b="b"/>
              <a:pathLst>
                <a:path w="2299" h="15498" extrusionOk="0">
                  <a:moveTo>
                    <a:pt x="2299" y="15498"/>
                  </a:moveTo>
                  <a:lnTo>
                    <a:pt x="0" y="15498"/>
                  </a:lnTo>
                  <a:lnTo>
                    <a:pt x="0" y="565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7110962" y="3524002"/>
              <a:ext cx="74615" cy="654875"/>
            </a:xfrm>
            <a:custGeom>
              <a:avLst/>
              <a:gdLst/>
              <a:ahLst/>
              <a:cxnLst/>
              <a:rect l="l" t="t" r="r" b="b"/>
              <a:pathLst>
                <a:path w="1715" h="15052" extrusionOk="0">
                  <a:moveTo>
                    <a:pt x="1" y="15052"/>
                  </a:moveTo>
                  <a:lnTo>
                    <a:pt x="250" y="15052"/>
                  </a:lnTo>
                  <a:lnTo>
                    <a:pt x="250" y="360"/>
                  </a:lnTo>
                  <a:lnTo>
                    <a:pt x="1" y="422"/>
                  </a:lnTo>
                  <a:close/>
                  <a:moveTo>
                    <a:pt x="488" y="15052"/>
                  </a:moveTo>
                  <a:lnTo>
                    <a:pt x="738" y="15052"/>
                  </a:lnTo>
                  <a:lnTo>
                    <a:pt x="738" y="240"/>
                  </a:lnTo>
                  <a:lnTo>
                    <a:pt x="488" y="302"/>
                  </a:lnTo>
                  <a:close/>
                  <a:moveTo>
                    <a:pt x="976" y="15052"/>
                  </a:moveTo>
                  <a:lnTo>
                    <a:pt x="1227" y="15052"/>
                  </a:lnTo>
                  <a:lnTo>
                    <a:pt x="1227" y="121"/>
                  </a:lnTo>
                  <a:lnTo>
                    <a:pt x="976" y="183"/>
                  </a:lnTo>
                  <a:close/>
                  <a:moveTo>
                    <a:pt x="1464" y="62"/>
                  </a:moveTo>
                  <a:lnTo>
                    <a:pt x="1464" y="15052"/>
                  </a:lnTo>
                  <a:lnTo>
                    <a:pt x="1714" y="150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7198238" y="3512647"/>
              <a:ext cx="94803" cy="674279"/>
            </a:xfrm>
            <a:custGeom>
              <a:avLst/>
              <a:gdLst/>
              <a:ahLst/>
              <a:cxnLst/>
              <a:rect l="l" t="t" r="r" b="b"/>
              <a:pathLst>
                <a:path w="2179" h="15498" extrusionOk="0">
                  <a:moveTo>
                    <a:pt x="1" y="15498"/>
                  </a:moveTo>
                  <a:lnTo>
                    <a:pt x="2179" y="15498"/>
                  </a:lnTo>
                  <a:lnTo>
                    <a:pt x="2179" y="5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35"/>
          <p:cNvGrpSpPr/>
          <p:nvPr/>
        </p:nvGrpSpPr>
        <p:grpSpPr>
          <a:xfrm>
            <a:off x="6666134" y="4045482"/>
            <a:ext cx="548449" cy="767535"/>
            <a:chOff x="8209047" y="2704365"/>
            <a:chExt cx="508907" cy="712131"/>
          </a:xfrm>
        </p:grpSpPr>
        <p:sp>
          <p:nvSpPr>
            <p:cNvPr id="1383" name="Google Shape;1383;p35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35"/>
          <p:cNvGrpSpPr/>
          <p:nvPr/>
        </p:nvGrpSpPr>
        <p:grpSpPr>
          <a:xfrm>
            <a:off x="5277132" y="3739752"/>
            <a:ext cx="544844" cy="924578"/>
            <a:chOff x="5112232" y="3531877"/>
            <a:chExt cx="544844" cy="924578"/>
          </a:xfrm>
        </p:grpSpPr>
        <p:sp>
          <p:nvSpPr>
            <p:cNvPr id="1387" name="Google Shape;1387;p35"/>
            <p:cNvSpPr/>
            <p:nvPr/>
          </p:nvSpPr>
          <p:spPr>
            <a:xfrm>
              <a:off x="5467558" y="3776694"/>
              <a:ext cx="189519" cy="679761"/>
            </a:xfrm>
            <a:custGeom>
              <a:avLst/>
              <a:gdLst/>
              <a:ahLst/>
              <a:cxnLst/>
              <a:rect l="l" t="t" r="r" b="b"/>
              <a:pathLst>
                <a:path w="4356" h="15624" extrusionOk="0">
                  <a:moveTo>
                    <a:pt x="1" y="0"/>
                  </a:moveTo>
                  <a:lnTo>
                    <a:pt x="4356" y="0"/>
                  </a:lnTo>
                  <a:lnTo>
                    <a:pt x="4356" y="15623"/>
                  </a:lnTo>
                  <a:lnTo>
                    <a:pt x="1" y="156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5425486" y="3776694"/>
              <a:ext cx="42115" cy="679761"/>
            </a:xfrm>
            <a:custGeom>
              <a:avLst/>
              <a:gdLst/>
              <a:ahLst/>
              <a:cxnLst/>
              <a:rect l="l" t="t" r="r" b="b"/>
              <a:pathLst>
                <a:path w="968" h="15624" extrusionOk="0">
                  <a:moveTo>
                    <a:pt x="968" y="0"/>
                  </a:moveTo>
                  <a:lnTo>
                    <a:pt x="0" y="624"/>
                  </a:lnTo>
                  <a:lnTo>
                    <a:pt x="0" y="15623"/>
                  </a:lnTo>
                  <a:lnTo>
                    <a:pt x="968" y="15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5112232" y="3531877"/>
              <a:ext cx="155365" cy="924578"/>
            </a:xfrm>
            <a:custGeom>
              <a:avLst/>
              <a:gdLst/>
              <a:ahLst/>
              <a:cxnLst/>
              <a:rect l="l" t="t" r="r" b="b"/>
              <a:pathLst>
                <a:path w="3571" h="21251" extrusionOk="0">
                  <a:moveTo>
                    <a:pt x="3571" y="21250"/>
                  </a:moveTo>
                  <a:lnTo>
                    <a:pt x="1" y="21250"/>
                  </a:lnTo>
                  <a:lnTo>
                    <a:pt x="1" y="2945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5341212" y="4250099"/>
              <a:ext cx="29324" cy="206356"/>
            </a:xfrm>
            <a:custGeom>
              <a:avLst/>
              <a:gdLst/>
              <a:ahLst/>
              <a:cxnLst/>
              <a:rect l="l" t="t" r="r" b="b"/>
              <a:pathLst>
                <a:path w="674" h="4743" extrusionOk="0">
                  <a:moveTo>
                    <a:pt x="1" y="1"/>
                  </a:moveTo>
                  <a:lnTo>
                    <a:pt x="674" y="290"/>
                  </a:lnTo>
                  <a:lnTo>
                    <a:pt x="674" y="4742"/>
                  </a:lnTo>
                  <a:lnTo>
                    <a:pt x="1" y="47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5216041" y="4250099"/>
              <a:ext cx="230546" cy="206356"/>
            </a:xfrm>
            <a:custGeom>
              <a:avLst/>
              <a:gdLst/>
              <a:ahLst/>
              <a:cxnLst/>
              <a:rect l="l" t="t" r="r" b="b"/>
              <a:pathLst>
                <a:path w="5299" h="4743" extrusionOk="0">
                  <a:moveTo>
                    <a:pt x="2878" y="1624"/>
                  </a:moveTo>
                  <a:lnTo>
                    <a:pt x="2878" y="1"/>
                  </a:lnTo>
                  <a:lnTo>
                    <a:pt x="0" y="1"/>
                  </a:lnTo>
                  <a:lnTo>
                    <a:pt x="0" y="4742"/>
                  </a:lnTo>
                  <a:lnTo>
                    <a:pt x="2448" y="4742"/>
                  </a:lnTo>
                  <a:lnTo>
                    <a:pt x="2878" y="4742"/>
                  </a:lnTo>
                  <a:lnTo>
                    <a:pt x="5298" y="4742"/>
                  </a:lnTo>
                  <a:lnTo>
                    <a:pt x="5298" y="16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35"/>
          <p:cNvGrpSpPr/>
          <p:nvPr/>
        </p:nvGrpSpPr>
        <p:grpSpPr>
          <a:xfrm>
            <a:off x="3102677" y="3836019"/>
            <a:ext cx="1526952" cy="839865"/>
            <a:chOff x="3642940" y="3726617"/>
            <a:chExt cx="1315884" cy="723834"/>
          </a:xfrm>
        </p:grpSpPr>
        <p:sp>
          <p:nvSpPr>
            <p:cNvPr id="1393" name="Google Shape;1393;p35"/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35"/>
          <p:cNvSpPr/>
          <p:nvPr/>
        </p:nvSpPr>
        <p:spPr>
          <a:xfrm>
            <a:off x="6548596" y="3642970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5"/>
          <p:cNvSpPr/>
          <p:nvPr/>
        </p:nvSpPr>
        <p:spPr>
          <a:xfrm>
            <a:off x="1028143" y="767614"/>
            <a:ext cx="1380309" cy="188696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35"/>
          <p:cNvSpPr/>
          <p:nvPr/>
        </p:nvSpPr>
        <p:spPr>
          <a:xfrm>
            <a:off x="1150301" y="1136600"/>
            <a:ext cx="1004822" cy="162965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35"/>
          <p:cNvSpPr/>
          <p:nvPr/>
        </p:nvSpPr>
        <p:spPr>
          <a:xfrm>
            <a:off x="469163" y="555527"/>
            <a:ext cx="15681" cy="3206"/>
          </a:xfrm>
          <a:custGeom>
            <a:avLst/>
            <a:gdLst/>
            <a:ahLst/>
            <a:cxnLst/>
            <a:rect l="l" t="t" r="r" b="b"/>
            <a:pathLst>
              <a:path w="181" h="37" extrusionOk="0">
                <a:moveTo>
                  <a:pt x="1" y="1"/>
                </a:moveTo>
                <a:cubicBezTo>
                  <a:pt x="60" y="17"/>
                  <a:pt x="118" y="30"/>
                  <a:pt x="180" y="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35"/>
          <p:cNvSpPr/>
          <p:nvPr/>
        </p:nvSpPr>
        <p:spPr>
          <a:xfrm>
            <a:off x="-70225" y="4593075"/>
            <a:ext cx="9347675" cy="646125"/>
          </a:xfrm>
          <a:custGeom>
            <a:avLst/>
            <a:gdLst/>
            <a:ahLst/>
            <a:cxnLst/>
            <a:rect l="l" t="t" r="r" b="b"/>
            <a:pathLst>
              <a:path w="373907" h="25845" extrusionOk="0">
                <a:moveTo>
                  <a:pt x="1123" y="0"/>
                </a:moveTo>
                <a:lnTo>
                  <a:pt x="373907" y="0"/>
                </a:lnTo>
                <a:lnTo>
                  <a:pt x="373626" y="25845"/>
                </a:lnTo>
                <a:lnTo>
                  <a:pt x="0" y="258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2" name="Google Shape;1412;p35"/>
          <p:cNvSpPr/>
          <p:nvPr/>
        </p:nvSpPr>
        <p:spPr>
          <a:xfrm>
            <a:off x="-91300" y="4775675"/>
            <a:ext cx="9438975" cy="449475"/>
          </a:xfrm>
          <a:custGeom>
            <a:avLst/>
            <a:gdLst/>
            <a:ahLst/>
            <a:cxnLst/>
            <a:rect l="l" t="t" r="r" b="b"/>
            <a:pathLst>
              <a:path w="377559" h="17979" extrusionOk="0">
                <a:moveTo>
                  <a:pt x="1405" y="0"/>
                </a:moveTo>
                <a:lnTo>
                  <a:pt x="377559" y="0"/>
                </a:lnTo>
                <a:lnTo>
                  <a:pt x="376997" y="17979"/>
                </a:lnTo>
                <a:lnTo>
                  <a:pt x="0" y="3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00E71-2347-9F28-CDAA-0EFD5BC1AF5F}"/>
              </a:ext>
            </a:extLst>
          </p:cNvPr>
          <p:cNvSpPr txBox="1"/>
          <p:nvPr/>
        </p:nvSpPr>
        <p:spPr>
          <a:xfrm>
            <a:off x="1901886" y="1516507"/>
            <a:ext cx="49312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i="1" dirty="0">
                <a:ln w="28575">
                  <a:solidFill>
                    <a:schemeClr val="tx1"/>
                  </a:solidFill>
                </a:ln>
                <a:solidFill>
                  <a:schemeClr val="tx1"/>
                </a:solidFill>
                <a:latin typeface="Montserrat" panose="00000500000000000000" pitchFamily="2" charset="0"/>
              </a:rPr>
              <a:t>ESTATE</a:t>
            </a:r>
            <a:endParaRPr lang="en-US" sz="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665AA-921F-A195-B992-F67DCB760FC6}"/>
              </a:ext>
            </a:extLst>
          </p:cNvPr>
          <p:cNvSpPr txBox="1"/>
          <p:nvPr/>
        </p:nvSpPr>
        <p:spPr>
          <a:xfrm>
            <a:off x="3757076" y="2160668"/>
            <a:ext cx="5482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n w="285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MANAGEMENT</a:t>
            </a:r>
            <a:endParaRPr lang="en-US" sz="3600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9E3F0-A84D-8ABC-C180-B81A6D89E9B0}"/>
              </a:ext>
            </a:extLst>
          </p:cNvPr>
          <p:cNvSpPr txBox="1"/>
          <p:nvPr/>
        </p:nvSpPr>
        <p:spPr>
          <a:xfrm>
            <a:off x="2956092" y="2707060"/>
            <a:ext cx="54823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i="1" dirty="0">
                <a:ln w="28575">
                  <a:solidFill>
                    <a:schemeClr val="tx1"/>
                  </a:solidFill>
                </a:ln>
                <a:solidFill>
                  <a:schemeClr val="tx1"/>
                </a:solidFill>
                <a:latin typeface="Montserrat" panose="00000500000000000000" pitchFamily="2" charset="0"/>
              </a:rPr>
              <a:t>WEBSITE</a:t>
            </a:r>
            <a:endParaRPr lang="en-US" sz="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A71B5-3122-D9AF-D8D6-25711F01A513}"/>
              </a:ext>
            </a:extLst>
          </p:cNvPr>
          <p:cNvSpPr txBox="1"/>
          <p:nvPr/>
        </p:nvSpPr>
        <p:spPr>
          <a:xfrm>
            <a:off x="2122164" y="216620"/>
            <a:ext cx="4959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Hanoi University of Science and Technology</a:t>
            </a:r>
          </a:p>
          <a:p>
            <a:pPr algn="ctr"/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IT3110E 147839 Object-oriented Programming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7DEA4A-2353-B632-B540-396C2A2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57" y="238913"/>
            <a:ext cx="334790" cy="5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39"/>
          <p:cNvSpPr/>
          <p:nvPr/>
        </p:nvSpPr>
        <p:spPr>
          <a:xfrm>
            <a:off x="1642449" y="3622475"/>
            <a:ext cx="958867" cy="462873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39"/>
          <p:cNvSpPr/>
          <p:nvPr/>
        </p:nvSpPr>
        <p:spPr>
          <a:xfrm>
            <a:off x="4378327" y="3330744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9"/>
          <p:cNvSpPr/>
          <p:nvPr/>
        </p:nvSpPr>
        <p:spPr>
          <a:xfrm>
            <a:off x="-40169" y="3940497"/>
            <a:ext cx="9228337" cy="132700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39"/>
          <p:cNvGrpSpPr/>
          <p:nvPr/>
        </p:nvGrpSpPr>
        <p:grpSpPr>
          <a:xfrm>
            <a:off x="-1025610" y="1876232"/>
            <a:ext cx="1842671" cy="2820236"/>
            <a:chOff x="1387077" y="711068"/>
            <a:chExt cx="584567" cy="894688"/>
          </a:xfrm>
        </p:grpSpPr>
        <p:sp>
          <p:nvSpPr>
            <p:cNvPr id="1645" name="Google Shape;1645;p39"/>
            <p:cNvSpPr/>
            <p:nvPr/>
          </p:nvSpPr>
          <p:spPr>
            <a:xfrm>
              <a:off x="1387077" y="711068"/>
              <a:ext cx="584567" cy="894688"/>
            </a:xfrm>
            <a:custGeom>
              <a:avLst/>
              <a:gdLst/>
              <a:ahLst/>
              <a:cxnLst/>
              <a:rect l="l" t="t" r="r" b="b"/>
              <a:pathLst>
                <a:path w="13436" h="20564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0564"/>
                  </a:lnTo>
                  <a:lnTo>
                    <a:pt x="0" y="205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1387077" y="75074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1387077" y="789425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1387077" y="82801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1387077" y="86669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1387077" y="90528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1387077" y="94392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1387077" y="98255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1387077" y="1021190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1387077" y="105978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1387077" y="109845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1387077" y="113709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1387077" y="117572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1387077" y="121436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1387077" y="1252998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1387077" y="129163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1387077" y="133022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1387077" y="1368902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1387077" y="140753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1387077" y="1446171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1387077" y="148480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39"/>
          <p:cNvGrpSpPr/>
          <p:nvPr/>
        </p:nvGrpSpPr>
        <p:grpSpPr>
          <a:xfrm>
            <a:off x="7784935" y="3008349"/>
            <a:ext cx="1562750" cy="1691134"/>
            <a:chOff x="5557444" y="2759793"/>
            <a:chExt cx="380778" cy="412060"/>
          </a:xfrm>
        </p:grpSpPr>
        <p:sp>
          <p:nvSpPr>
            <p:cNvPr id="1667" name="Google Shape;1667;p39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39"/>
          <p:cNvGrpSpPr/>
          <p:nvPr/>
        </p:nvGrpSpPr>
        <p:grpSpPr>
          <a:xfrm>
            <a:off x="4808658" y="3385616"/>
            <a:ext cx="2396940" cy="1526164"/>
            <a:chOff x="4548805" y="2700753"/>
            <a:chExt cx="832647" cy="530139"/>
          </a:xfrm>
        </p:grpSpPr>
        <p:sp>
          <p:nvSpPr>
            <p:cNvPr id="1671" name="Google Shape;1671;p39"/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39"/>
          <p:cNvGrpSpPr/>
          <p:nvPr/>
        </p:nvGrpSpPr>
        <p:grpSpPr>
          <a:xfrm flipH="1">
            <a:off x="479064" y="2906429"/>
            <a:ext cx="1441010" cy="2589669"/>
            <a:chOff x="7510801" y="2623702"/>
            <a:chExt cx="489590" cy="879852"/>
          </a:xfrm>
        </p:grpSpPr>
        <p:sp>
          <p:nvSpPr>
            <p:cNvPr id="1682" name="Google Shape;1682;p39"/>
            <p:cNvSpPr/>
            <p:nvPr/>
          </p:nvSpPr>
          <p:spPr>
            <a:xfrm>
              <a:off x="7510801" y="2623702"/>
              <a:ext cx="239248" cy="879852"/>
            </a:xfrm>
            <a:custGeom>
              <a:avLst/>
              <a:gdLst/>
              <a:ahLst/>
              <a:cxnLst/>
              <a:rect l="l" t="t" r="r" b="b"/>
              <a:pathLst>
                <a:path w="5499" h="20223" extrusionOk="0">
                  <a:moveTo>
                    <a:pt x="5498" y="20222"/>
                  </a:moveTo>
                  <a:lnTo>
                    <a:pt x="0" y="20222"/>
                  </a:lnTo>
                  <a:lnTo>
                    <a:pt x="0" y="250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7525724" y="2691008"/>
              <a:ext cx="203876" cy="810110"/>
            </a:xfrm>
            <a:custGeom>
              <a:avLst/>
              <a:gdLst/>
              <a:ahLst/>
              <a:cxnLst/>
              <a:rect l="l" t="t" r="r" b="b"/>
              <a:pathLst>
                <a:path w="4686" h="18620" extrusionOk="0">
                  <a:moveTo>
                    <a:pt x="843" y="4008"/>
                  </a:moveTo>
                  <a:lnTo>
                    <a:pt x="3761" y="2946"/>
                  </a:lnTo>
                  <a:lnTo>
                    <a:pt x="3761" y="1759"/>
                  </a:lnTo>
                  <a:lnTo>
                    <a:pt x="843" y="2910"/>
                  </a:lnTo>
                  <a:close/>
                  <a:moveTo>
                    <a:pt x="843" y="5226"/>
                  </a:moveTo>
                  <a:lnTo>
                    <a:pt x="3761" y="4252"/>
                  </a:lnTo>
                  <a:lnTo>
                    <a:pt x="3761" y="3064"/>
                  </a:lnTo>
                  <a:lnTo>
                    <a:pt x="843" y="4127"/>
                  </a:lnTo>
                  <a:close/>
                  <a:moveTo>
                    <a:pt x="843" y="6444"/>
                  </a:moveTo>
                  <a:lnTo>
                    <a:pt x="3761" y="5559"/>
                  </a:lnTo>
                  <a:lnTo>
                    <a:pt x="3761" y="4369"/>
                  </a:lnTo>
                  <a:lnTo>
                    <a:pt x="843" y="5343"/>
                  </a:lnTo>
                  <a:close/>
                  <a:moveTo>
                    <a:pt x="1" y="5507"/>
                  </a:moveTo>
                  <a:lnTo>
                    <a:pt x="399" y="5374"/>
                  </a:lnTo>
                  <a:lnTo>
                    <a:pt x="399" y="4288"/>
                  </a:lnTo>
                  <a:lnTo>
                    <a:pt x="1" y="4433"/>
                  </a:lnTo>
                  <a:close/>
                  <a:moveTo>
                    <a:pt x="843" y="8879"/>
                  </a:moveTo>
                  <a:lnTo>
                    <a:pt x="3761" y="8172"/>
                  </a:lnTo>
                  <a:lnTo>
                    <a:pt x="3761" y="6981"/>
                  </a:lnTo>
                  <a:lnTo>
                    <a:pt x="843" y="7777"/>
                  </a:lnTo>
                  <a:close/>
                  <a:moveTo>
                    <a:pt x="843" y="7661"/>
                  </a:moveTo>
                  <a:lnTo>
                    <a:pt x="3761" y="6865"/>
                  </a:lnTo>
                  <a:lnTo>
                    <a:pt x="3761" y="5674"/>
                  </a:lnTo>
                  <a:lnTo>
                    <a:pt x="843" y="6560"/>
                  </a:lnTo>
                  <a:close/>
                  <a:moveTo>
                    <a:pt x="1" y="6700"/>
                  </a:moveTo>
                  <a:lnTo>
                    <a:pt x="399" y="6579"/>
                  </a:lnTo>
                  <a:lnTo>
                    <a:pt x="399" y="5490"/>
                  </a:lnTo>
                  <a:lnTo>
                    <a:pt x="1" y="5624"/>
                  </a:lnTo>
                  <a:close/>
                  <a:moveTo>
                    <a:pt x="1" y="9084"/>
                  </a:moveTo>
                  <a:lnTo>
                    <a:pt x="399" y="8987"/>
                  </a:lnTo>
                  <a:lnTo>
                    <a:pt x="399" y="7897"/>
                  </a:lnTo>
                  <a:lnTo>
                    <a:pt x="1" y="8007"/>
                  </a:lnTo>
                  <a:close/>
                  <a:moveTo>
                    <a:pt x="1" y="10276"/>
                  </a:moveTo>
                  <a:lnTo>
                    <a:pt x="399" y="10191"/>
                  </a:lnTo>
                  <a:lnTo>
                    <a:pt x="399" y="9101"/>
                  </a:lnTo>
                  <a:lnTo>
                    <a:pt x="1" y="9198"/>
                  </a:lnTo>
                  <a:close/>
                  <a:moveTo>
                    <a:pt x="1" y="7892"/>
                  </a:moveTo>
                  <a:lnTo>
                    <a:pt x="399" y="7783"/>
                  </a:lnTo>
                  <a:lnTo>
                    <a:pt x="399" y="6694"/>
                  </a:lnTo>
                  <a:lnTo>
                    <a:pt x="1" y="6816"/>
                  </a:lnTo>
                  <a:close/>
                  <a:moveTo>
                    <a:pt x="843" y="17403"/>
                  </a:moveTo>
                  <a:lnTo>
                    <a:pt x="3761" y="17314"/>
                  </a:lnTo>
                  <a:lnTo>
                    <a:pt x="3761" y="16119"/>
                  </a:lnTo>
                  <a:lnTo>
                    <a:pt x="843" y="16296"/>
                  </a:lnTo>
                  <a:close/>
                  <a:moveTo>
                    <a:pt x="843" y="18620"/>
                  </a:moveTo>
                  <a:lnTo>
                    <a:pt x="3761" y="18620"/>
                  </a:lnTo>
                  <a:lnTo>
                    <a:pt x="3761" y="17425"/>
                  </a:lnTo>
                  <a:lnTo>
                    <a:pt x="843" y="17513"/>
                  </a:lnTo>
                  <a:close/>
                  <a:moveTo>
                    <a:pt x="843" y="16185"/>
                  </a:moveTo>
                  <a:lnTo>
                    <a:pt x="3761" y="16009"/>
                  </a:lnTo>
                  <a:lnTo>
                    <a:pt x="3761" y="14813"/>
                  </a:lnTo>
                  <a:lnTo>
                    <a:pt x="843" y="15080"/>
                  </a:lnTo>
                  <a:close/>
                  <a:moveTo>
                    <a:pt x="1" y="11468"/>
                  </a:moveTo>
                  <a:lnTo>
                    <a:pt x="399" y="11396"/>
                  </a:lnTo>
                  <a:lnTo>
                    <a:pt x="399" y="10305"/>
                  </a:lnTo>
                  <a:lnTo>
                    <a:pt x="1" y="10390"/>
                  </a:lnTo>
                  <a:close/>
                  <a:moveTo>
                    <a:pt x="1" y="18620"/>
                  </a:moveTo>
                  <a:lnTo>
                    <a:pt x="399" y="18620"/>
                  </a:lnTo>
                  <a:lnTo>
                    <a:pt x="399" y="17527"/>
                  </a:lnTo>
                  <a:lnTo>
                    <a:pt x="1" y="17539"/>
                  </a:lnTo>
                  <a:close/>
                  <a:moveTo>
                    <a:pt x="1" y="4315"/>
                  </a:moveTo>
                  <a:lnTo>
                    <a:pt x="399" y="4170"/>
                  </a:lnTo>
                  <a:lnTo>
                    <a:pt x="399" y="3085"/>
                  </a:lnTo>
                  <a:lnTo>
                    <a:pt x="1" y="3242"/>
                  </a:lnTo>
                  <a:close/>
                  <a:moveTo>
                    <a:pt x="843" y="13750"/>
                  </a:moveTo>
                  <a:lnTo>
                    <a:pt x="3761" y="13396"/>
                  </a:lnTo>
                  <a:lnTo>
                    <a:pt x="3761" y="12202"/>
                  </a:lnTo>
                  <a:lnTo>
                    <a:pt x="843" y="12644"/>
                  </a:lnTo>
                  <a:close/>
                  <a:moveTo>
                    <a:pt x="843" y="11315"/>
                  </a:moveTo>
                  <a:lnTo>
                    <a:pt x="3761" y="10784"/>
                  </a:lnTo>
                  <a:lnTo>
                    <a:pt x="3761" y="9591"/>
                  </a:lnTo>
                  <a:lnTo>
                    <a:pt x="843" y="10210"/>
                  </a:lnTo>
                  <a:close/>
                  <a:moveTo>
                    <a:pt x="843" y="12533"/>
                  </a:moveTo>
                  <a:lnTo>
                    <a:pt x="3761" y="12090"/>
                  </a:lnTo>
                  <a:lnTo>
                    <a:pt x="3761" y="10897"/>
                  </a:lnTo>
                  <a:lnTo>
                    <a:pt x="843" y="11427"/>
                  </a:lnTo>
                  <a:close/>
                  <a:moveTo>
                    <a:pt x="843" y="10098"/>
                  </a:moveTo>
                  <a:lnTo>
                    <a:pt x="3761" y="9478"/>
                  </a:lnTo>
                  <a:lnTo>
                    <a:pt x="3761" y="8286"/>
                  </a:lnTo>
                  <a:lnTo>
                    <a:pt x="843" y="8993"/>
                  </a:lnTo>
                  <a:close/>
                  <a:moveTo>
                    <a:pt x="843" y="14968"/>
                  </a:moveTo>
                  <a:lnTo>
                    <a:pt x="3761" y="14702"/>
                  </a:lnTo>
                  <a:lnTo>
                    <a:pt x="3761" y="13508"/>
                  </a:lnTo>
                  <a:lnTo>
                    <a:pt x="843" y="13861"/>
                  </a:lnTo>
                  <a:close/>
                  <a:moveTo>
                    <a:pt x="1" y="3122"/>
                  </a:moveTo>
                  <a:lnTo>
                    <a:pt x="399" y="2965"/>
                  </a:lnTo>
                  <a:lnTo>
                    <a:pt x="399" y="1820"/>
                  </a:lnTo>
                  <a:lnTo>
                    <a:pt x="1" y="1990"/>
                  </a:lnTo>
                  <a:close/>
                  <a:moveTo>
                    <a:pt x="4123" y="8084"/>
                  </a:moveTo>
                  <a:lnTo>
                    <a:pt x="4686" y="7947"/>
                  </a:lnTo>
                  <a:lnTo>
                    <a:pt x="4686" y="6728"/>
                  </a:lnTo>
                  <a:lnTo>
                    <a:pt x="4123" y="6881"/>
                  </a:lnTo>
                  <a:close/>
                  <a:moveTo>
                    <a:pt x="4123" y="6766"/>
                  </a:moveTo>
                  <a:lnTo>
                    <a:pt x="4686" y="6613"/>
                  </a:lnTo>
                  <a:lnTo>
                    <a:pt x="4686" y="5394"/>
                  </a:lnTo>
                  <a:lnTo>
                    <a:pt x="4123" y="5565"/>
                  </a:lnTo>
                  <a:close/>
                  <a:moveTo>
                    <a:pt x="4123" y="5449"/>
                  </a:moveTo>
                  <a:lnTo>
                    <a:pt x="4686" y="5278"/>
                  </a:lnTo>
                  <a:lnTo>
                    <a:pt x="4686" y="4061"/>
                  </a:lnTo>
                  <a:lnTo>
                    <a:pt x="4123" y="4249"/>
                  </a:lnTo>
                  <a:close/>
                  <a:moveTo>
                    <a:pt x="4123" y="12035"/>
                  </a:moveTo>
                  <a:lnTo>
                    <a:pt x="4686" y="11950"/>
                  </a:lnTo>
                  <a:lnTo>
                    <a:pt x="4686" y="10729"/>
                  </a:lnTo>
                  <a:lnTo>
                    <a:pt x="4123" y="10830"/>
                  </a:lnTo>
                  <a:close/>
                  <a:moveTo>
                    <a:pt x="4123" y="10718"/>
                  </a:moveTo>
                  <a:lnTo>
                    <a:pt x="4686" y="10616"/>
                  </a:lnTo>
                  <a:lnTo>
                    <a:pt x="4686" y="9395"/>
                  </a:lnTo>
                  <a:lnTo>
                    <a:pt x="4123" y="9514"/>
                  </a:lnTo>
                  <a:close/>
                  <a:moveTo>
                    <a:pt x="4123" y="9401"/>
                  </a:moveTo>
                  <a:lnTo>
                    <a:pt x="4686" y="9281"/>
                  </a:lnTo>
                  <a:lnTo>
                    <a:pt x="4686" y="8061"/>
                  </a:lnTo>
                  <a:lnTo>
                    <a:pt x="4123" y="8198"/>
                  </a:lnTo>
                  <a:close/>
                  <a:moveTo>
                    <a:pt x="4123" y="4132"/>
                  </a:moveTo>
                  <a:lnTo>
                    <a:pt x="4686" y="3944"/>
                  </a:lnTo>
                  <a:lnTo>
                    <a:pt x="4686" y="2728"/>
                  </a:lnTo>
                  <a:lnTo>
                    <a:pt x="4123" y="2932"/>
                  </a:lnTo>
                  <a:close/>
                  <a:moveTo>
                    <a:pt x="843" y="2790"/>
                  </a:moveTo>
                  <a:lnTo>
                    <a:pt x="3761" y="1640"/>
                  </a:lnTo>
                  <a:lnTo>
                    <a:pt x="3761" y="393"/>
                  </a:lnTo>
                  <a:lnTo>
                    <a:pt x="843" y="1633"/>
                  </a:lnTo>
                  <a:close/>
                  <a:moveTo>
                    <a:pt x="4123" y="240"/>
                  </a:moveTo>
                  <a:lnTo>
                    <a:pt x="4123" y="1497"/>
                  </a:lnTo>
                  <a:lnTo>
                    <a:pt x="4686" y="1275"/>
                  </a:lnTo>
                  <a:lnTo>
                    <a:pt x="4686" y="1"/>
                  </a:lnTo>
                  <a:close/>
                  <a:moveTo>
                    <a:pt x="4123" y="2815"/>
                  </a:moveTo>
                  <a:lnTo>
                    <a:pt x="4686" y="2609"/>
                  </a:lnTo>
                  <a:lnTo>
                    <a:pt x="4686" y="1395"/>
                  </a:lnTo>
                  <a:lnTo>
                    <a:pt x="4123" y="1616"/>
                  </a:lnTo>
                  <a:close/>
                  <a:moveTo>
                    <a:pt x="4123" y="17303"/>
                  </a:moveTo>
                  <a:lnTo>
                    <a:pt x="4686" y="17287"/>
                  </a:lnTo>
                  <a:lnTo>
                    <a:pt x="4686" y="16063"/>
                  </a:lnTo>
                  <a:lnTo>
                    <a:pt x="4123" y="16098"/>
                  </a:lnTo>
                  <a:close/>
                  <a:moveTo>
                    <a:pt x="1" y="17429"/>
                  </a:moveTo>
                  <a:lnTo>
                    <a:pt x="399" y="17416"/>
                  </a:lnTo>
                  <a:lnTo>
                    <a:pt x="399" y="16324"/>
                  </a:lnTo>
                  <a:lnTo>
                    <a:pt x="1" y="16347"/>
                  </a:lnTo>
                  <a:close/>
                  <a:moveTo>
                    <a:pt x="1" y="15045"/>
                  </a:moveTo>
                  <a:lnTo>
                    <a:pt x="399" y="15008"/>
                  </a:lnTo>
                  <a:lnTo>
                    <a:pt x="399" y="13916"/>
                  </a:lnTo>
                  <a:lnTo>
                    <a:pt x="1" y="13964"/>
                  </a:lnTo>
                  <a:close/>
                  <a:moveTo>
                    <a:pt x="1" y="16237"/>
                  </a:moveTo>
                  <a:lnTo>
                    <a:pt x="399" y="16212"/>
                  </a:lnTo>
                  <a:lnTo>
                    <a:pt x="399" y="15119"/>
                  </a:lnTo>
                  <a:lnTo>
                    <a:pt x="1" y="15155"/>
                  </a:lnTo>
                  <a:close/>
                  <a:moveTo>
                    <a:pt x="1" y="13852"/>
                  </a:moveTo>
                  <a:lnTo>
                    <a:pt x="399" y="13804"/>
                  </a:lnTo>
                  <a:lnTo>
                    <a:pt x="399" y="12712"/>
                  </a:lnTo>
                  <a:lnTo>
                    <a:pt x="1" y="12772"/>
                  </a:lnTo>
                  <a:close/>
                  <a:moveTo>
                    <a:pt x="4123" y="18620"/>
                  </a:moveTo>
                  <a:lnTo>
                    <a:pt x="4686" y="18620"/>
                  </a:lnTo>
                  <a:lnTo>
                    <a:pt x="4686" y="17397"/>
                  </a:lnTo>
                  <a:lnTo>
                    <a:pt x="4123" y="17414"/>
                  </a:lnTo>
                  <a:close/>
                  <a:moveTo>
                    <a:pt x="4123" y="13352"/>
                  </a:moveTo>
                  <a:lnTo>
                    <a:pt x="4686" y="13285"/>
                  </a:lnTo>
                  <a:lnTo>
                    <a:pt x="4686" y="12062"/>
                  </a:lnTo>
                  <a:lnTo>
                    <a:pt x="4123" y="12148"/>
                  </a:lnTo>
                  <a:close/>
                  <a:moveTo>
                    <a:pt x="4123" y="14670"/>
                  </a:moveTo>
                  <a:lnTo>
                    <a:pt x="4686" y="14618"/>
                  </a:lnTo>
                  <a:lnTo>
                    <a:pt x="4686" y="13396"/>
                  </a:lnTo>
                  <a:lnTo>
                    <a:pt x="4123" y="13464"/>
                  </a:lnTo>
                  <a:close/>
                  <a:moveTo>
                    <a:pt x="4123" y="15986"/>
                  </a:moveTo>
                  <a:lnTo>
                    <a:pt x="4686" y="15952"/>
                  </a:lnTo>
                  <a:lnTo>
                    <a:pt x="4686" y="14730"/>
                  </a:lnTo>
                  <a:lnTo>
                    <a:pt x="4123" y="14780"/>
                  </a:lnTo>
                  <a:close/>
                  <a:moveTo>
                    <a:pt x="1" y="12660"/>
                  </a:moveTo>
                  <a:lnTo>
                    <a:pt x="399" y="12600"/>
                  </a:lnTo>
                  <a:lnTo>
                    <a:pt x="399" y="11509"/>
                  </a:lnTo>
                  <a:lnTo>
                    <a:pt x="1" y="11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7750005" y="2623702"/>
              <a:ext cx="250386" cy="879852"/>
            </a:xfrm>
            <a:custGeom>
              <a:avLst/>
              <a:gdLst/>
              <a:ahLst/>
              <a:cxnLst/>
              <a:rect l="l" t="t" r="r" b="b"/>
              <a:pathLst>
                <a:path w="5755" h="20223" extrusionOk="0">
                  <a:moveTo>
                    <a:pt x="0" y="20222"/>
                  </a:moveTo>
                  <a:lnTo>
                    <a:pt x="5754" y="20222"/>
                  </a:lnTo>
                  <a:lnTo>
                    <a:pt x="5754" y="2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39"/>
          <p:cNvSpPr txBox="1">
            <a:spLocks noGrp="1"/>
          </p:cNvSpPr>
          <p:nvPr>
            <p:ph type="title"/>
          </p:nvPr>
        </p:nvSpPr>
        <p:spPr>
          <a:xfrm>
            <a:off x="1642449" y="2185793"/>
            <a:ext cx="5948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Design</a:t>
            </a:r>
            <a:endParaRPr lang="en-US" dirty="0"/>
          </a:p>
        </p:txBody>
      </p:sp>
      <p:sp>
        <p:nvSpPr>
          <p:cNvPr id="1686" name="Google Shape;1686;p39"/>
          <p:cNvSpPr txBox="1">
            <a:spLocks noGrp="1"/>
          </p:cNvSpPr>
          <p:nvPr>
            <p:ph type="title" idx="2"/>
          </p:nvPr>
        </p:nvSpPr>
        <p:spPr>
          <a:xfrm>
            <a:off x="3926400" y="1245473"/>
            <a:ext cx="1291200" cy="8418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88" name="Google Shape;1688;p39"/>
          <p:cNvSpPr/>
          <p:nvPr/>
        </p:nvSpPr>
        <p:spPr>
          <a:xfrm>
            <a:off x="1546671" y="114954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39"/>
          <p:cNvSpPr/>
          <p:nvPr/>
        </p:nvSpPr>
        <p:spPr>
          <a:xfrm>
            <a:off x="7205612" y="280611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39"/>
          <p:cNvSpPr/>
          <p:nvPr/>
        </p:nvSpPr>
        <p:spPr>
          <a:xfrm>
            <a:off x="351477" y="1139682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39"/>
          <p:cNvSpPr/>
          <p:nvPr/>
        </p:nvSpPr>
        <p:spPr>
          <a:xfrm flipH="1">
            <a:off x="-21075" y="4593075"/>
            <a:ext cx="9347675" cy="646125"/>
          </a:xfrm>
          <a:custGeom>
            <a:avLst/>
            <a:gdLst/>
            <a:ahLst/>
            <a:cxnLst/>
            <a:rect l="l" t="t" r="r" b="b"/>
            <a:pathLst>
              <a:path w="373907" h="25845" extrusionOk="0">
                <a:moveTo>
                  <a:pt x="1123" y="0"/>
                </a:moveTo>
                <a:lnTo>
                  <a:pt x="373907" y="0"/>
                </a:lnTo>
                <a:lnTo>
                  <a:pt x="373626" y="25845"/>
                </a:lnTo>
                <a:lnTo>
                  <a:pt x="0" y="258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92" name="Google Shape;1692;p39"/>
          <p:cNvSpPr/>
          <p:nvPr/>
        </p:nvSpPr>
        <p:spPr>
          <a:xfrm flipH="1">
            <a:off x="-91300" y="4775675"/>
            <a:ext cx="9438975" cy="449475"/>
          </a:xfrm>
          <a:custGeom>
            <a:avLst/>
            <a:gdLst/>
            <a:ahLst/>
            <a:cxnLst/>
            <a:rect l="l" t="t" r="r" b="b"/>
            <a:pathLst>
              <a:path w="377559" h="17979" extrusionOk="0">
                <a:moveTo>
                  <a:pt x="1405" y="0"/>
                </a:moveTo>
                <a:lnTo>
                  <a:pt x="377559" y="0"/>
                </a:lnTo>
                <a:lnTo>
                  <a:pt x="376997" y="17979"/>
                </a:lnTo>
                <a:lnTo>
                  <a:pt x="0" y="3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9" name="Google Shape;2189;p52"/>
          <p:cNvGrpSpPr/>
          <p:nvPr/>
        </p:nvGrpSpPr>
        <p:grpSpPr>
          <a:xfrm>
            <a:off x="7284447" y="3872430"/>
            <a:ext cx="1709860" cy="940550"/>
            <a:chOff x="3642940" y="3726617"/>
            <a:chExt cx="1315884" cy="723834"/>
          </a:xfrm>
        </p:grpSpPr>
        <p:sp>
          <p:nvSpPr>
            <p:cNvPr id="2190" name="Google Shape;2190;p52"/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2"/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2"/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2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2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2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2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2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2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2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2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2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2" name="Google Shape;2202;p52"/>
          <p:cNvGrpSpPr/>
          <p:nvPr/>
        </p:nvGrpSpPr>
        <p:grpSpPr>
          <a:xfrm>
            <a:off x="1237875" y="4039511"/>
            <a:ext cx="714643" cy="773312"/>
            <a:chOff x="5557444" y="2759793"/>
            <a:chExt cx="380778" cy="412060"/>
          </a:xfrm>
        </p:grpSpPr>
        <p:sp>
          <p:nvSpPr>
            <p:cNvPr id="2203" name="Google Shape;2203;p52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2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2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6" name="Google Shape;2206;p52"/>
          <p:cNvGrpSpPr/>
          <p:nvPr/>
        </p:nvGrpSpPr>
        <p:grpSpPr>
          <a:xfrm flipH="1">
            <a:off x="353292" y="3746585"/>
            <a:ext cx="771485" cy="1105348"/>
            <a:chOff x="6919925" y="2734733"/>
            <a:chExt cx="417628" cy="598359"/>
          </a:xfrm>
        </p:grpSpPr>
        <p:sp>
          <p:nvSpPr>
            <p:cNvPr id="2207" name="Google Shape;2207;p52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2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2209;p52"/>
          <p:cNvGrpSpPr/>
          <p:nvPr/>
        </p:nvGrpSpPr>
        <p:grpSpPr>
          <a:xfrm>
            <a:off x="1873598" y="4176808"/>
            <a:ext cx="931602" cy="636008"/>
            <a:chOff x="6129693" y="2797514"/>
            <a:chExt cx="619416" cy="422849"/>
          </a:xfrm>
        </p:grpSpPr>
        <p:sp>
          <p:nvSpPr>
            <p:cNvPr id="2210" name="Google Shape;2210;p52"/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2"/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2"/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2"/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2"/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2"/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2"/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2"/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2"/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2"/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2"/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2"/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2"/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2"/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2"/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2"/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2"/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2"/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2"/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2"/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2"/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2"/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2"/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2"/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2"/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2"/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2"/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2"/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2"/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2"/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2"/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2"/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2"/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2"/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2"/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2"/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2"/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2"/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2"/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2"/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2"/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2"/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2"/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2"/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2"/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2"/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2"/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2"/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2"/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2"/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2"/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2"/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2"/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2"/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2"/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2"/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2"/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2"/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2"/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2"/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2"/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2"/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2"/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2"/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2"/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2"/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2"/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2"/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2"/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2"/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0" name="Google Shape;2310;p52"/>
          <p:cNvSpPr txBox="1">
            <a:spLocks noGrp="1"/>
          </p:cNvSpPr>
          <p:nvPr>
            <p:ph type="title"/>
          </p:nvPr>
        </p:nvSpPr>
        <p:spPr>
          <a:xfrm>
            <a:off x="556500" y="-10879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2311" name="Google Shape;2311;p52"/>
          <p:cNvSpPr txBox="1">
            <a:spLocks noGrp="1"/>
          </p:cNvSpPr>
          <p:nvPr>
            <p:ph type="subTitle" idx="1"/>
          </p:nvPr>
        </p:nvSpPr>
        <p:spPr>
          <a:xfrm>
            <a:off x="290415" y="1635876"/>
            <a:ext cx="4424219" cy="2561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  <a:t>Three-layer architecture: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  <a:t>Presentation Layer.</a:t>
            </a:r>
            <a:endParaRPr lang="en-US" sz="1800" dirty="0">
              <a:solidFill>
                <a:srgbClr val="000000"/>
              </a:solidFill>
              <a:latin typeface="LinLibertine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  <a:t>Business Logic Layer.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  <a:t>Data Access Layer.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LinLibertine"/>
              </a:rPr>
              <a:t>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  <a:t>romotes separation of concerns, making the system easier to maintain and extend.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sp>
        <p:nvSpPr>
          <p:cNvPr id="2313" name="Google Shape;2313;p52"/>
          <p:cNvSpPr/>
          <p:nvPr/>
        </p:nvSpPr>
        <p:spPr>
          <a:xfrm>
            <a:off x="-73000" y="4755550"/>
            <a:ext cx="9258900" cy="6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9E6D32-802E-C72E-38C8-A6A56DE2DED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7922" r="7922"/>
          <a:stretch>
            <a:fillRect/>
          </a:stretch>
        </p:blipFill>
        <p:spPr>
          <a:prstGeom prst="roundRect">
            <a:avLst>
              <a:gd name="adj" fmla="val 7756"/>
            </a:avLst>
          </a:prstGeom>
          <a:ln w="12700">
            <a:solidFill>
              <a:schemeClr val="tx1"/>
            </a:solidFill>
          </a:ln>
        </p:spPr>
      </p:pic>
      <p:sp>
        <p:nvSpPr>
          <p:cNvPr id="8" name="Google Shape;1700;p40">
            <a:extLst>
              <a:ext uri="{FF2B5EF4-FFF2-40B4-BE49-F238E27FC236}">
                <a16:creationId xmlns:a16="http://schemas.microsoft.com/office/drawing/2014/main" id="{159550CC-3D05-933E-DA75-39B1AD69DF1A}"/>
              </a:ext>
            </a:extLst>
          </p:cNvPr>
          <p:cNvSpPr/>
          <p:nvPr/>
        </p:nvSpPr>
        <p:spPr>
          <a:xfrm flipH="1">
            <a:off x="7594830" y="524366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41"/>
          <p:cNvGrpSpPr/>
          <p:nvPr/>
        </p:nvGrpSpPr>
        <p:grpSpPr>
          <a:xfrm flipH="1">
            <a:off x="615846" y="4066511"/>
            <a:ext cx="586685" cy="840574"/>
            <a:chOff x="6919925" y="2734733"/>
            <a:chExt cx="417628" cy="598359"/>
          </a:xfrm>
        </p:grpSpPr>
        <p:sp>
          <p:nvSpPr>
            <p:cNvPr id="1707" name="Google Shape;1707;p41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41"/>
          <p:cNvGrpSpPr/>
          <p:nvPr/>
        </p:nvGrpSpPr>
        <p:grpSpPr>
          <a:xfrm>
            <a:off x="164589" y="3509229"/>
            <a:ext cx="369114" cy="1287041"/>
            <a:chOff x="164589" y="3509229"/>
            <a:chExt cx="369114" cy="1287041"/>
          </a:xfrm>
        </p:grpSpPr>
        <p:sp>
          <p:nvSpPr>
            <p:cNvPr id="1710" name="Google Shape;1710;p41"/>
            <p:cNvSpPr/>
            <p:nvPr/>
          </p:nvSpPr>
          <p:spPr>
            <a:xfrm>
              <a:off x="164589" y="3509229"/>
              <a:ext cx="369114" cy="1287041"/>
            </a:xfrm>
            <a:custGeom>
              <a:avLst/>
              <a:gdLst/>
              <a:ahLst/>
              <a:cxnLst/>
              <a:rect l="l" t="t" r="r" b="b"/>
              <a:pathLst>
                <a:path w="7033" h="24525" extrusionOk="0">
                  <a:moveTo>
                    <a:pt x="0" y="0"/>
                  </a:moveTo>
                  <a:lnTo>
                    <a:pt x="7032" y="0"/>
                  </a:lnTo>
                  <a:lnTo>
                    <a:pt x="7032" y="24525"/>
                  </a:lnTo>
                  <a:lnTo>
                    <a:pt x="0" y="245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207258" y="3568057"/>
              <a:ext cx="283776" cy="1169384"/>
            </a:xfrm>
            <a:custGeom>
              <a:avLst/>
              <a:gdLst/>
              <a:ahLst/>
              <a:cxnLst/>
              <a:rect l="l" t="t" r="r" b="b"/>
              <a:pathLst>
                <a:path w="5407" h="22283" extrusionOk="0">
                  <a:moveTo>
                    <a:pt x="0" y="0"/>
                  </a:moveTo>
                  <a:lnTo>
                    <a:pt x="5407" y="0"/>
                  </a:lnTo>
                  <a:lnTo>
                    <a:pt x="5407" y="22283"/>
                  </a:lnTo>
                  <a:lnTo>
                    <a:pt x="0" y="222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207258" y="3568057"/>
              <a:ext cx="75680" cy="1169356"/>
            </a:xfrm>
            <a:custGeom>
              <a:avLst/>
              <a:gdLst/>
              <a:ahLst/>
              <a:cxnLst/>
              <a:rect l="l" t="t" r="r" b="b"/>
              <a:pathLst>
                <a:path w="1442" h="22283" extrusionOk="0">
                  <a:moveTo>
                    <a:pt x="0" y="0"/>
                  </a:moveTo>
                  <a:lnTo>
                    <a:pt x="1442" y="0"/>
                  </a:lnTo>
                  <a:lnTo>
                    <a:pt x="1442" y="22283"/>
                  </a:lnTo>
                  <a:lnTo>
                    <a:pt x="0" y="222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415301" y="3568057"/>
              <a:ext cx="75732" cy="1169356"/>
            </a:xfrm>
            <a:custGeom>
              <a:avLst/>
              <a:gdLst/>
              <a:ahLst/>
              <a:cxnLst/>
              <a:rect l="l" t="t" r="r" b="b"/>
              <a:pathLst>
                <a:path w="1443" h="22283" extrusionOk="0">
                  <a:moveTo>
                    <a:pt x="1" y="0"/>
                  </a:moveTo>
                  <a:lnTo>
                    <a:pt x="1443" y="0"/>
                  </a:lnTo>
                  <a:lnTo>
                    <a:pt x="1443" y="22283"/>
                  </a:lnTo>
                  <a:lnTo>
                    <a:pt x="1" y="222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311280" y="3568057"/>
              <a:ext cx="75732" cy="1169356"/>
            </a:xfrm>
            <a:custGeom>
              <a:avLst/>
              <a:gdLst/>
              <a:ahLst/>
              <a:cxnLst/>
              <a:rect l="l" t="t" r="r" b="b"/>
              <a:pathLst>
                <a:path w="1443" h="22283" extrusionOk="0">
                  <a:moveTo>
                    <a:pt x="1" y="0"/>
                  </a:moveTo>
                  <a:lnTo>
                    <a:pt x="1442" y="0"/>
                  </a:lnTo>
                  <a:lnTo>
                    <a:pt x="1442" y="22283"/>
                  </a:lnTo>
                  <a:lnTo>
                    <a:pt x="1" y="222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41"/>
          <p:cNvGrpSpPr/>
          <p:nvPr/>
        </p:nvGrpSpPr>
        <p:grpSpPr>
          <a:xfrm>
            <a:off x="3525407" y="3871752"/>
            <a:ext cx="544844" cy="924578"/>
            <a:chOff x="5112232" y="3531877"/>
            <a:chExt cx="544844" cy="924578"/>
          </a:xfrm>
        </p:grpSpPr>
        <p:sp>
          <p:nvSpPr>
            <p:cNvPr id="1719" name="Google Shape;1719;p41"/>
            <p:cNvSpPr/>
            <p:nvPr/>
          </p:nvSpPr>
          <p:spPr>
            <a:xfrm>
              <a:off x="5467558" y="3776694"/>
              <a:ext cx="189519" cy="679761"/>
            </a:xfrm>
            <a:custGeom>
              <a:avLst/>
              <a:gdLst/>
              <a:ahLst/>
              <a:cxnLst/>
              <a:rect l="l" t="t" r="r" b="b"/>
              <a:pathLst>
                <a:path w="4356" h="15624" extrusionOk="0">
                  <a:moveTo>
                    <a:pt x="1" y="0"/>
                  </a:moveTo>
                  <a:lnTo>
                    <a:pt x="4356" y="0"/>
                  </a:lnTo>
                  <a:lnTo>
                    <a:pt x="4356" y="15623"/>
                  </a:lnTo>
                  <a:lnTo>
                    <a:pt x="1" y="156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5425486" y="3776694"/>
              <a:ext cx="42115" cy="679761"/>
            </a:xfrm>
            <a:custGeom>
              <a:avLst/>
              <a:gdLst/>
              <a:ahLst/>
              <a:cxnLst/>
              <a:rect l="l" t="t" r="r" b="b"/>
              <a:pathLst>
                <a:path w="968" h="15624" extrusionOk="0">
                  <a:moveTo>
                    <a:pt x="968" y="0"/>
                  </a:moveTo>
                  <a:lnTo>
                    <a:pt x="0" y="624"/>
                  </a:lnTo>
                  <a:lnTo>
                    <a:pt x="0" y="15623"/>
                  </a:lnTo>
                  <a:lnTo>
                    <a:pt x="968" y="15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5112232" y="3531877"/>
              <a:ext cx="155365" cy="924578"/>
            </a:xfrm>
            <a:custGeom>
              <a:avLst/>
              <a:gdLst/>
              <a:ahLst/>
              <a:cxnLst/>
              <a:rect l="l" t="t" r="r" b="b"/>
              <a:pathLst>
                <a:path w="3571" h="21251" extrusionOk="0">
                  <a:moveTo>
                    <a:pt x="3571" y="21250"/>
                  </a:moveTo>
                  <a:lnTo>
                    <a:pt x="1" y="21250"/>
                  </a:lnTo>
                  <a:lnTo>
                    <a:pt x="1" y="2945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5341212" y="4250099"/>
              <a:ext cx="29324" cy="206356"/>
            </a:xfrm>
            <a:custGeom>
              <a:avLst/>
              <a:gdLst/>
              <a:ahLst/>
              <a:cxnLst/>
              <a:rect l="l" t="t" r="r" b="b"/>
              <a:pathLst>
                <a:path w="674" h="4743" extrusionOk="0">
                  <a:moveTo>
                    <a:pt x="1" y="1"/>
                  </a:moveTo>
                  <a:lnTo>
                    <a:pt x="674" y="290"/>
                  </a:lnTo>
                  <a:lnTo>
                    <a:pt x="674" y="4742"/>
                  </a:lnTo>
                  <a:lnTo>
                    <a:pt x="1" y="47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5216041" y="4250099"/>
              <a:ext cx="230546" cy="206356"/>
            </a:xfrm>
            <a:custGeom>
              <a:avLst/>
              <a:gdLst/>
              <a:ahLst/>
              <a:cxnLst/>
              <a:rect l="l" t="t" r="r" b="b"/>
              <a:pathLst>
                <a:path w="5299" h="4743" extrusionOk="0">
                  <a:moveTo>
                    <a:pt x="2878" y="1624"/>
                  </a:moveTo>
                  <a:lnTo>
                    <a:pt x="2878" y="1"/>
                  </a:lnTo>
                  <a:lnTo>
                    <a:pt x="0" y="1"/>
                  </a:lnTo>
                  <a:lnTo>
                    <a:pt x="0" y="4742"/>
                  </a:lnTo>
                  <a:lnTo>
                    <a:pt x="2448" y="4742"/>
                  </a:lnTo>
                  <a:lnTo>
                    <a:pt x="2878" y="4742"/>
                  </a:lnTo>
                  <a:lnTo>
                    <a:pt x="5298" y="4742"/>
                  </a:lnTo>
                  <a:lnTo>
                    <a:pt x="5298" y="16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4" name="Google Shape;1724;p41"/>
          <p:cNvGrpSpPr/>
          <p:nvPr/>
        </p:nvGrpSpPr>
        <p:grpSpPr>
          <a:xfrm>
            <a:off x="2056115" y="4066492"/>
            <a:ext cx="1315884" cy="723834"/>
            <a:chOff x="3642940" y="3726617"/>
            <a:chExt cx="1315884" cy="723834"/>
          </a:xfrm>
        </p:grpSpPr>
        <p:sp>
          <p:nvSpPr>
            <p:cNvPr id="1725" name="Google Shape;1725;p41"/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41"/>
          <p:cNvSpPr txBox="1">
            <a:spLocks noGrp="1"/>
          </p:cNvSpPr>
          <p:nvPr>
            <p:ph type="title"/>
          </p:nvPr>
        </p:nvSpPr>
        <p:spPr>
          <a:xfrm>
            <a:off x="1598272" y="-3634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Changa One" panose="020B0604020202020204" charset="0"/>
              </a:rPr>
              <a:t>Entity-Relationship Diagram</a:t>
            </a:r>
            <a:r>
              <a:rPr lang="en-US" sz="4800" dirty="0">
                <a:latin typeface="Changa One" panose="020B0604020202020204" charset="0"/>
              </a:rPr>
              <a:t> </a:t>
            </a:r>
            <a:br>
              <a:rPr lang="en-US" sz="4800" dirty="0">
                <a:latin typeface="Changa One" panose="020B0604020202020204" charset="0"/>
              </a:rPr>
            </a:br>
            <a:endParaRPr sz="4800" dirty="0">
              <a:latin typeface="Changa One" panose="020B0604020202020204" charset="0"/>
            </a:endParaRPr>
          </a:p>
        </p:txBody>
      </p:sp>
      <p:sp>
        <p:nvSpPr>
          <p:cNvPr id="1739" name="Google Shape;1739;p41"/>
          <p:cNvSpPr txBox="1">
            <a:spLocks noGrp="1"/>
          </p:cNvSpPr>
          <p:nvPr>
            <p:ph type="subTitle" idx="1"/>
          </p:nvPr>
        </p:nvSpPr>
        <p:spPr>
          <a:xfrm>
            <a:off x="232850" y="1134820"/>
            <a:ext cx="4074600" cy="18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  <a:t>Though not exactly within the scope of this project, the classes that hold data are derived from the Entity-Relationship Diagram and must be discussed.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  <a:t>The main entities in the system are: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  <a:t>• User (either with the role of Staff or Manager)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"/>
              </a:rPr>
              <a:t>• Building (also referred to as Property)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grpSp>
        <p:nvGrpSpPr>
          <p:cNvPr id="1741" name="Google Shape;1741;p41"/>
          <p:cNvGrpSpPr/>
          <p:nvPr/>
        </p:nvGrpSpPr>
        <p:grpSpPr>
          <a:xfrm>
            <a:off x="7533463" y="3616064"/>
            <a:ext cx="158237" cy="255694"/>
            <a:chOff x="7546738" y="3616064"/>
            <a:chExt cx="158237" cy="255694"/>
          </a:xfrm>
        </p:grpSpPr>
        <p:sp>
          <p:nvSpPr>
            <p:cNvPr id="1742" name="Google Shape;1742;p41"/>
            <p:cNvSpPr/>
            <p:nvPr/>
          </p:nvSpPr>
          <p:spPr>
            <a:xfrm>
              <a:off x="7547042" y="3616064"/>
              <a:ext cx="109943" cy="255694"/>
            </a:xfrm>
            <a:custGeom>
              <a:avLst/>
              <a:gdLst/>
              <a:ahLst/>
              <a:cxnLst/>
              <a:rect l="l" t="t" r="r" b="b"/>
              <a:pathLst>
                <a:path w="2527" h="5877" extrusionOk="0">
                  <a:moveTo>
                    <a:pt x="2527" y="5877"/>
                  </a:moveTo>
                  <a:lnTo>
                    <a:pt x="1" y="5877"/>
                  </a:lnTo>
                  <a:lnTo>
                    <a:pt x="1" y="36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7656986" y="3616064"/>
              <a:ext cx="47989" cy="255694"/>
            </a:xfrm>
            <a:custGeom>
              <a:avLst/>
              <a:gdLst/>
              <a:ahLst/>
              <a:cxnLst/>
              <a:rect l="l" t="t" r="r" b="b"/>
              <a:pathLst>
                <a:path w="1103" h="5877" extrusionOk="0">
                  <a:moveTo>
                    <a:pt x="0" y="5877"/>
                  </a:moveTo>
                  <a:lnTo>
                    <a:pt x="1103" y="5877"/>
                  </a:lnTo>
                  <a:lnTo>
                    <a:pt x="1103" y="225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7546738" y="3639645"/>
              <a:ext cx="110553" cy="210141"/>
            </a:xfrm>
            <a:custGeom>
              <a:avLst/>
              <a:gdLst/>
              <a:ahLst/>
              <a:cxnLst/>
              <a:rect l="l" t="t" r="r" b="b"/>
              <a:pathLst>
                <a:path w="2541" h="4830" extrusionOk="0">
                  <a:moveTo>
                    <a:pt x="2541" y="92"/>
                  </a:moveTo>
                  <a:lnTo>
                    <a:pt x="2528" y="0"/>
                  </a:lnTo>
                  <a:lnTo>
                    <a:pt x="1" y="326"/>
                  </a:lnTo>
                  <a:lnTo>
                    <a:pt x="13" y="417"/>
                  </a:lnTo>
                  <a:close/>
                  <a:moveTo>
                    <a:pt x="2" y="877"/>
                  </a:moveTo>
                  <a:lnTo>
                    <a:pt x="12" y="969"/>
                  </a:lnTo>
                  <a:lnTo>
                    <a:pt x="2540" y="680"/>
                  </a:lnTo>
                  <a:lnTo>
                    <a:pt x="2529" y="588"/>
                  </a:lnTo>
                  <a:close/>
                  <a:moveTo>
                    <a:pt x="3" y="1429"/>
                  </a:moveTo>
                  <a:lnTo>
                    <a:pt x="12" y="1520"/>
                  </a:lnTo>
                  <a:lnTo>
                    <a:pt x="2539" y="1267"/>
                  </a:lnTo>
                  <a:lnTo>
                    <a:pt x="2529" y="1176"/>
                  </a:lnTo>
                  <a:close/>
                  <a:moveTo>
                    <a:pt x="3" y="1979"/>
                  </a:moveTo>
                  <a:lnTo>
                    <a:pt x="11" y="2072"/>
                  </a:lnTo>
                  <a:lnTo>
                    <a:pt x="2539" y="1855"/>
                  </a:lnTo>
                  <a:lnTo>
                    <a:pt x="2531" y="1763"/>
                  </a:lnTo>
                  <a:close/>
                  <a:moveTo>
                    <a:pt x="4" y="2532"/>
                  </a:moveTo>
                  <a:lnTo>
                    <a:pt x="11" y="2624"/>
                  </a:lnTo>
                  <a:lnTo>
                    <a:pt x="2537" y="2442"/>
                  </a:lnTo>
                  <a:lnTo>
                    <a:pt x="2531" y="2351"/>
                  </a:lnTo>
                  <a:close/>
                  <a:moveTo>
                    <a:pt x="4" y="3082"/>
                  </a:moveTo>
                  <a:lnTo>
                    <a:pt x="10" y="3175"/>
                  </a:lnTo>
                  <a:lnTo>
                    <a:pt x="2537" y="3030"/>
                  </a:lnTo>
                  <a:lnTo>
                    <a:pt x="2532" y="2938"/>
                  </a:lnTo>
                  <a:close/>
                  <a:moveTo>
                    <a:pt x="5" y="3634"/>
                  </a:moveTo>
                  <a:lnTo>
                    <a:pt x="9" y="3727"/>
                  </a:lnTo>
                  <a:lnTo>
                    <a:pt x="2536" y="3619"/>
                  </a:lnTo>
                  <a:lnTo>
                    <a:pt x="2533" y="3526"/>
                  </a:lnTo>
                  <a:close/>
                  <a:moveTo>
                    <a:pt x="5" y="4185"/>
                  </a:moveTo>
                  <a:lnTo>
                    <a:pt x="9" y="4278"/>
                  </a:lnTo>
                  <a:lnTo>
                    <a:pt x="2535" y="4206"/>
                  </a:lnTo>
                  <a:lnTo>
                    <a:pt x="2533" y="4113"/>
                  </a:lnTo>
                  <a:close/>
                  <a:moveTo>
                    <a:pt x="6" y="4737"/>
                  </a:moveTo>
                  <a:lnTo>
                    <a:pt x="8" y="4830"/>
                  </a:lnTo>
                  <a:lnTo>
                    <a:pt x="2535" y="4794"/>
                  </a:lnTo>
                  <a:lnTo>
                    <a:pt x="2534" y="47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5" name="Google Shape;1745;p41"/>
          <p:cNvSpPr/>
          <p:nvPr/>
        </p:nvSpPr>
        <p:spPr>
          <a:xfrm>
            <a:off x="-73000" y="4755550"/>
            <a:ext cx="9258900" cy="6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41"/>
          <p:cNvSpPr/>
          <p:nvPr/>
        </p:nvSpPr>
        <p:spPr>
          <a:xfrm>
            <a:off x="-184675" y="4842550"/>
            <a:ext cx="9548300" cy="300950"/>
          </a:xfrm>
          <a:custGeom>
            <a:avLst/>
            <a:gdLst/>
            <a:ahLst/>
            <a:cxnLst/>
            <a:rect l="l" t="t" r="r" b="b"/>
            <a:pathLst>
              <a:path w="381932" h="12038" extrusionOk="0">
                <a:moveTo>
                  <a:pt x="4104" y="0"/>
                </a:moveTo>
                <a:lnTo>
                  <a:pt x="381932" y="3830"/>
                </a:lnTo>
                <a:lnTo>
                  <a:pt x="379196" y="12038"/>
                </a:lnTo>
                <a:lnTo>
                  <a:pt x="0" y="8208"/>
                </a:lnTo>
                <a:close/>
              </a:path>
            </a:pathLst>
          </a:custGeom>
          <a:solidFill>
            <a:srgbClr val="2C2C2C">
              <a:alpha val="2893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8BFA8-3E31-064E-954D-120D7CBD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93" y="871187"/>
            <a:ext cx="4566293" cy="3657009"/>
          </a:xfrm>
          <a:prstGeom prst="rect">
            <a:avLst/>
          </a:prstGeom>
        </p:spPr>
      </p:pic>
      <p:sp>
        <p:nvSpPr>
          <p:cNvPr id="6" name="Google Shape;1700;p40">
            <a:extLst>
              <a:ext uri="{FF2B5EF4-FFF2-40B4-BE49-F238E27FC236}">
                <a16:creationId xmlns:a16="http://schemas.microsoft.com/office/drawing/2014/main" id="{C03B435D-D131-E286-D462-EFBEB739639D}"/>
              </a:ext>
            </a:extLst>
          </p:cNvPr>
          <p:cNvSpPr/>
          <p:nvPr/>
        </p:nvSpPr>
        <p:spPr>
          <a:xfrm flipH="1">
            <a:off x="7043326" y="325426"/>
            <a:ext cx="1611039" cy="572700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0"/>
          <p:cNvSpPr txBox="1">
            <a:spLocks noGrp="1"/>
          </p:cNvSpPr>
          <p:nvPr>
            <p:ph type="title"/>
          </p:nvPr>
        </p:nvSpPr>
        <p:spPr>
          <a:xfrm>
            <a:off x="626203" y="3756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flow</a:t>
            </a:r>
            <a:endParaRPr dirty="0"/>
          </a:p>
        </p:txBody>
      </p:sp>
      <p:sp>
        <p:nvSpPr>
          <p:cNvPr id="1701" name="Google Shape;1701;p40"/>
          <p:cNvSpPr/>
          <p:nvPr/>
        </p:nvSpPr>
        <p:spPr>
          <a:xfrm>
            <a:off x="7822009" y="8158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E695A-FB06-34BB-A56D-D6F57C95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538"/>
            <a:ext cx="9144000" cy="2179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1FD5BF-91F3-502C-5859-0A995CF0E2D1}"/>
              </a:ext>
            </a:extLst>
          </p:cNvPr>
          <p:cNvSpPr txBox="1"/>
          <p:nvPr/>
        </p:nvSpPr>
        <p:spPr>
          <a:xfrm>
            <a:off x="2163536" y="3396838"/>
            <a:ext cx="4816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LinLibertine"/>
              </a:rPr>
              <a:t>Presentation Layer = Controller, Business Logic Layer = Service, Data Access Layer = Repository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LinLibertine"/>
              </a:rPr>
            </a:br>
            <a:br>
              <a:rPr lang="en-US" sz="1600" dirty="0">
                <a:latin typeface="LinLibertine"/>
              </a:rPr>
            </a:br>
            <a:endParaRPr lang="en-US" sz="1600" dirty="0">
              <a:latin typeface="LinLibertine"/>
            </a:endParaRPr>
          </a:p>
        </p:txBody>
      </p:sp>
      <p:sp>
        <p:nvSpPr>
          <p:cNvPr id="10" name="Google Shape;1700;p40">
            <a:extLst>
              <a:ext uri="{FF2B5EF4-FFF2-40B4-BE49-F238E27FC236}">
                <a16:creationId xmlns:a16="http://schemas.microsoft.com/office/drawing/2014/main" id="{73785CC4-BAD9-B329-28DC-A97C60689115}"/>
              </a:ext>
            </a:extLst>
          </p:cNvPr>
          <p:cNvSpPr/>
          <p:nvPr/>
        </p:nvSpPr>
        <p:spPr>
          <a:xfrm flipH="1">
            <a:off x="7357425" y="717283"/>
            <a:ext cx="1455695" cy="462231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206;p52">
            <a:extLst>
              <a:ext uri="{FF2B5EF4-FFF2-40B4-BE49-F238E27FC236}">
                <a16:creationId xmlns:a16="http://schemas.microsoft.com/office/drawing/2014/main" id="{F7BBADC8-3424-F2FF-A4E3-4A1A04940619}"/>
              </a:ext>
            </a:extLst>
          </p:cNvPr>
          <p:cNvGrpSpPr/>
          <p:nvPr/>
        </p:nvGrpSpPr>
        <p:grpSpPr>
          <a:xfrm flipH="1">
            <a:off x="6405185" y="4200456"/>
            <a:ext cx="771485" cy="1105348"/>
            <a:chOff x="6919925" y="2734733"/>
            <a:chExt cx="417628" cy="598359"/>
          </a:xfrm>
        </p:grpSpPr>
        <p:sp>
          <p:nvSpPr>
            <p:cNvPr id="19" name="Google Shape;2207;p52">
              <a:extLst>
                <a:ext uri="{FF2B5EF4-FFF2-40B4-BE49-F238E27FC236}">
                  <a16:creationId xmlns:a16="http://schemas.microsoft.com/office/drawing/2014/main" id="{AAA6E50D-39AC-C597-1EF2-F1C036D4EA2D}"/>
                </a:ext>
              </a:extLst>
            </p:cNvPr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8;p52">
              <a:extLst>
                <a:ext uri="{FF2B5EF4-FFF2-40B4-BE49-F238E27FC236}">
                  <a16:creationId xmlns:a16="http://schemas.microsoft.com/office/drawing/2014/main" id="{5AFCC500-5E96-EAD5-71BD-690E439DE601}"/>
                </a:ext>
              </a:extLst>
            </p:cNvPr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209;p52">
            <a:extLst>
              <a:ext uri="{FF2B5EF4-FFF2-40B4-BE49-F238E27FC236}">
                <a16:creationId xmlns:a16="http://schemas.microsoft.com/office/drawing/2014/main" id="{E5B59DD5-AAAA-B9E8-C613-F29B27749F6E}"/>
              </a:ext>
            </a:extLst>
          </p:cNvPr>
          <p:cNvGrpSpPr/>
          <p:nvPr/>
        </p:nvGrpSpPr>
        <p:grpSpPr>
          <a:xfrm>
            <a:off x="7532998" y="4327644"/>
            <a:ext cx="1280121" cy="833830"/>
            <a:chOff x="6129693" y="2797514"/>
            <a:chExt cx="619416" cy="422849"/>
          </a:xfrm>
        </p:grpSpPr>
        <p:sp>
          <p:nvSpPr>
            <p:cNvPr id="22" name="Google Shape;2210;p52">
              <a:extLst>
                <a:ext uri="{FF2B5EF4-FFF2-40B4-BE49-F238E27FC236}">
                  <a16:creationId xmlns:a16="http://schemas.microsoft.com/office/drawing/2014/main" id="{6B598DBC-2779-9320-B36A-48A0A9CD885E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1;p52">
              <a:extLst>
                <a:ext uri="{FF2B5EF4-FFF2-40B4-BE49-F238E27FC236}">
                  <a16:creationId xmlns:a16="http://schemas.microsoft.com/office/drawing/2014/main" id="{EFAC7F72-5644-AA2D-F2D2-78FA23E0156D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12;p52">
              <a:extLst>
                <a:ext uri="{FF2B5EF4-FFF2-40B4-BE49-F238E27FC236}">
                  <a16:creationId xmlns:a16="http://schemas.microsoft.com/office/drawing/2014/main" id="{6F9F2E98-8780-3F8B-FCB9-5639B9680B8B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3;p52">
              <a:extLst>
                <a:ext uri="{FF2B5EF4-FFF2-40B4-BE49-F238E27FC236}">
                  <a16:creationId xmlns:a16="http://schemas.microsoft.com/office/drawing/2014/main" id="{2120E08A-C6A1-EFB5-E9B2-27458873B634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4;p52">
              <a:extLst>
                <a:ext uri="{FF2B5EF4-FFF2-40B4-BE49-F238E27FC236}">
                  <a16:creationId xmlns:a16="http://schemas.microsoft.com/office/drawing/2014/main" id="{CDE4D9AF-2243-B111-1221-612F9C247EB9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5;p52">
              <a:extLst>
                <a:ext uri="{FF2B5EF4-FFF2-40B4-BE49-F238E27FC236}">
                  <a16:creationId xmlns:a16="http://schemas.microsoft.com/office/drawing/2014/main" id="{D53209EE-79A9-E508-2FAF-7E1FD3408DFD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6;p52">
              <a:extLst>
                <a:ext uri="{FF2B5EF4-FFF2-40B4-BE49-F238E27FC236}">
                  <a16:creationId xmlns:a16="http://schemas.microsoft.com/office/drawing/2014/main" id="{31BE7208-8528-9ECA-0659-4B38CDBFE5D8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17;p52">
              <a:extLst>
                <a:ext uri="{FF2B5EF4-FFF2-40B4-BE49-F238E27FC236}">
                  <a16:creationId xmlns:a16="http://schemas.microsoft.com/office/drawing/2014/main" id="{AB088C11-7C28-B16A-7F34-093382F058A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18;p52">
              <a:extLst>
                <a:ext uri="{FF2B5EF4-FFF2-40B4-BE49-F238E27FC236}">
                  <a16:creationId xmlns:a16="http://schemas.microsoft.com/office/drawing/2014/main" id="{17D68666-BF93-923D-D129-078C52BD6493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9;p52">
              <a:extLst>
                <a:ext uri="{FF2B5EF4-FFF2-40B4-BE49-F238E27FC236}">
                  <a16:creationId xmlns:a16="http://schemas.microsoft.com/office/drawing/2014/main" id="{21924C79-1E8A-F4E1-98FA-FAC8495030E6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220;p52">
              <a:extLst>
                <a:ext uri="{FF2B5EF4-FFF2-40B4-BE49-F238E27FC236}">
                  <a16:creationId xmlns:a16="http://schemas.microsoft.com/office/drawing/2014/main" id="{D8F644C3-ACAC-614D-C559-E097948AB3BD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221;p52">
              <a:extLst>
                <a:ext uri="{FF2B5EF4-FFF2-40B4-BE49-F238E27FC236}">
                  <a16:creationId xmlns:a16="http://schemas.microsoft.com/office/drawing/2014/main" id="{CA7047C4-0429-6FC9-883A-31436AC3EDEB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222;p52">
              <a:extLst>
                <a:ext uri="{FF2B5EF4-FFF2-40B4-BE49-F238E27FC236}">
                  <a16:creationId xmlns:a16="http://schemas.microsoft.com/office/drawing/2014/main" id="{E0260947-8DFE-0792-F60C-86D7BA9C0F44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223;p52">
              <a:extLst>
                <a:ext uri="{FF2B5EF4-FFF2-40B4-BE49-F238E27FC236}">
                  <a16:creationId xmlns:a16="http://schemas.microsoft.com/office/drawing/2014/main" id="{AC02CF1E-1268-6337-9E41-CE32924DAC82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224;p52">
              <a:extLst>
                <a:ext uri="{FF2B5EF4-FFF2-40B4-BE49-F238E27FC236}">
                  <a16:creationId xmlns:a16="http://schemas.microsoft.com/office/drawing/2014/main" id="{7F502B14-61AE-8CBE-9D0B-83CAD0FAE6DE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225;p52">
              <a:extLst>
                <a:ext uri="{FF2B5EF4-FFF2-40B4-BE49-F238E27FC236}">
                  <a16:creationId xmlns:a16="http://schemas.microsoft.com/office/drawing/2014/main" id="{BE1D898E-7129-8B81-04E7-78F141EAC08E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226;p52">
              <a:extLst>
                <a:ext uri="{FF2B5EF4-FFF2-40B4-BE49-F238E27FC236}">
                  <a16:creationId xmlns:a16="http://schemas.microsoft.com/office/drawing/2014/main" id="{A4E30964-241D-B3CD-5AE5-C9D48B87A1C1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227;p52">
              <a:extLst>
                <a:ext uri="{FF2B5EF4-FFF2-40B4-BE49-F238E27FC236}">
                  <a16:creationId xmlns:a16="http://schemas.microsoft.com/office/drawing/2014/main" id="{97CCCAE4-D334-9087-740C-5040DE1B1F25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228;p52">
              <a:extLst>
                <a:ext uri="{FF2B5EF4-FFF2-40B4-BE49-F238E27FC236}">
                  <a16:creationId xmlns:a16="http://schemas.microsoft.com/office/drawing/2014/main" id="{27B6ABAA-EFEC-A96C-F110-97C997254F6B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229;p52">
              <a:extLst>
                <a:ext uri="{FF2B5EF4-FFF2-40B4-BE49-F238E27FC236}">
                  <a16:creationId xmlns:a16="http://schemas.microsoft.com/office/drawing/2014/main" id="{FE7A5E07-CA27-4032-8900-59054087E532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230;p52">
              <a:extLst>
                <a:ext uri="{FF2B5EF4-FFF2-40B4-BE49-F238E27FC236}">
                  <a16:creationId xmlns:a16="http://schemas.microsoft.com/office/drawing/2014/main" id="{4D422D19-DD26-52CA-9D6B-5A0ECFA12B53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231;p52">
              <a:extLst>
                <a:ext uri="{FF2B5EF4-FFF2-40B4-BE49-F238E27FC236}">
                  <a16:creationId xmlns:a16="http://schemas.microsoft.com/office/drawing/2014/main" id="{47EBC624-CCD5-ED7A-0C67-94F223F25863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232;p52">
              <a:extLst>
                <a:ext uri="{FF2B5EF4-FFF2-40B4-BE49-F238E27FC236}">
                  <a16:creationId xmlns:a16="http://schemas.microsoft.com/office/drawing/2014/main" id="{C6AC3AAE-2511-7236-C084-1FE7E859B516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233;p52">
              <a:extLst>
                <a:ext uri="{FF2B5EF4-FFF2-40B4-BE49-F238E27FC236}">
                  <a16:creationId xmlns:a16="http://schemas.microsoft.com/office/drawing/2014/main" id="{09919B63-30D7-5EE9-8A1F-7F68C84E34F2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234;p52">
              <a:extLst>
                <a:ext uri="{FF2B5EF4-FFF2-40B4-BE49-F238E27FC236}">
                  <a16:creationId xmlns:a16="http://schemas.microsoft.com/office/drawing/2014/main" id="{DB9FC292-7432-CFC6-11CE-B75420F36A67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235;p52">
              <a:extLst>
                <a:ext uri="{FF2B5EF4-FFF2-40B4-BE49-F238E27FC236}">
                  <a16:creationId xmlns:a16="http://schemas.microsoft.com/office/drawing/2014/main" id="{AC4015AD-F15C-6607-1DE9-3A8BDFF6A86B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236;p52">
              <a:extLst>
                <a:ext uri="{FF2B5EF4-FFF2-40B4-BE49-F238E27FC236}">
                  <a16:creationId xmlns:a16="http://schemas.microsoft.com/office/drawing/2014/main" id="{07FB0664-EF0E-984C-C76C-BDEDD715673F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237;p52">
              <a:extLst>
                <a:ext uri="{FF2B5EF4-FFF2-40B4-BE49-F238E27FC236}">
                  <a16:creationId xmlns:a16="http://schemas.microsoft.com/office/drawing/2014/main" id="{B61EFD23-FE43-BC8B-2E82-8450BD38F7FD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238;p52">
              <a:extLst>
                <a:ext uri="{FF2B5EF4-FFF2-40B4-BE49-F238E27FC236}">
                  <a16:creationId xmlns:a16="http://schemas.microsoft.com/office/drawing/2014/main" id="{64DFACCC-CE33-7939-796A-7A42AEA44921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239;p52">
              <a:extLst>
                <a:ext uri="{FF2B5EF4-FFF2-40B4-BE49-F238E27FC236}">
                  <a16:creationId xmlns:a16="http://schemas.microsoft.com/office/drawing/2014/main" id="{0E9E4ABC-25A2-42AF-5B4D-6F23B169B9E1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240;p52">
              <a:extLst>
                <a:ext uri="{FF2B5EF4-FFF2-40B4-BE49-F238E27FC236}">
                  <a16:creationId xmlns:a16="http://schemas.microsoft.com/office/drawing/2014/main" id="{F25385CA-90D3-9600-5B2C-88914D7F59B8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241;p52">
              <a:extLst>
                <a:ext uri="{FF2B5EF4-FFF2-40B4-BE49-F238E27FC236}">
                  <a16:creationId xmlns:a16="http://schemas.microsoft.com/office/drawing/2014/main" id="{011472A2-BBE5-9146-3C7A-103044022CAC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242;p52">
              <a:extLst>
                <a:ext uri="{FF2B5EF4-FFF2-40B4-BE49-F238E27FC236}">
                  <a16:creationId xmlns:a16="http://schemas.microsoft.com/office/drawing/2014/main" id="{F0B50BC1-4224-C32E-8701-A0E2D76A0E37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243;p52">
              <a:extLst>
                <a:ext uri="{FF2B5EF4-FFF2-40B4-BE49-F238E27FC236}">
                  <a16:creationId xmlns:a16="http://schemas.microsoft.com/office/drawing/2014/main" id="{B02EBA80-C7D3-ABCE-F91D-B305822F60B3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244;p52">
              <a:extLst>
                <a:ext uri="{FF2B5EF4-FFF2-40B4-BE49-F238E27FC236}">
                  <a16:creationId xmlns:a16="http://schemas.microsoft.com/office/drawing/2014/main" id="{59744225-4398-9643-CED2-E03A7A75E7E3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245;p52">
              <a:extLst>
                <a:ext uri="{FF2B5EF4-FFF2-40B4-BE49-F238E27FC236}">
                  <a16:creationId xmlns:a16="http://schemas.microsoft.com/office/drawing/2014/main" id="{7BAD0BCF-79B2-F0EA-7495-E2C4EA63611D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246;p52">
              <a:extLst>
                <a:ext uri="{FF2B5EF4-FFF2-40B4-BE49-F238E27FC236}">
                  <a16:creationId xmlns:a16="http://schemas.microsoft.com/office/drawing/2014/main" id="{6C8690CC-99E5-A5C8-33B3-318287317506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247;p52">
              <a:extLst>
                <a:ext uri="{FF2B5EF4-FFF2-40B4-BE49-F238E27FC236}">
                  <a16:creationId xmlns:a16="http://schemas.microsoft.com/office/drawing/2014/main" id="{5B7409CB-62C6-381E-FB26-2439AFEF0C9D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248;p52">
              <a:extLst>
                <a:ext uri="{FF2B5EF4-FFF2-40B4-BE49-F238E27FC236}">
                  <a16:creationId xmlns:a16="http://schemas.microsoft.com/office/drawing/2014/main" id="{1C143A84-EA4E-8D04-5096-D2FCAA00FFE9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249;p52">
              <a:extLst>
                <a:ext uri="{FF2B5EF4-FFF2-40B4-BE49-F238E27FC236}">
                  <a16:creationId xmlns:a16="http://schemas.microsoft.com/office/drawing/2014/main" id="{8C35D2BB-4E2C-928C-735E-36AB4011C44B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250;p52">
              <a:extLst>
                <a:ext uri="{FF2B5EF4-FFF2-40B4-BE49-F238E27FC236}">
                  <a16:creationId xmlns:a16="http://schemas.microsoft.com/office/drawing/2014/main" id="{58A92E86-6A5B-695E-3886-1DCF0DBDC660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251;p52">
              <a:extLst>
                <a:ext uri="{FF2B5EF4-FFF2-40B4-BE49-F238E27FC236}">
                  <a16:creationId xmlns:a16="http://schemas.microsoft.com/office/drawing/2014/main" id="{D2112F08-2496-A18B-57CB-995AE300C0C9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252;p52">
              <a:extLst>
                <a:ext uri="{FF2B5EF4-FFF2-40B4-BE49-F238E27FC236}">
                  <a16:creationId xmlns:a16="http://schemas.microsoft.com/office/drawing/2014/main" id="{E5ACC9E2-E0CF-95C3-3832-8D5A2607462A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253;p52">
              <a:extLst>
                <a:ext uri="{FF2B5EF4-FFF2-40B4-BE49-F238E27FC236}">
                  <a16:creationId xmlns:a16="http://schemas.microsoft.com/office/drawing/2014/main" id="{0F941F6D-E3BD-C648-29C1-513D8158AD1D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254;p52">
              <a:extLst>
                <a:ext uri="{FF2B5EF4-FFF2-40B4-BE49-F238E27FC236}">
                  <a16:creationId xmlns:a16="http://schemas.microsoft.com/office/drawing/2014/main" id="{DC5144B2-FBC7-DABD-62B8-825E08F2FC94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255;p52">
              <a:extLst>
                <a:ext uri="{FF2B5EF4-FFF2-40B4-BE49-F238E27FC236}">
                  <a16:creationId xmlns:a16="http://schemas.microsoft.com/office/drawing/2014/main" id="{C7DD6113-25B3-0B91-2BEF-D263591A1605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256;p52">
              <a:extLst>
                <a:ext uri="{FF2B5EF4-FFF2-40B4-BE49-F238E27FC236}">
                  <a16:creationId xmlns:a16="http://schemas.microsoft.com/office/drawing/2014/main" id="{4507D3A3-EBD0-C387-43C6-B18C428BB1B6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257;p52">
              <a:extLst>
                <a:ext uri="{FF2B5EF4-FFF2-40B4-BE49-F238E27FC236}">
                  <a16:creationId xmlns:a16="http://schemas.microsoft.com/office/drawing/2014/main" id="{2C63B83E-5955-CC0E-E82E-879C47E2CC83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258;p52">
              <a:extLst>
                <a:ext uri="{FF2B5EF4-FFF2-40B4-BE49-F238E27FC236}">
                  <a16:creationId xmlns:a16="http://schemas.microsoft.com/office/drawing/2014/main" id="{710D0F12-6E6B-2452-4087-C3618BD9285D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259;p52">
              <a:extLst>
                <a:ext uri="{FF2B5EF4-FFF2-40B4-BE49-F238E27FC236}">
                  <a16:creationId xmlns:a16="http://schemas.microsoft.com/office/drawing/2014/main" id="{D2440720-E623-0B28-7155-F53C02D1818B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260;p52">
              <a:extLst>
                <a:ext uri="{FF2B5EF4-FFF2-40B4-BE49-F238E27FC236}">
                  <a16:creationId xmlns:a16="http://schemas.microsoft.com/office/drawing/2014/main" id="{231A8946-C5D3-A979-2124-EC0D4C20794B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261;p52">
              <a:extLst>
                <a:ext uri="{FF2B5EF4-FFF2-40B4-BE49-F238E27FC236}">
                  <a16:creationId xmlns:a16="http://schemas.microsoft.com/office/drawing/2014/main" id="{F31C3525-D677-3083-F734-A80D8E031A02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262;p52">
              <a:extLst>
                <a:ext uri="{FF2B5EF4-FFF2-40B4-BE49-F238E27FC236}">
                  <a16:creationId xmlns:a16="http://schemas.microsoft.com/office/drawing/2014/main" id="{DB729827-6575-0AEB-C1E4-2AAED06D93FF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263;p52">
              <a:extLst>
                <a:ext uri="{FF2B5EF4-FFF2-40B4-BE49-F238E27FC236}">
                  <a16:creationId xmlns:a16="http://schemas.microsoft.com/office/drawing/2014/main" id="{10F495CC-8963-6F75-A4D6-BED446E32A14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264;p52">
              <a:extLst>
                <a:ext uri="{FF2B5EF4-FFF2-40B4-BE49-F238E27FC236}">
                  <a16:creationId xmlns:a16="http://schemas.microsoft.com/office/drawing/2014/main" id="{82BD3649-3AE0-1929-819E-184C80DA54D3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265;p52">
              <a:extLst>
                <a:ext uri="{FF2B5EF4-FFF2-40B4-BE49-F238E27FC236}">
                  <a16:creationId xmlns:a16="http://schemas.microsoft.com/office/drawing/2014/main" id="{D26E9365-F9EF-E321-39D3-F3C9D4313360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266;p52">
              <a:extLst>
                <a:ext uri="{FF2B5EF4-FFF2-40B4-BE49-F238E27FC236}">
                  <a16:creationId xmlns:a16="http://schemas.microsoft.com/office/drawing/2014/main" id="{B7A149DE-745D-CCB2-BA77-CD1001ECB1AF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267;p52">
              <a:extLst>
                <a:ext uri="{FF2B5EF4-FFF2-40B4-BE49-F238E27FC236}">
                  <a16:creationId xmlns:a16="http://schemas.microsoft.com/office/drawing/2014/main" id="{5A762824-B9DB-9F6E-3666-87ED34F57698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268;p52">
              <a:extLst>
                <a:ext uri="{FF2B5EF4-FFF2-40B4-BE49-F238E27FC236}">
                  <a16:creationId xmlns:a16="http://schemas.microsoft.com/office/drawing/2014/main" id="{13442687-F8B2-DBB2-FD46-778C7ABECEAC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269;p52">
              <a:extLst>
                <a:ext uri="{FF2B5EF4-FFF2-40B4-BE49-F238E27FC236}">
                  <a16:creationId xmlns:a16="http://schemas.microsoft.com/office/drawing/2014/main" id="{0582B6F7-2C98-820B-C53D-39E1AC09F41E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270;p52">
              <a:extLst>
                <a:ext uri="{FF2B5EF4-FFF2-40B4-BE49-F238E27FC236}">
                  <a16:creationId xmlns:a16="http://schemas.microsoft.com/office/drawing/2014/main" id="{93B74579-2A8B-B3C3-E0A0-FFE847DC553D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271;p52">
              <a:extLst>
                <a:ext uri="{FF2B5EF4-FFF2-40B4-BE49-F238E27FC236}">
                  <a16:creationId xmlns:a16="http://schemas.microsoft.com/office/drawing/2014/main" id="{8EDFEDF7-872B-DE17-3B82-6229768C8197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272;p52">
              <a:extLst>
                <a:ext uri="{FF2B5EF4-FFF2-40B4-BE49-F238E27FC236}">
                  <a16:creationId xmlns:a16="http://schemas.microsoft.com/office/drawing/2014/main" id="{99FF30A2-D4A4-6587-0960-1592125C853F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273;p52">
              <a:extLst>
                <a:ext uri="{FF2B5EF4-FFF2-40B4-BE49-F238E27FC236}">
                  <a16:creationId xmlns:a16="http://schemas.microsoft.com/office/drawing/2014/main" id="{8E2CFB4D-0A89-3858-C1AE-93B9F2C6EB36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274;p52">
              <a:extLst>
                <a:ext uri="{FF2B5EF4-FFF2-40B4-BE49-F238E27FC236}">
                  <a16:creationId xmlns:a16="http://schemas.microsoft.com/office/drawing/2014/main" id="{F6D16993-08DB-48D2-E482-1B1D9D8ED900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275;p52">
              <a:extLst>
                <a:ext uri="{FF2B5EF4-FFF2-40B4-BE49-F238E27FC236}">
                  <a16:creationId xmlns:a16="http://schemas.microsoft.com/office/drawing/2014/main" id="{87476D32-F709-7D4D-3E60-4E1D787DBB43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276;p52">
              <a:extLst>
                <a:ext uri="{FF2B5EF4-FFF2-40B4-BE49-F238E27FC236}">
                  <a16:creationId xmlns:a16="http://schemas.microsoft.com/office/drawing/2014/main" id="{846D51CC-F1A2-0DCA-FEC1-46D156EF58EF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277;p52">
              <a:extLst>
                <a:ext uri="{FF2B5EF4-FFF2-40B4-BE49-F238E27FC236}">
                  <a16:creationId xmlns:a16="http://schemas.microsoft.com/office/drawing/2014/main" id="{AB591323-D537-7C17-0F24-3E92EB5D5FEB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278;p52">
              <a:extLst>
                <a:ext uri="{FF2B5EF4-FFF2-40B4-BE49-F238E27FC236}">
                  <a16:creationId xmlns:a16="http://schemas.microsoft.com/office/drawing/2014/main" id="{9745B56E-5BE3-5E5C-3028-B3BFBCF7ADD8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279;p52">
              <a:extLst>
                <a:ext uri="{FF2B5EF4-FFF2-40B4-BE49-F238E27FC236}">
                  <a16:creationId xmlns:a16="http://schemas.microsoft.com/office/drawing/2014/main" id="{C1CF8008-675B-F688-BD57-90756D5CC977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280;p52">
              <a:extLst>
                <a:ext uri="{FF2B5EF4-FFF2-40B4-BE49-F238E27FC236}">
                  <a16:creationId xmlns:a16="http://schemas.microsoft.com/office/drawing/2014/main" id="{64A8AB67-C1A0-1CCA-949A-8B3033FFA55F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281;p52">
              <a:extLst>
                <a:ext uri="{FF2B5EF4-FFF2-40B4-BE49-F238E27FC236}">
                  <a16:creationId xmlns:a16="http://schemas.microsoft.com/office/drawing/2014/main" id="{BFE48F6C-E459-AF59-A033-583D043DB190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282;p52">
              <a:extLst>
                <a:ext uri="{FF2B5EF4-FFF2-40B4-BE49-F238E27FC236}">
                  <a16:creationId xmlns:a16="http://schemas.microsoft.com/office/drawing/2014/main" id="{76796598-2DED-C29D-C883-D4988CDCF644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283;p52">
              <a:extLst>
                <a:ext uri="{FF2B5EF4-FFF2-40B4-BE49-F238E27FC236}">
                  <a16:creationId xmlns:a16="http://schemas.microsoft.com/office/drawing/2014/main" id="{31B91471-0508-BA5B-1758-AB879216D847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284;p52">
              <a:extLst>
                <a:ext uri="{FF2B5EF4-FFF2-40B4-BE49-F238E27FC236}">
                  <a16:creationId xmlns:a16="http://schemas.microsoft.com/office/drawing/2014/main" id="{A5207291-EB94-CE5E-5717-E92166D3E4EA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285;p52">
              <a:extLst>
                <a:ext uri="{FF2B5EF4-FFF2-40B4-BE49-F238E27FC236}">
                  <a16:creationId xmlns:a16="http://schemas.microsoft.com/office/drawing/2014/main" id="{3142ACAC-8D6C-AB73-73DD-F04FAD25D43B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286;p52">
              <a:extLst>
                <a:ext uri="{FF2B5EF4-FFF2-40B4-BE49-F238E27FC236}">
                  <a16:creationId xmlns:a16="http://schemas.microsoft.com/office/drawing/2014/main" id="{750C41D2-9A26-D475-02F0-D423288F909D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287;p52">
              <a:extLst>
                <a:ext uri="{FF2B5EF4-FFF2-40B4-BE49-F238E27FC236}">
                  <a16:creationId xmlns:a16="http://schemas.microsoft.com/office/drawing/2014/main" id="{BF379777-8A8E-FF74-ECBE-DDA95ADADBE6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288;p52">
              <a:extLst>
                <a:ext uri="{FF2B5EF4-FFF2-40B4-BE49-F238E27FC236}">
                  <a16:creationId xmlns:a16="http://schemas.microsoft.com/office/drawing/2014/main" id="{BF9647F7-9BBF-35D6-479C-5AEE40B05A60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289;p52">
              <a:extLst>
                <a:ext uri="{FF2B5EF4-FFF2-40B4-BE49-F238E27FC236}">
                  <a16:creationId xmlns:a16="http://schemas.microsoft.com/office/drawing/2014/main" id="{6B1D294E-3CEC-C2BC-A5BF-E145B1294738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290;p52">
              <a:extLst>
                <a:ext uri="{FF2B5EF4-FFF2-40B4-BE49-F238E27FC236}">
                  <a16:creationId xmlns:a16="http://schemas.microsoft.com/office/drawing/2014/main" id="{605A9332-6F58-F004-E892-BBCC00FF31CE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291;p52">
              <a:extLst>
                <a:ext uri="{FF2B5EF4-FFF2-40B4-BE49-F238E27FC236}">
                  <a16:creationId xmlns:a16="http://schemas.microsoft.com/office/drawing/2014/main" id="{56B60121-4F43-CBEC-EC08-F07F8A3FD141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292;p52">
              <a:extLst>
                <a:ext uri="{FF2B5EF4-FFF2-40B4-BE49-F238E27FC236}">
                  <a16:creationId xmlns:a16="http://schemas.microsoft.com/office/drawing/2014/main" id="{7CE19BA7-097A-C96B-6933-AA3B4C61A356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293;p52">
              <a:extLst>
                <a:ext uri="{FF2B5EF4-FFF2-40B4-BE49-F238E27FC236}">
                  <a16:creationId xmlns:a16="http://schemas.microsoft.com/office/drawing/2014/main" id="{3686AE08-5329-B8CA-7C6B-F80BA90CC45C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294;p52">
              <a:extLst>
                <a:ext uri="{FF2B5EF4-FFF2-40B4-BE49-F238E27FC236}">
                  <a16:creationId xmlns:a16="http://schemas.microsoft.com/office/drawing/2014/main" id="{E282B385-8B35-A00B-AB24-981FF0D98F9C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295;p52">
              <a:extLst>
                <a:ext uri="{FF2B5EF4-FFF2-40B4-BE49-F238E27FC236}">
                  <a16:creationId xmlns:a16="http://schemas.microsoft.com/office/drawing/2014/main" id="{944AD0DD-AEEF-07E6-6574-8074AFD31A52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296;p52">
              <a:extLst>
                <a:ext uri="{FF2B5EF4-FFF2-40B4-BE49-F238E27FC236}">
                  <a16:creationId xmlns:a16="http://schemas.microsoft.com/office/drawing/2014/main" id="{FC7E8DE6-B382-B8EA-5B3F-508F31890AEE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297;p52">
              <a:extLst>
                <a:ext uri="{FF2B5EF4-FFF2-40B4-BE49-F238E27FC236}">
                  <a16:creationId xmlns:a16="http://schemas.microsoft.com/office/drawing/2014/main" id="{F208B19B-9678-CD0F-7857-E271397490E9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98;p52">
              <a:extLst>
                <a:ext uri="{FF2B5EF4-FFF2-40B4-BE49-F238E27FC236}">
                  <a16:creationId xmlns:a16="http://schemas.microsoft.com/office/drawing/2014/main" id="{8DBE8FE6-35B7-03B3-2107-E0AFE1C2F331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99;p52">
              <a:extLst>
                <a:ext uri="{FF2B5EF4-FFF2-40B4-BE49-F238E27FC236}">
                  <a16:creationId xmlns:a16="http://schemas.microsoft.com/office/drawing/2014/main" id="{3C77023A-9CC5-2D22-11EB-2E685B8D2609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300;p52">
              <a:extLst>
                <a:ext uri="{FF2B5EF4-FFF2-40B4-BE49-F238E27FC236}">
                  <a16:creationId xmlns:a16="http://schemas.microsoft.com/office/drawing/2014/main" id="{716A56E1-9CB8-367C-D261-16B283870A00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301;p52">
              <a:extLst>
                <a:ext uri="{FF2B5EF4-FFF2-40B4-BE49-F238E27FC236}">
                  <a16:creationId xmlns:a16="http://schemas.microsoft.com/office/drawing/2014/main" id="{74AD443D-F6D0-43B4-06A8-A07C85C8BF08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302;p52">
              <a:extLst>
                <a:ext uri="{FF2B5EF4-FFF2-40B4-BE49-F238E27FC236}">
                  <a16:creationId xmlns:a16="http://schemas.microsoft.com/office/drawing/2014/main" id="{45A23847-2770-E319-7986-449A36EFA20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303;p52">
              <a:extLst>
                <a:ext uri="{FF2B5EF4-FFF2-40B4-BE49-F238E27FC236}">
                  <a16:creationId xmlns:a16="http://schemas.microsoft.com/office/drawing/2014/main" id="{C8951460-7109-870A-4999-05C34CF93B1A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304;p52">
              <a:extLst>
                <a:ext uri="{FF2B5EF4-FFF2-40B4-BE49-F238E27FC236}">
                  <a16:creationId xmlns:a16="http://schemas.microsoft.com/office/drawing/2014/main" id="{0D3436EB-E78A-8387-8E8E-4FE82D1049D1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305;p52">
              <a:extLst>
                <a:ext uri="{FF2B5EF4-FFF2-40B4-BE49-F238E27FC236}">
                  <a16:creationId xmlns:a16="http://schemas.microsoft.com/office/drawing/2014/main" id="{076C8FA1-31FB-3CFD-C286-D475D131BD9F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306;p52">
              <a:extLst>
                <a:ext uri="{FF2B5EF4-FFF2-40B4-BE49-F238E27FC236}">
                  <a16:creationId xmlns:a16="http://schemas.microsoft.com/office/drawing/2014/main" id="{7EC35276-1D60-927E-5FD9-68D1D1321EEC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307;p52">
              <a:extLst>
                <a:ext uri="{FF2B5EF4-FFF2-40B4-BE49-F238E27FC236}">
                  <a16:creationId xmlns:a16="http://schemas.microsoft.com/office/drawing/2014/main" id="{37E2936A-2B98-AC3E-C9DD-DA8A237D1EFB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308;p52">
              <a:extLst>
                <a:ext uri="{FF2B5EF4-FFF2-40B4-BE49-F238E27FC236}">
                  <a16:creationId xmlns:a16="http://schemas.microsoft.com/office/drawing/2014/main" id="{E167CD5C-7270-ED9F-C33B-3A518453E710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309;p52">
              <a:extLst>
                <a:ext uri="{FF2B5EF4-FFF2-40B4-BE49-F238E27FC236}">
                  <a16:creationId xmlns:a16="http://schemas.microsoft.com/office/drawing/2014/main" id="{D59E7F97-EBBF-C79A-A018-C5DE6DD4A999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64A3F-89C6-8E26-C044-F2E1731D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94" y="1"/>
            <a:ext cx="3081306" cy="2394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60ED8-8709-92BA-7E77-7DFE8DBC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85" y="2394130"/>
            <a:ext cx="3830769" cy="2667727"/>
          </a:xfrm>
          <a:prstGeom prst="rect">
            <a:avLst/>
          </a:prstGeom>
        </p:spPr>
      </p:pic>
      <p:sp>
        <p:nvSpPr>
          <p:cNvPr id="5" name="Google Shape;1697;p40">
            <a:extLst>
              <a:ext uri="{FF2B5EF4-FFF2-40B4-BE49-F238E27FC236}">
                <a16:creationId xmlns:a16="http://schemas.microsoft.com/office/drawing/2014/main" id="{43F1AC03-86A3-BE15-7730-1DA758F6B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3069032" y="2219882"/>
            <a:ext cx="7704000" cy="7037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>
                    <a:lumMod val="25000"/>
                  </a:schemeClr>
                </a:solidFill>
              </a:rPr>
              <a:t>Data - Entity</a:t>
            </a:r>
            <a:endParaRPr sz="30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28676-83F1-652A-F1BF-254C07DFEE11}"/>
              </a:ext>
            </a:extLst>
          </p:cNvPr>
          <p:cNvSpPr txBox="1"/>
          <p:nvPr/>
        </p:nvSpPr>
        <p:spPr>
          <a:xfrm>
            <a:off x="5657850" y="2063917"/>
            <a:ext cx="2908094" cy="101566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LinLibertine"/>
              </a:rPr>
              <a:t>The Entity-Relationship Diagram is converted to a database schema</a:t>
            </a:r>
            <a:r>
              <a:rPr lang="en-US" sz="2000" dirty="0"/>
              <a:t> </a:t>
            </a:r>
          </a:p>
        </p:txBody>
      </p:sp>
      <p:sp>
        <p:nvSpPr>
          <p:cNvPr id="7" name="Google Shape;3499;p71">
            <a:extLst>
              <a:ext uri="{FF2B5EF4-FFF2-40B4-BE49-F238E27FC236}">
                <a16:creationId xmlns:a16="http://schemas.microsoft.com/office/drawing/2014/main" id="{AEEFF5EA-A4A7-5B27-845D-656DD1FB868E}"/>
              </a:ext>
            </a:extLst>
          </p:cNvPr>
          <p:cNvSpPr/>
          <p:nvPr/>
        </p:nvSpPr>
        <p:spPr>
          <a:xfrm>
            <a:off x="8117012" y="1851625"/>
            <a:ext cx="554725" cy="273825"/>
          </a:xfrm>
          <a:custGeom>
            <a:avLst/>
            <a:gdLst/>
            <a:ahLst/>
            <a:cxnLst/>
            <a:rect l="l" t="t" r="r" b="b"/>
            <a:pathLst>
              <a:path w="22189" h="10953" extrusionOk="0">
                <a:moveTo>
                  <a:pt x="1664" y="6653"/>
                </a:moveTo>
                <a:cubicBezTo>
                  <a:pt x="2412" y="6444"/>
                  <a:pt x="3213" y="6483"/>
                  <a:pt x="3961" y="6273"/>
                </a:cubicBezTo>
                <a:cubicBezTo>
                  <a:pt x="4710" y="6063"/>
                  <a:pt x="5454" y="5469"/>
                  <a:pt x="5440" y="4694"/>
                </a:cubicBezTo>
                <a:cubicBezTo>
                  <a:pt x="5433" y="4273"/>
                  <a:pt x="5201" y="3863"/>
                  <a:pt x="5279" y="3449"/>
                </a:cubicBezTo>
                <a:cubicBezTo>
                  <a:pt x="5385" y="2887"/>
                  <a:pt x="5984" y="2593"/>
                  <a:pt x="6465" y="2285"/>
                </a:cubicBezTo>
                <a:cubicBezTo>
                  <a:pt x="7240" y="1788"/>
                  <a:pt x="7853" y="1062"/>
                  <a:pt x="8648" y="596"/>
                </a:cubicBezTo>
                <a:cubicBezTo>
                  <a:pt x="9445" y="130"/>
                  <a:pt x="10570" y="1"/>
                  <a:pt x="11207" y="665"/>
                </a:cubicBezTo>
                <a:cubicBezTo>
                  <a:pt x="11950" y="1440"/>
                  <a:pt x="11726" y="2948"/>
                  <a:pt x="12677" y="3443"/>
                </a:cubicBezTo>
                <a:cubicBezTo>
                  <a:pt x="13080" y="3654"/>
                  <a:pt x="13624" y="3622"/>
                  <a:pt x="13909" y="3975"/>
                </a:cubicBezTo>
                <a:cubicBezTo>
                  <a:pt x="14315" y="4477"/>
                  <a:pt x="13851" y="5322"/>
                  <a:pt x="14238" y="5839"/>
                </a:cubicBezTo>
                <a:cubicBezTo>
                  <a:pt x="14639" y="6375"/>
                  <a:pt x="15511" y="6045"/>
                  <a:pt x="15987" y="5573"/>
                </a:cubicBezTo>
                <a:cubicBezTo>
                  <a:pt x="16465" y="5101"/>
                  <a:pt x="16955" y="4476"/>
                  <a:pt x="17625" y="4524"/>
                </a:cubicBezTo>
                <a:cubicBezTo>
                  <a:pt x="18585" y="4593"/>
                  <a:pt x="18865" y="5918"/>
                  <a:pt x="19672" y="6447"/>
                </a:cubicBezTo>
                <a:cubicBezTo>
                  <a:pt x="20162" y="6770"/>
                  <a:pt x="20818" y="6767"/>
                  <a:pt x="21296" y="7110"/>
                </a:cubicBezTo>
                <a:cubicBezTo>
                  <a:pt x="22189" y="7750"/>
                  <a:pt x="21903" y="9265"/>
                  <a:pt x="21033" y="9935"/>
                </a:cubicBezTo>
                <a:cubicBezTo>
                  <a:pt x="20163" y="10607"/>
                  <a:pt x="18987" y="10674"/>
                  <a:pt x="17888" y="10713"/>
                </a:cubicBezTo>
                <a:cubicBezTo>
                  <a:pt x="14363" y="10841"/>
                  <a:pt x="10808" y="10952"/>
                  <a:pt x="7303" y="10456"/>
                </a:cubicBezTo>
                <a:cubicBezTo>
                  <a:pt x="5550" y="10208"/>
                  <a:pt x="3813" y="9806"/>
                  <a:pt x="2157" y="9170"/>
                </a:cubicBezTo>
                <a:cubicBezTo>
                  <a:pt x="1733" y="9008"/>
                  <a:pt x="303" y="8628"/>
                  <a:pt x="182" y="8154"/>
                </a:cubicBezTo>
                <a:cubicBezTo>
                  <a:pt x="0" y="7442"/>
                  <a:pt x="1150" y="6797"/>
                  <a:pt x="1664" y="665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00;p71">
            <a:extLst>
              <a:ext uri="{FF2B5EF4-FFF2-40B4-BE49-F238E27FC236}">
                <a16:creationId xmlns:a16="http://schemas.microsoft.com/office/drawing/2014/main" id="{D5FF20F7-5456-E9C1-F3C5-6293842084C2}"/>
              </a:ext>
            </a:extLst>
          </p:cNvPr>
          <p:cNvSpPr/>
          <p:nvPr/>
        </p:nvSpPr>
        <p:spPr>
          <a:xfrm>
            <a:off x="8464601" y="2195249"/>
            <a:ext cx="248300" cy="126525"/>
          </a:xfrm>
          <a:custGeom>
            <a:avLst/>
            <a:gdLst/>
            <a:ahLst/>
            <a:cxnLst/>
            <a:rect l="l" t="t" r="r" b="b"/>
            <a:pathLst>
              <a:path w="9932" h="5061" extrusionOk="0">
                <a:moveTo>
                  <a:pt x="98" y="2680"/>
                </a:moveTo>
                <a:cubicBezTo>
                  <a:pt x="122" y="2291"/>
                  <a:pt x="422" y="1935"/>
                  <a:pt x="803" y="1846"/>
                </a:cubicBezTo>
                <a:cubicBezTo>
                  <a:pt x="1425" y="1702"/>
                  <a:pt x="2056" y="2217"/>
                  <a:pt x="2678" y="2077"/>
                </a:cubicBezTo>
                <a:cubicBezTo>
                  <a:pt x="3202" y="1960"/>
                  <a:pt x="3510" y="1434"/>
                  <a:pt x="3782" y="970"/>
                </a:cubicBezTo>
                <a:cubicBezTo>
                  <a:pt x="4054" y="507"/>
                  <a:pt x="4442" y="5"/>
                  <a:pt x="4979" y="4"/>
                </a:cubicBezTo>
                <a:cubicBezTo>
                  <a:pt x="5683" y="1"/>
                  <a:pt x="6051" y="806"/>
                  <a:pt x="6528" y="1324"/>
                </a:cubicBezTo>
                <a:cubicBezTo>
                  <a:pt x="6809" y="1632"/>
                  <a:pt x="7166" y="1858"/>
                  <a:pt x="7520" y="2079"/>
                </a:cubicBezTo>
                <a:cubicBezTo>
                  <a:pt x="8125" y="2459"/>
                  <a:pt x="8729" y="2839"/>
                  <a:pt x="9335" y="3219"/>
                </a:cubicBezTo>
                <a:cubicBezTo>
                  <a:pt x="9614" y="3395"/>
                  <a:pt x="9931" y="3649"/>
                  <a:pt x="9877" y="3974"/>
                </a:cubicBezTo>
                <a:cubicBezTo>
                  <a:pt x="9828" y="4270"/>
                  <a:pt x="9500" y="4420"/>
                  <a:pt x="9213" y="4504"/>
                </a:cubicBezTo>
                <a:cubicBezTo>
                  <a:pt x="7315" y="5060"/>
                  <a:pt x="5294" y="4934"/>
                  <a:pt x="3321" y="4805"/>
                </a:cubicBezTo>
                <a:cubicBezTo>
                  <a:pt x="2203" y="4729"/>
                  <a:pt x="0" y="4253"/>
                  <a:pt x="98" y="268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>
                  <a:lumMod val="9000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502;p71">
            <a:extLst>
              <a:ext uri="{FF2B5EF4-FFF2-40B4-BE49-F238E27FC236}">
                <a16:creationId xmlns:a16="http://schemas.microsoft.com/office/drawing/2014/main" id="{BABBBEF2-5F64-2820-E5BC-F2493557ECC0}"/>
              </a:ext>
            </a:extLst>
          </p:cNvPr>
          <p:cNvSpPr/>
          <p:nvPr/>
        </p:nvSpPr>
        <p:spPr>
          <a:xfrm>
            <a:off x="5213414" y="3079580"/>
            <a:ext cx="1017750" cy="283650"/>
          </a:xfrm>
          <a:custGeom>
            <a:avLst/>
            <a:gdLst/>
            <a:ahLst/>
            <a:cxnLst/>
            <a:rect l="l" t="t" r="r" b="b"/>
            <a:pathLst>
              <a:path w="40710" h="11346" extrusionOk="0">
                <a:moveTo>
                  <a:pt x="1186" y="6236"/>
                </a:moveTo>
                <a:cubicBezTo>
                  <a:pt x="1896" y="5180"/>
                  <a:pt x="3452" y="4803"/>
                  <a:pt x="4566" y="5417"/>
                </a:cubicBezTo>
                <a:cubicBezTo>
                  <a:pt x="5024" y="4526"/>
                  <a:pt x="6082" y="3985"/>
                  <a:pt x="7074" y="4136"/>
                </a:cubicBezTo>
                <a:cubicBezTo>
                  <a:pt x="6524" y="3327"/>
                  <a:pt x="6620" y="2140"/>
                  <a:pt x="7293" y="1431"/>
                </a:cubicBezTo>
                <a:cubicBezTo>
                  <a:pt x="7966" y="722"/>
                  <a:pt x="9146" y="562"/>
                  <a:pt x="9983" y="1067"/>
                </a:cubicBezTo>
                <a:cubicBezTo>
                  <a:pt x="10360" y="0"/>
                  <a:pt x="12052" y="3"/>
                  <a:pt x="12776" y="873"/>
                </a:cubicBezTo>
                <a:cubicBezTo>
                  <a:pt x="13502" y="1745"/>
                  <a:pt x="13468" y="3016"/>
                  <a:pt x="13220" y="4122"/>
                </a:cubicBezTo>
                <a:cubicBezTo>
                  <a:pt x="14449" y="3874"/>
                  <a:pt x="15728" y="5112"/>
                  <a:pt x="15519" y="6349"/>
                </a:cubicBezTo>
                <a:cubicBezTo>
                  <a:pt x="16453" y="5371"/>
                  <a:pt x="18383" y="5784"/>
                  <a:pt x="18835" y="7060"/>
                </a:cubicBezTo>
                <a:cubicBezTo>
                  <a:pt x="20040" y="6806"/>
                  <a:pt x="21304" y="6836"/>
                  <a:pt x="22497" y="7146"/>
                </a:cubicBezTo>
                <a:cubicBezTo>
                  <a:pt x="22288" y="6385"/>
                  <a:pt x="22559" y="5515"/>
                  <a:pt x="23163" y="5009"/>
                </a:cubicBezTo>
                <a:cubicBezTo>
                  <a:pt x="23765" y="4502"/>
                  <a:pt x="24669" y="4385"/>
                  <a:pt x="25381" y="4722"/>
                </a:cubicBezTo>
                <a:cubicBezTo>
                  <a:pt x="26003" y="5016"/>
                  <a:pt x="26434" y="5593"/>
                  <a:pt x="26938" y="6061"/>
                </a:cubicBezTo>
                <a:cubicBezTo>
                  <a:pt x="27919" y="6970"/>
                  <a:pt x="29300" y="7497"/>
                  <a:pt x="30616" y="7260"/>
                </a:cubicBezTo>
                <a:cubicBezTo>
                  <a:pt x="31291" y="7138"/>
                  <a:pt x="31928" y="6827"/>
                  <a:pt x="32612" y="6780"/>
                </a:cubicBezTo>
                <a:cubicBezTo>
                  <a:pt x="33277" y="6737"/>
                  <a:pt x="33931" y="6949"/>
                  <a:pt x="34565" y="7158"/>
                </a:cubicBezTo>
                <a:cubicBezTo>
                  <a:pt x="36613" y="7834"/>
                  <a:pt x="38661" y="8510"/>
                  <a:pt x="40710" y="9186"/>
                </a:cubicBezTo>
                <a:cubicBezTo>
                  <a:pt x="30183" y="9828"/>
                  <a:pt x="19659" y="10468"/>
                  <a:pt x="9132" y="11108"/>
                </a:cubicBezTo>
                <a:cubicBezTo>
                  <a:pt x="7134" y="11230"/>
                  <a:pt x="4985" y="11345"/>
                  <a:pt x="3086" y="10593"/>
                </a:cubicBezTo>
                <a:cubicBezTo>
                  <a:pt x="1421" y="9934"/>
                  <a:pt x="1" y="8007"/>
                  <a:pt x="1186" y="623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2202;p52">
            <a:extLst>
              <a:ext uri="{FF2B5EF4-FFF2-40B4-BE49-F238E27FC236}">
                <a16:creationId xmlns:a16="http://schemas.microsoft.com/office/drawing/2014/main" id="{0CF65153-68AA-458C-1025-0296BEC9C039}"/>
              </a:ext>
            </a:extLst>
          </p:cNvPr>
          <p:cNvGrpSpPr/>
          <p:nvPr/>
        </p:nvGrpSpPr>
        <p:grpSpPr>
          <a:xfrm>
            <a:off x="6897276" y="4388169"/>
            <a:ext cx="714643" cy="773312"/>
            <a:chOff x="5557444" y="2759793"/>
            <a:chExt cx="380778" cy="412060"/>
          </a:xfrm>
        </p:grpSpPr>
        <p:sp>
          <p:nvSpPr>
            <p:cNvPr id="37" name="Google Shape;2203;p52">
              <a:extLst>
                <a:ext uri="{FF2B5EF4-FFF2-40B4-BE49-F238E27FC236}">
                  <a16:creationId xmlns:a16="http://schemas.microsoft.com/office/drawing/2014/main" id="{20FD114F-C1CF-BA15-280A-8A09708AB4CF}"/>
                </a:ext>
              </a:extLst>
            </p:cNvPr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04;p52">
              <a:extLst>
                <a:ext uri="{FF2B5EF4-FFF2-40B4-BE49-F238E27FC236}">
                  <a16:creationId xmlns:a16="http://schemas.microsoft.com/office/drawing/2014/main" id="{00C9E58D-7772-F9A2-33EE-E8399B894E86}"/>
                </a:ext>
              </a:extLst>
            </p:cNvPr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05;p52">
              <a:extLst>
                <a:ext uri="{FF2B5EF4-FFF2-40B4-BE49-F238E27FC236}">
                  <a16:creationId xmlns:a16="http://schemas.microsoft.com/office/drawing/2014/main" id="{0FB7EB6C-9A18-1B60-5DDB-C2D328C19D06}"/>
                </a:ext>
              </a:extLst>
            </p:cNvPr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206;p52">
            <a:extLst>
              <a:ext uri="{FF2B5EF4-FFF2-40B4-BE49-F238E27FC236}">
                <a16:creationId xmlns:a16="http://schemas.microsoft.com/office/drawing/2014/main" id="{84FD1261-1141-163B-8125-0A4AB37EA650}"/>
              </a:ext>
            </a:extLst>
          </p:cNvPr>
          <p:cNvGrpSpPr/>
          <p:nvPr/>
        </p:nvGrpSpPr>
        <p:grpSpPr>
          <a:xfrm flipH="1">
            <a:off x="6012693" y="4095243"/>
            <a:ext cx="771485" cy="1105348"/>
            <a:chOff x="6919925" y="2734733"/>
            <a:chExt cx="417628" cy="598359"/>
          </a:xfrm>
        </p:grpSpPr>
        <p:sp>
          <p:nvSpPr>
            <p:cNvPr id="41" name="Google Shape;2207;p52">
              <a:extLst>
                <a:ext uri="{FF2B5EF4-FFF2-40B4-BE49-F238E27FC236}">
                  <a16:creationId xmlns:a16="http://schemas.microsoft.com/office/drawing/2014/main" id="{F797AC90-62AD-1851-0B4A-85D808C78521}"/>
                </a:ext>
              </a:extLst>
            </p:cNvPr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08;p52">
              <a:extLst>
                <a:ext uri="{FF2B5EF4-FFF2-40B4-BE49-F238E27FC236}">
                  <a16:creationId xmlns:a16="http://schemas.microsoft.com/office/drawing/2014/main" id="{3C48232F-059D-51E1-94D1-73D8BBD384A4}"/>
                </a:ext>
              </a:extLst>
            </p:cNvPr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2209;p52">
            <a:extLst>
              <a:ext uri="{FF2B5EF4-FFF2-40B4-BE49-F238E27FC236}">
                <a16:creationId xmlns:a16="http://schemas.microsoft.com/office/drawing/2014/main" id="{16E51141-6C24-CF29-1DD2-269E4EE7CD81}"/>
              </a:ext>
            </a:extLst>
          </p:cNvPr>
          <p:cNvGrpSpPr/>
          <p:nvPr/>
        </p:nvGrpSpPr>
        <p:grpSpPr>
          <a:xfrm>
            <a:off x="7532999" y="4525466"/>
            <a:ext cx="931602" cy="636008"/>
            <a:chOff x="6129693" y="2797514"/>
            <a:chExt cx="619416" cy="422849"/>
          </a:xfrm>
        </p:grpSpPr>
        <p:sp>
          <p:nvSpPr>
            <p:cNvPr id="44" name="Google Shape;2210;p52">
              <a:extLst>
                <a:ext uri="{FF2B5EF4-FFF2-40B4-BE49-F238E27FC236}">
                  <a16:creationId xmlns:a16="http://schemas.microsoft.com/office/drawing/2014/main" id="{96F0451B-1C9F-309F-65EF-1FDC76CD1E22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11;p52">
              <a:extLst>
                <a:ext uri="{FF2B5EF4-FFF2-40B4-BE49-F238E27FC236}">
                  <a16:creationId xmlns:a16="http://schemas.microsoft.com/office/drawing/2014/main" id="{0EBAD4F4-7128-BFEF-BB9A-107EBCDDB86C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12;p52">
              <a:extLst>
                <a:ext uri="{FF2B5EF4-FFF2-40B4-BE49-F238E27FC236}">
                  <a16:creationId xmlns:a16="http://schemas.microsoft.com/office/drawing/2014/main" id="{F5638D22-2696-BA8C-84AF-9CE7FDB4F4FA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13;p52">
              <a:extLst>
                <a:ext uri="{FF2B5EF4-FFF2-40B4-BE49-F238E27FC236}">
                  <a16:creationId xmlns:a16="http://schemas.microsoft.com/office/drawing/2014/main" id="{DCA33D40-AD65-A4CF-DECF-6371AAA90EC3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14;p52">
              <a:extLst>
                <a:ext uri="{FF2B5EF4-FFF2-40B4-BE49-F238E27FC236}">
                  <a16:creationId xmlns:a16="http://schemas.microsoft.com/office/drawing/2014/main" id="{EB5BD340-39FA-3042-E95F-6DC6A3FD05C1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15;p52">
              <a:extLst>
                <a:ext uri="{FF2B5EF4-FFF2-40B4-BE49-F238E27FC236}">
                  <a16:creationId xmlns:a16="http://schemas.microsoft.com/office/drawing/2014/main" id="{D9A3D02B-E99D-35F3-797B-D4AC15DB7EBA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16;p52">
              <a:extLst>
                <a:ext uri="{FF2B5EF4-FFF2-40B4-BE49-F238E27FC236}">
                  <a16:creationId xmlns:a16="http://schemas.microsoft.com/office/drawing/2014/main" id="{DB106AA3-62F7-C512-A866-800FA5BDB9D1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17;p52">
              <a:extLst>
                <a:ext uri="{FF2B5EF4-FFF2-40B4-BE49-F238E27FC236}">
                  <a16:creationId xmlns:a16="http://schemas.microsoft.com/office/drawing/2014/main" id="{4DB4B02F-3E10-0347-9D0E-F7B737491F0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18;p52">
              <a:extLst>
                <a:ext uri="{FF2B5EF4-FFF2-40B4-BE49-F238E27FC236}">
                  <a16:creationId xmlns:a16="http://schemas.microsoft.com/office/drawing/2014/main" id="{6E1B4D0F-C9A5-563F-8C6D-F1D7FE381180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19;p52">
              <a:extLst>
                <a:ext uri="{FF2B5EF4-FFF2-40B4-BE49-F238E27FC236}">
                  <a16:creationId xmlns:a16="http://schemas.microsoft.com/office/drawing/2014/main" id="{CCF58953-0BB7-A535-61C3-71815A2C0387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20;p52">
              <a:extLst>
                <a:ext uri="{FF2B5EF4-FFF2-40B4-BE49-F238E27FC236}">
                  <a16:creationId xmlns:a16="http://schemas.microsoft.com/office/drawing/2014/main" id="{D89C9B59-9C6C-F452-A8AB-6BEDDC20E11A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21;p52">
              <a:extLst>
                <a:ext uri="{FF2B5EF4-FFF2-40B4-BE49-F238E27FC236}">
                  <a16:creationId xmlns:a16="http://schemas.microsoft.com/office/drawing/2014/main" id="{A85C72A1-DC12-064E-CCF1-E7EC812FEBFF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22;p52">
              <a:extLst>
                <a:ext uri="{FF2B5EF4-FFF2-40B4-BE49-F238E27FC236}">
                  <a16:creationId xmlns:a16="http://schemas.microsoft.com/office/drawing/2014/main" id="{1E5AFCCC-DDD8-013C-AE2E-18CB34AED3B1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23;p52">
              <a:extLst>
                <a:ext uri="{FF2B5EF4-FFF2-40B4-BE49-F238E27FC236}">
                  <a16:creationId xmlns:a16="http://schemas.microsoft.com/office/drawing/2014/main" id="{386B7989-7785-807D-39D9-3A3C84566D7D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24;p52">
              <a:extLst>
                <a:ext uri="{FF2B5EF4-FFF2-40B4-BE49-F238E27FC236}">
                  <a16:creationId xmlns:a16="http://schemas.microsoft.com/office/drawing/2014/main" id="{06AF9351-2348-3C44-51A7-79847495FC33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25;p52">
              <a:extLst>
                <a:ext uri="{FF2B5EF4-FFF2-40B4-BE49-F238E27FC236}">
                  <a16:creationId xmlns:a16="http://schemas.microsoft.com/office/drawing/2014/main" id="{9D9910C6-FB25-E582-0640-0D85F8B39FC0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26;p52">
              <a:extLst>
                <a:ext uri="{FF2B5EF4-FFF2-40B4-BE49-F238E27FC236}">
                  <a16:creationId xmlns:a16="http://schemas.microsoft.com/office/drawing/2014/main" id="{024AFCD6-9FCA-112B-6799-79A11E39E7C0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27;p52">
              <a:extLst>
                <a:ext uri="{FF2B5EF4-FFF2-40B4-BE49-F238E27FC236}">
                  <a16:creationId xmlns:a16="http://schemas.microsoft.com/office/drawing/2014/main" id="{55F38FF9-9F8B-BCF8-4600-0C65CF476A03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28;p52">
              <a:extLst>
                <a:ext uri="{FF2B5EF4-FFF2-40B4-BE49-F238E27FC236}">
                  <a16:creationId xmlns:a16="http://schemas.microsoft.com/office/drawing/2014/main" id="{74EFA1B1-18A5-9003-7117-4CD12660FA8D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29;p52">
              <a:extLst>
                <a:ext uri="{FF2B5EF4-FFF2-40B4-BE49-F238E27FC236}">
                  <a16:creationId xmlns:a16="http://schemas.microsoft.com/office/drawing/2014/main" id="{FC69A3BB-119C-30D3-56EA-D960C89F29F2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30;p52">
              <a:extLst>
                <a:ext uri="{FF2B5EF4-FFF2-40B4-BE49-F238E27FC236}">
                  <a16:creationId xmlns:a16="http://schemas.microsoft.com/office/drawing/2014/main" id="{3105A24A-CC6C-B5F0-00D4-B27BC2569A4C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31;p52">
              <a:extLst>
                <a:ext uri="{FF2B5EF4-FFF2-40B4-BE49-F238E27FC236}">
                  <a16:creationId xmlns:a16="http://schemas.microsoft.com/office/drawing/2014/main" id="{8F546910-D7F4-A3DA-A63E-B083DD3A0A82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32;p52">
              <a:extLst>
                <a:ext uri="{FF2B5EF4-FFF2-40B4-BE49-F238E27FC236}">
                  <a16:creationId xmlns:a16="http://schemas.microsoft.com/office/drawing/2014/main" id="{63C8B7A4-FE1D-B5FE-F83F-9E178DD344C3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33;p52">
              <a:extLst>
                <a:ext uri="{FF2B5EF4-FFF2-40B4-BE49-F238E27FC236}">
                  <a16:creationId xmlns:a16="http://schemas.microsoft.com/office/drawing/2014/main" id="{CE2C08E3-B6E0-2089-6249-8430829FA35A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34;p52">
              <a:extLst>
                <a:ext uri="{FF2B5EF4-FFF2-40B4-BE49-F238E27FC236}">
                  <a16:creationId xmlns:a16="http://schemas.microsoft.com/office/drawing/2014/main" id="{D6D43FDA-5FDA-796B-75D8-27FF0CC67E6B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35;p52">
              <a:extLst>
                <a:ext uri="{FF2B5EF4-FFF2-40B4-BE49-F238E27FC236}">
                  <a16:creationId xmlns:a16="http://schemas.microsoft.com/office/drawing/2014/main" id="{FCF42BF5-896C-450A-BB88-FDC6E95860D3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36;p52">
              <a:extLst>
                <a:ext uri="{FF2B5EF4-FFF2-40B4-BE49-F238E27FC236}">
                  <a16:creationId xmlns:a16="http://schemas.microsoft.com/office/drawing/2014/main" id="{4733889A-381A-467D-51B5-8DA63AA30F8E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37;p52">
              <a:extLst>
                <a:ext uri="{FF2B5EF4-FFF2-40B4-BE49-F238E27FC236}">
                  <a16:creationId xmlns:a16="http://schemas.microsoft.com/office/drawing/2014/main" id="{80F08FF7-DBC2-4834-E63F-57F9299566EC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38;p52">
              <a:extLst>
                <a:ext uri="{FF2B5EF4-FFF2-40B4-BE49-F238E27FC236}">
                  <a16:creationId xmlns:a16="http://schemas.microsoft.com/office/drawing/2014/main" id="{C6B51BD9-29D3-B2DD-D64B-36FA5DC41074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39;p52">
              <a:extLst>
                <a:ext uri="{FF2B5EF4-FFF2-40B4-BE49-F238E27FC236}">
                  <a16:creationId xmlns:a16="http://schemas.microsoft.com/office/drawing/2014/main" id="{A10D8E0E-EFE4-9295-E4DD-4B55EBF63655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40;p52">
              <a:extLst>
                <a:ext uri="{FF2B5EF4-FFF2-40B4-BE49-F238E27FC236}">
                  <a16:creationId xmlns:a16="http://schemas.microsoft.com/office/drawing/2014/main" id="{15CA9A28-F980-0658-C240-BB46E654A10E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41;p52">
              <a:extLst>
                <a:ext uri="{FF2B5EF4-FFF2-40B4-BE49-F238E27FC236}">
                  <a16:creationId xmlns:a16="http://schemas.microsoft.com/office/drawing/2014/main" id="{66684C2D-4451-1988-DFA7-300122B56A2A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42;p52">
              <a:extLst>
                <a:ext uri="{FF2B5EF4-FFF2-40B4-BE49-F238E27FC236}">
                  <a16:creationId xmlns:a16="http://schemas.microsoft.com/office/drawing/2014/main" id="{5306F59B-9A7B-711E-A788-B5FD7F87F623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43;p52">
              <a:extLst>
                <a:ext uri="{FF2B5EF4-FFF2-40B4-BE49-F238E27FC236}">
                  <a16:creationId xmlns:a16="http://schemas.microsoft.com/office/drawing/2014/main" id="{8FC583F0-A05E-2456-616B-EDA4A6794C1B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44;p52">
              <a:extLst>
                <a:ext uri="{FF2B5EF4-FFF2-40B4-BE49-F238E27FC236}">
                  <a16:creationId xmlns:a16="http://schemas.microsoft.com/office/drawing/2014/main" id="{137C544D-BDA4-E42F-B59C-BB6FCC60544B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45;p52">
              <a:extLst>
                <a:ext uri="{FF2B5EF4-FFF2-40B4-BE49-F238E27FC236}">
                  <a16:creationId xmlns:a16="http://schemas.microsoft.com/office/drawing/2014/main" id="{FEFC4F62-F194-AE43-3940-CFA1E11E12B1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46;p52">
              <a:extLst>
                <a:ext uri="{FF2B5EF4-FFF2-40B4-BE49-F238E27FC236}">
                  <a16:creationId xmlns:a16="http://schemas.microsoft.com/office/drawing/2014/main" id="{D9082CD9-0F8C-C9FE-9CAD-C5E133C77E8F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47;p52">
              <a:extLst>
                <a:ext uri="{FF2B5EF4-FFF2-40B4-BE49-F238E27FC236}">
                  <a16:creationId xmlns:a16="http://schemas.microsoft.com/office/drawing/2014/main" id="{3777421C-E6CE-8376-467C-1DB3559AD6D7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48;p52">
              <a:extLst>
                <a:ext uri="{FF2B5EF4-FFF2-40B4-BE49-F238E27FC236}">
                  <a16:creationId xmlns:a16="http://schemas.microsoft.com/office/drawing/2014/main" id="{FA271A48-D75A-7EF4-40E8-6A9B91EFC723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49;p52">
              <a:extLst>
                <a:ext uri="{FF2B5EF4-FFF2-40B4-BE49-F238E27FC236}">
                  <a16:creationId xmlns:a16="http://schemas.microsoft.com/office/drawing/2014/main" id="{A849DE9B-C569-ED06-65F4-D714C28BC34D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50;p52">
              <a:extLst>
                <a:ext uri="{FF2B5EF4-FFF2-40B4-BE49-F238E27FC236}">
                  <a16:creationId xmlns:a16="http://schemas.microsoft.com/office/drawing/2014/main" id="{4FD9BDFA-A410-03BF-CFF5-3D3124FF51DA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51;p52">
              <a:extLst>
                <a:ext uri="{FF2B5EF4-FFF2-40B4-BE49-F238E27FC236}">
                  <a16:creationId xmlns:a16="http://schemas.microsoft.com/office/drawing/2014/main" id="{4D70383E-AFF8-5D1F-DE14-AB946AEF6EDB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52;p52">
              <a:extLst>
                <a:ext uri="{FF2B5EF4-FFF2-40B4-BE49-F238E27FC236}">
                  <a16:creationId xmlns:a16="http://schemas.microsoft.com/office/drawing/2014/main" id="{82492771-1D9C-F2ED-5113-683297E2A08E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53;p52">
              <a:extLst>
                <a:ext uri="{FF2B5EF4-FFF2-40B4-BE49-F238E27FC236}">
                  <a16:creationId xmlns:a16="http://schemas.microsoft.com/office/drawing/2014/main" id="{29F7493B-1231-EDA5-9E17-D8E02E7F3758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54;p52">
              <a:extLst>
                <a:ext uri="{FF2B5EF4-FFF2-40B4-BE49-F238E27FC236}">
                  <a16:creationId xmlns:a16="http://schemas.microsoft.com/office/drawing/2014/main" id="{03D03F70-7E8E-2C1C-72B0-E54CE24C7C41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55;p52">
              <a:extLst>
                <a:ext uri="{FF2B5EF4-FFF2-40B4-BE49-F238E27FC236}">
                  <a16:creationId xmlns:a16="http://schemas.microsoft.com/office/drawing/2014/main" id="{CF8D379D-F1A8-8FEE-68B4-ADFCD28F2FBD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56;p52">
              <a:extLst>
                <a:ext uri="{FF2B5EF4-FFF2-40B4-BE49-F238E27FC236}">
                  <a16:creationId xmlns:a16="http://schemas.microsoft.com/office/drawing/2014/main" id="{6C2FEAF9-BD39-044B-AFD1-B451CE015677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57;p52">
              <a:extLst>
                <a:ext uri="{FF2B5EF4-FFF2-40B4-BE49-F238E27FC236}">
                  <a16:creationId xmlns:a16="http://schemas.microsoft.com/office/drawing/2014/main" id="{AB802DF4-3FE0-0129-E172-4AA25D6E1980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58;p52">
              <a:extLst>
                <a:ext uri="{FF2B5EF4-FFF2-40B4-BE49-F238E27FC236}">
                  <a16:creationId xmlns:a16="http://schemas.microsoft.com/office/drawing/2014/main" id="{ABDB081B-2239-B877-6458-14E60383A964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59;p52">
              <a:extLst>
                <a:ext uri="{FF2B5EF4-FFF2-40B4-BE49-F238E27FC236}">
                  <a16:creationId xmlns:a16="http://schemas.microsoft.com/office/drawing/2014/main" id="{6EC7EC6C-C865-8ACE-6058-0EE94E26F483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60;p52">
              <a:extLst>
                <a:ext uri="{FF2B5EF4-FFF2-40B4-BE49-F238E27FC236}">
                  <a16:creationId xmlns:a16="http://schemas.microsoft.com/office/drawing/2014/main" id="{0154CD05-2D26-7D67-2D58-D8E3D4D43991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61;p52">
              <a:extLst>
                <a:ext uri="{FF2B5EF4-FFF2-40B4-BE49-F238E27FC236}">
                  <a16:creationId xmlns:a16="http://schemas.microsoft.com/office/drawing/2014/main" id="{3CB737E7-4DC8-B2E0-0EAA-33810888AD7D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62;p52">
              <a:extLst>
                <a:ext uri="{FF2B5EF4-FFF2-40B4-BE49-F238E27FC236}">
                  <a16:creationId xmlns:a16="http://schemas.microsoft.com/office/drawing/2014/main" id="{0F2FAAB1-2DD3-2E0A-F971-E87005E1AB32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63;p52">
              <a:extLst>
                <a:ext uri="{FF2B5EF4-FFF2-40B4-BE49-F238E27FC236}">
                  <a16:creationId xmlns:a16="http://schemas.microsoft.com/office/drawing/2014/main" id="{E1E165D0-F01B-DA1A-488B-DE591AD89079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64;p52">
              <a:extLst>
                <a:ext uri="{FF2B5EF4-FFF2-40B4-BE49-F238E27FC236}">
                  <a16:creationId xmlns:a16="http://schemas.microsoft.com/office/drawing/2014/main" id="{462DAE37-3C50-C6E8-6E3B-C4DD0912D100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65;p52">
              <a:extLst>
                <a:ext uri="{FF2B5EF4-FFF2-40B4-BE49-F238E27FC236}">
                  <a16:creationId xmlns:a16="http://schemas.microsoft.com/office/drawing/2014/main" id="{5A279802-ACFB-89F4-1F23-DAF06F5F14A0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66;p52">
              <a:extLst>
                <a:ext uri="{FF2B5EF4-FFF2-40B4-BE49-F238E27FC236}">
                  <a16:creationId xmlns:a16="http://schemas.microsoft.com/office/drawing/2014/main" id="{F37B83F4-B46D-E7ED-7594-1C923EE7D575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67;p52">
              <a:extLst>
                <a:ext uri="{FF2B5EF4-FFF2-40B4-BE49-F238E27FC236}">
                  <a16:creationId xmlns:a16="http://schemas.microsoft.com/office/drawing/2014/main" id="{D0400C7B-A389-AC38-0058-F18482AEF837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68;p52">
              <a:extLst>
                <a:ext uri="{FF2B5EF4-FFF2-40B4-BE49-F238E27FC236}">
                  <a16:creationId xmlns:a16="http://schemas.microsoft.com/office/drawing/2014/main" id="{1F88AAB1-D9DF-30A6-0C67-C9F41EF77183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69;p52">
              <a:extLst>
                <a:ext uri="{FF2B5EF4-FFF2-40B4-BE49-F238E27FC236}">
                  <a16:creationId xmlns:a16="http://schemas.microsoft.com/office/drawing/2014/main" id="{1442BF02-67DF-71C6-BC3E-E4B68503F9F7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70;p52">
              <a:extLst>
                <a:ext uri="{FF2B5EF4-FFF2-40B4-BE49-F238E27FC236}">
                  <a16:creationId xmlns:a16="http://schemas.microsoft.com/office/drawing/2014/main" id="{0EBE0D8F-82AD-56A3-9050-317ECB1B6CCA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71;p52">
              <a:extLst>
                <a:ext uri="{FF2B5EF4-FFF2-40B4-BE49-F238E27FC236}">
                  <a16:creationId xmlns:a16="http://schemas.microsoft.com/office/drawing/2014/main" id="{189EF88A-9809-9AD2-79D1-7FAA04476AF9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72;p52">
              <a:extLst>
                <a:ext uri="{FF2B5EF4-FFF2-40B4-BE49-F238E27FC236}">
                  <a16:creationId xmlns:a16="http://schemas.microsoft.com/office/drawing/2014/main" id="{F77F7E6A-C983-52F5-0916-76705175027C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73;p52">
              <a:extLst>
                <a:ext uri="{FF2B5EF4-FFF2-40B4-BE49-F238E27FC236}">
                  <a16:creationId xmlns:a16="http://schemas.microsoft.com/office/drawing/2014/main" id="{70BB182B-87AC-028C-B14F-8F698D0D50F2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74;p52">
              <a:extLst>
                <a:ext uri="{FF2B5EF4-FFF2-40B4-BE49-F238E27FC236}">
                  <a16:creationId xmlns:a16="http://schemas.microsoft.com/office/drawing/2014/main" id="{454E14FD-BC57-347D-B8BC-A94CFBDECB97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75;p52">
              <a:extLst>
                <a:ext uri="{FF2B5EF4-FFF2-40B4-BE49-F238E27FC236}">
                  <a16:creationId xmlns:a16="http://schemas.microsoft.com/office/drawing/2014/main" id="{2F9CC0AA-9E51-2EC2-0279-A52836087F17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76;p52">
              <a:extLst>
                <a:ext uri="{FF2B5EF4-FFF2-40B4-BE49-F238E27FC236}">
                  <a16:creationId xmlns:a16="http://schemas.microsoft.com/office/drawing/2014/main" id="{E249EBCB-7609-576B-39D7-CC0470BB9597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77;p52">
              <a:extLst>
                <a:ext uri="{FF2B5EF4-FFF2-40B4-BE49-F238E27FC236}">
                  <a16:creationId xmlns:a16="http://schemas.microsoft.com/office/drawing/2014/main" id="{9EBCF5F7-091B-5974-69EB-A232EB42B1EA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78;p52">
              <a:extLst>
                <a:ext uri="{FF2B5EF4-FFF2-40B4-BE49-F238E27FC236}">
                  <a16:creationId xmlns:a16="http://schemas.microsoft.com/office/drawing/2014/main" id="{C4215275-B282-1AFC-399F-3074EB0501C1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79;p52">
              <a:extLst>
                <a:ext uri="{FF2B5EF4-FFF2-40B4-BE49-F238E27FC236}">
                  <a16:creationId xmlns:a16="http://schemas.microsoft.com/office/drawing/2014/main" id="{11A5D9ED-8B54-C8C6-D224-7C94D0A88F11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80;p52">
              <a:extLst>
                <a:ext uri="{FF2B5EF4-FFF2-40B4-BE49-F238E27FC236}">
                  <a16:creationId xmlns:a16="http://schemas.microsoft.com/office/drawing/2014/main" id="{72232A7F-694E-AD91-AA29-1CE8A77675A5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81;p52">
              <a:extLst>
                <a:ext uri="{FF2B5EF4-FFF2-40B4-BE49-F238E27FC236}">
                  <a16:creationId xmlns:a16="http://schemas.microsoft.com/office/drawing/2014/main" id="{8B659372-A39C-D6E9-D999-D9FF5A8483B3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82;p52">
              <a:extLst>
                <a:ext uri="{FF2B5EF4-FFF2-40B4-BE49-F238E27FC236}">
                  <a16:creationId xmlns:a16="http://schemas.microsoft.com/office/drawing/2014/main" id="{BB15AF63-0782-9152-0430-479C493F6DAB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83;p52">
              <a:extLst>
                <a:ext uri="{FF2B5EF4-FFF2-40B4-BE49-F238E27FC236}">
                  <a16:creationId xmlns:a16="http://schemas.microsoft.com/office/drawing/2014/main" id="{FCEA37D6-3034-8F2F-36EE-86F866E16CE9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84;p52">
              <a:extLst>
                <a:ext uri="{FF2B5EF4-FFF2-40B4-BE49-F238E27FC236}">
                  <a16:creationId xmlns:a16="http://schemas.microsoft.com/office/drawing/2014/main" id="{769BA468-E538-A30B-F653-3B158CBC6A19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85;p52">
              <a:extLst>
                <a:ext uri="{FF2B5EF4-FFF2-40B4-BE49-F238E27FC236}">
                  <a16:creationId xmlns:a16="http://schemas.microsoft.com/office/drawing/2014/main" id="{D0F19B26-56FF-D37F-FF9B-D938A0431E4E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86;p52">
              <a:extLst>
                <a:ext uri="{FF2B5EF4-FFF2-40B4-BE49-F238E27FC236}">
                  <a16:creationId xmlns:a16="http://schemas.microsoft.com/office/drawing/2014/main" id="{8A2FBE1B-2F56-7717-5776-F51939E57667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87;p52">
              <a:extLst>
                <a:ext uri="{FF2B5EF4-FFF2-40B4-BE49-F238E27FC236}">
                  <a16:creationId xmlns:a16="http://schemas.microsoft.com/office/drawing/2014/main" id="{78ED6D48-C05A-A39A-E9D8-186064D6F3B3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88;p52">
              <a:extLst>
                <a:ext uri="{FF2B5EF4-FFF2-40B4-BE49-F238E27FC236}">
                  <a16:creationId xmlns:a16="http://schemas.microsoft.com/office/drawing/2014/main" id="{093441D7-C52E-04B2-39FD-41BBF0828435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89;p52">
              <a:extLst>
                <a:ext uri="{FF2B5EF4-FFF2-40B4-BE49-F238E27FC236}">
                  <a16:creationId xmlns:a16="http://schemas.microsoft.com/office/drawing/2014/main" id="{211019D3-7E56-3787-57E1-3ED36C0AD2A8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90;p52">
              <a:extLst>
                <a:ext uri="{FF2B5EF4-FFF2-40B4-BE49-F238E27FC236}">
                  <a16:creationId xmlns:a16="http://schemas.microsoft.com/office/drawing/2014/main" id="{08CF517A-98C7-3331-A6D5-6D138A9A9674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91;p52">
              <a:extLst>
                <a:ext uri="{FF2B5EF4-FFF2-40B4-BE49-F238E27FC236}">
                  <a16:creationId xmlns:a16="http://schemas.microsoft.com/office/drawing/2014/main" id="{01AA839F-312B-B6CB-D791-99026D04E48F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92;p52">
              <a:extLst>
                <a:ext uri="{FF2B5EF4-FFF2-40B4-BE49-F238E27FC236}">
                  <a16:creationId xmlns:a16="http://schemas.microsoft.com/office/drawing/2014/main" id="{632D6A59-2A01-0FAB-1BFF-5BFFBFD49F70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93;p52">
              <a:extLst>
                <a:ext uri="{FF2B5EF4-FFF2-40B4-BE49-F238E27FC236}">
                  <a16:creationId xmlns:a16="http://schemas.microsoft.com/office/drawing/2014/main" id="{C96674F9-4968-170E-FEF8-2417CA97EEF0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94;p52">
              <a:extLst>
                <a:ext uri="{FF2B5EF4-FFF2-40B4-BE49-F238E27FC236}">
                  <a16:creationId xmlns:a16="http://schemas.microsoft.com/office/drawing/2014/main" id="{92ACA0B7-0FF2-48E0-BFE4-63F450EBA658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95;p52">
              <a:extLst>
                <a:ext uri="{FF2B5EF4-FFF2-40B4-BE49-F238E27FC236}">
                  <a16:creationId xmlns:a16="http://schemas.microsoft.com/office/drawing/2014/main" id="{C102836F-B88C-BC75-2C36-5A88B7FE21DC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96;p52">
              <a:extLst>
                <a:ext uri="{FF2B5EF4-FFF2-40B4-BE49-F238E27FC236}">
                  <a16:creationId xmlns:a16="http://schemas.microsoft.com/office/drawing/2014/main" id="{BBA355A7-7B1B-5AA4-98D5-9C5F5F417987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97;p52">
              <a:extLst>
                <a:ext uri="{FF2B5EF4-FFF2-40B4-BE49-F238E27FC236}">
                  <a16:creationId xmlns:a16="http://schemas.microsoft.com/office/drawing/2014/main" id="{5818BDF8-4B84-4FAD-5768-38A02112849B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98;p52">
              <a:extLst>
                <a:ext uri="{FF2B5EF4-FFF2-40B4-BE49-F238E27FC236}">
                  <a16:creationId xmlns:a16="http://schemas.microsoft.com/office/drawing/2014/main" id="{8F0C2433-94E1-CECC-F004-73D6DED32884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99;p52">
              <a:extLst>
                <a:ext uri="{FF2B5EF4-FFF2-40B4-BE49-F238E27FC236}">
                  <a16:creationId xmlns:a16="http://schemas.microsoft.com/office/drawing/2014/main" id="{5A86AAF8-F0C9-13FE-A767-E57EC1717B4E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00;p52">
              <a:extLst>
                <a:ext uri="{FF2B5EF4-FFF2-40B4-BE49-F238E27FC236}">
                  <a16:creationId xmlns:a16="http://schemas.microsoft.com/office/drawing/2014/main" id="{E1659486-F959-A468-1C7B-6D83480C4F20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01;p52">
              <a:extLst>
                <a:ext uri="{FF2B5EF4-FFF2-40B4-BE49-F238E27FC236}">
                  <a16:creationId xmlns:a16="http://schemas.microsoft.com/office/drawing/2014/main" id="{26368FDA-A888-F047-F04E-8AC5EC588B9D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02;p52">
              <a:extLst>
                <a:ext uri="{FF2B5EF4-FFF2-40B4-BE49-F238E27FC236}">
                  <a16:creationId xmlns:a16="http://schemas.microsoft.com/office/drawing/2014/main" id="{4E7CEA27-8610-1E51-512A-C6E6C71EA88E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03;p52">
              <a:extLst>
                <a:ext uri="{FF2B5EF4-FFF2-40B4-BE49-F238E27FC236}">
                  <a16:creationId xmlns:a16="http://schemas.microsoft.com/office/drawing/2014/main" id="{046104DD-3580-2168-85C0-350B51F4A146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04;p52">
              <a:extLst>
                <a:ext uri="{FF2B5EF4-FFF2-40B4-BE49-F238E27FC236}">
                  <a16:creationId xmlns:a16="http://schemas.microsoft.com/office/drawing/2014/main" id="{D66D2933-FC6D-1262-6DFB-6791BF794C72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05;p52">
              <a:extLst>
                <a:ext uri="{FF2B5EF4-FFF2-40B4-BE49-F238E27FC236}">
                  <a16:creationId xmlns:a16="http://schemas.microsoft.com/office/drawing/2014/main" id="{156B8191-BAEE-294F-A3F2-46BF05F22AAA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06;p52">
              <a:extLst>
                <a:ext uri="{FF2B5EF4-FFF2-40B4-BE49-F238E27FC236}">
                  <a16:creationId xmlns:a16="http://schemas.microsoft.com/office/drawing/2014/main" id="{9B092EE5-CA54-259B-6DF9-E55B066844B2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07;p52">
              <a:extLst>
                <a:ext uri="{FF2B5EF4-FFF2-40B4-BE49-F238E27FC236}">
                  <a16:creationId xmlns:a16="http://schemas.microsoft.com/office/drawing/2014/main" id="{AE53427D-A206-81A5-C9B1-129F72AB0195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08;p52">
              <a:extLst>
                <a:ext uri="{FF2B5EF4-FFF2-40B4-BE49-F238E27FC236}">
                  <a16:creationId xmlns:a16="http://schemas.microsoft.com/office/drawing/2014/main" id="{6698C243-53BF-66BB-2538-7146EAC134F3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09;p52">
              <a:extLst>
                <a:ext uri="{FF2B5EF4-FFF2-40B4-BE49-F238E27FC236}">
                  <a16:creationId xmlns:a16="http://schemas.microsoft.com/office/drawing/2014/main" id="{BC82E1FD-050E-3CA8-940A-30272A667C34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126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7;p40">
            <a:extLst>
              <a:ext uri="{FF2B5EF4-FFF2-40B4-BE49-F238E27FC236}">
                <a16:creationId xmlns:a16="http://schemas.microsoft.com/office/drawing/2014/main" id="{43F1AC03-86A3-BE15-7730-1DA758F6B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3069032" y="2219882"/>
            <a:ext cx="7704000" cy="7037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>
                    <a:lumMod val="25000"/>
                  </a:schemeClr>
                </a:solidFill>
              </a:rPr>
              <a:t>Entity Class</a:t>
            </a:r>
            <a:endParaRPr sz="30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DB14076-7AD0-EA9E-52C8-8033AE40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0" t="36032" r="46863" b="35873"/>
          <a:stretch/>
        </p:blipFill>
        <p:spPr>
          <a:xfrm>
            <a:off x="1511170" y="-204107"/>
            <a:ext cx="7965580" cy="60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58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7;p40">
            <a:extLst>
              <a:ext uri="{FF2B5EF4-FFF2-40B4-BE49-F238E27FC236}">
                <a16:creationId xmlns:a16="http://schemas.microsoft.com/office/drawing/2014/main" id="{43F1AC03-86A3-BE15-7730-1DA758F6B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3069032" y="2219882"/>
            <a:ext cx="7704000" cy="7037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>
                    <a:lumMod val="25000"/>
                  </a:schemeClr>
                </a:solidFill>
              </a:rPr>
              <a:t>DTO Classes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A34671-0A59-EBF5-D66E-5C73E0BCD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" t="27301" r="76335" b="47937"/>
          <a:stretch/>
        </p:blipFill>
        <p:spPr>
          <a:xfrm>
            <a:off x="1921933" y="-73096"/>
            <a:ext cx="5907616" cy="528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408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0"/>
          <p:cNvSpPr txBox="1">
            <a:spLocks noGrp="1"/>
          </p:cNvSpPr>
          <p:nvPr>
            <p:ph type="title"/>
          </p:nvPr>
        </p:nvSpPr>
        <p:spPr>
          <a:xfrm>
            <a:off x="626203" y="3756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Layer</a:t>
            </a:r>
            <a:endParaRPr dirty="0"/>
          </a:p>
        </p:txBody>
      </p:sp>
      <p:sp>
        <p:nvSpPr>
          <p:cNvPr id="1701" name="Google Shape;1701;p40"/>
          <p:cNvSpPr/>
          <p:nvPr/>
        </p:nvSpPr>
        <p:spPr>
          <a:xfrm>
            <a:off x="7822009" y="8158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00;p40">
            <a:extLst>
              <a:ext uri="{FF2B5EF4-FFF2-40B4-BE49-F238E27FC236}">
                <a16:creationId xmlns:a16="http://schemas.microsoft.com/office/drawing/2014/main" id="{73785CC4-BAD9-B329-28DC-A97C60689115}"/>
              </a:ext>
            </a:extLst>
          </p:cNvPr>
          <p:cNvSpPr/>
          <p:nvPr/>
        </p:nvSpPr>
        <p:spPr>
          <a:xfrm flipH="1">
            <a:off x="7357425" y="717283"/>
            <a:ext cx="1455695" cy="462231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206;p52">
            <a:extLst>
              <a:ext uri="{FF2B5EF4-FFF2-40B4-BE49-F238E27FC236}">
                <a16:creationId xmlns:a16="http://schemas.microsoft.com/office/drawing/2014/main" id="{F7BBADC8-3424-F2FF-A4E3-4A1A04940619}"/>
              </a:ext>
            </a:extLst>
          </p:cNvPr>
          <p:cNvGrpSpPr/>
          <p:nvPr/>
        </p:nvGrpSpPr>
        <p:grpSpPr>
          <a:xfrm flipH="1">
            <a:off x="6405185" y="4200456"/>
            <a:ext cx="771485" cy="1105348"/>
            <a:chOff x="6919925" y="2734733"/>
            <a:chExt cx="417628" cy="598359"/>
          </a:xfrm>
        </p:grpSpPr>
        <p:sp>
          <p:nvSpPr>
            <p:cNvPr id="19" name="Google Shape;2207;p52">
              <a:extLst>
                <a:ext uri="{FF2B5EF4-FFF2-40B4-BE49-F238E27FC236}">
                  <a16:creationId xmlns:a16="http://schemas.microsoft.com/office/drawing/2014/main" id="{AAA6E50D-39AC-C597-1EF2-F1C036D4EA2D}"/>
                </a:ext>
              </a:extLst>
            </p:cNvPr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8;p52">
              <a:extLst>
                <a:ext uri="{FF2B5EF4-FFF2-40B4-BE49-F238E27FC236}">
                  <a16:creationId xmlns:a16="http://schemas.microsoft.com/office/drawing/2014/main" id="{5AFCC500-5E96-EAD5-71BD-690E439DE601}"/>
                </a:ext>
              </a:extLst>
            </p:cNvPr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209;p52">
            <a:extLst>
              <a:ext uri="{FF2B5EF4-FFF2-40B4-BE49-F238E27FC236}">
                <a16:creationId xmlns:a16="http://schemas.microsoft.com/office/drawing/2014/main" id="{E5B59DD5-AAAA-B9E8-C613-F29B27749F6E}"/>
              </a:ext>
            </a:extLst>
          </p:cNvPr>
          <p:cNvGrpSpPr/>
          <p:nvPr/>
        </p:nvGrpSpPr>
        <p:grpSpPr>
          <a:xfrm>
            <a:off x="7532998" y="4327644"/>
            <a:ext cx="1280121" cy="833830"/>
            <a:chOff x="6129693" y="2797514"/>
            <a:chExt cx="619416" cy="422849"/>
          </a:xfrm>
        </p:grpSpPr>
        <p:sp>
          <p:nvSpPr>
            <p:cNvPr id="22" name="Google Shape;2210;p52">
              <a:extLst>
                <a:ext uri="{FF2B5EF4-FFF2-40B4-BE49-F238E27FC236}">
                  <a16:creationId xmlns:a16="http://schemas.microsoft.com/office/drawing/2014/main" id="{6B598DBC-2779-9320-B36A-48A0A9CD885E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1;p52">
              <a:extLst>
                <a:ext uri="{FF2B5EF4-FFF2-40B4-BE49-F238E27FC236}">
                  <a16:creationId xmlns:a16="http://schemas.microsoft.com/office/drawing/2014/main" id="{EFAC7F72-5644-AA2D-F2D2-78FA23E0156D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12;p52">
              <a:extLst>
                <a:ext uri="{FF2B5EF4-FFF2-40B4-BE49-F238E27FC236}">
                  <a16:creationId xmlns:a16="http://schemas.microsoft.com/office/drawing/2014/main" id="{6F9F2E98-8780-3F8B-FCB9-5639B9680B8B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3;p52">
              <a:extLst>
                <a:ext uri="{FF2B5EF4-FFF2-40B4-BE49-F238E27FC236}">
                  <a16:creationId xmlns:a16="http://schemas.microsoft.com/office/drawing/2014/main" id="{2120E08A-C6A1-EFB5-E9B2-27458873B634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4;p52">
              <a:extLst>
                <a:ext uri="{FF2B5EF4-FFF2-40B4-BE49-F238E27FC236}">
                  <a16:creationId xmlns:a16="http://schemas.microsoft.com/office/drawing/2014/main" id="{CDE4D9AF-2243-B111-1221-612F9C247EB9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5;p52">
              <a:extLst>
                <a:ext uri="{FF2B5EF4-FFF2-40B4-BE49-F238E27FC236}">
                  <a16:creationId xmlns:a16="http://schemas.microsoft.com/office/drawing/2014/main" id="{D53209EE-79A9-E508-2FAF-7E1FD3408DFD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6;p52">
              <a:extLst>
                <a:ext uri="{FF2B5EF4-FFF2-40B4-BE49-F238E27FC236}">
                  <a16:creationId xmlns:a16="http://schemas.microsoft.com/office/drawing/2014/main" id="{31BE7208-8528-9ECA-0659-4B38CDBFE5D8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17;p52">
              <a:extLst>
                <a:ext uri="{FF2B5EF4-FFF2-40B4-BE49-F238E27FC236}">
                  <a16:creationId xmlns:a16="http://schemas.microsoft.com/office/drawing/2014/main" id="{AB088C11-7C28-B16A-7F34-093382F058A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18;p52">
              <a:extLst>
                <a:ext uri="{FF2B5EF4-FFF2-40B4-BE49-F238E27FC236}">
                  <a16:creationId xmlns:a16="http://schemas.microsoft.com/office/drawing/2014/main" id="{17D68666-BF93-923D-D129-078C52BD6493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9;p52">
              <a:extLst>
                <a:ext uri="{FF2B5EF4-FFF2-40B4-BE49-F238E27FC236}">
                  <a16:creationId xmlns:a16="http://schemas.microsoft.com/office/drawing/2014/main" id="{21924C79-1E8A-F4E1-98FA-FAC8495030E6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220;p52">
              <a:extLst>
                <a:ext uri="{FF2B5EF4-FFF2-40B4-BE49-F238E27FC236}">
                  <a16:creationId xmlns:a16="http://schemas.microsoft.com/office/drawing/2014/main" id="{D8F644C3-ACAC-614D-C559-E097948AB3BD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221;p52">
              <a:extLst>
                <a:ext uri="{FF2B5EF4-FFF2-40B4-BE49-F238E27FC236}">
                  <a16:creationId xmlns:a16="http://schemas.microsoft.com/office/drawing/2014/main" id="{CA7047C4-0429-6FC9-883A-31436AC3EDEB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222;p52">
              <a:extLst>
                <a:ext uri="{FF2B5EF4-FFF2-40B4-BE49-F238E27FC236}">
                  <a16:creationId xmlns:a16="http://schemas.microsoft.com/office/drawing/2014/main" id="{E0260947-8DFE-0792-F60C-86D7BA9C0F44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223;p52">
              <a:extLst>
                <a:ext uri="{FF2B5EF4-FFF2-40B4-BE49-F238E27FC236}">
                  <a16:creationId xmlns:a16="http://schemas.microsoft.com/office/drawing/2014/main" id="{AC02CF1E-1268-6337-9E41-CE32924DAC82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224;p52">
              <a:extLst>
                <a:ext uri="{FF2B5EF4-FFF2-40B4-BE49-F238E27FC236}">
                  <a16:creationId xmlns:a16="http://schemas.microsoft.com/office/drawing/2014/main" id="{7F502B14-61AE-8CBE-9D0B-83CAD0FAE6DE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225;p52">
              <a:extLst>
                <a:ext uri="{FF2B5EF4-FFF2-40B4-BE49-F238E27FC236}">
                  <a16:creationId xmlns:a16="http://schemas.microsoft.com/office/drawing/2014/main" id="{BE1D898E-7129-8B81-04E7-78F141EAC08E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226;p52">
              <a:extLst>
                <a:ext uri="{FF2B5EF4-FFF2-40B4-BE49-F238E27FC236}">
                  <a16:creationId xmlns:a16="http://schemas.microsoft.com/office/drawing/2014/main" id="{A4E30964-241D-B3CD-5AE5-C9D48B87A1C1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227;p52">
              <a:extLst>
                <a:ext uri="{FF2B5EF4-FFF2-40B4-BE49-F238E27FC236}">
                  <a16:creationId xmlns:a16="http://schemas.microsoft.com/office/drawing/2014/main" id="{97CCCAE4-D334-9087-740C-5040DE1B1F25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228;p52">
              <a:extLst>
                <a:ext uri="{FF2B5EF4-FFF2-40B4-BE49-F238E27FC236}">
                  <a16:creationId xmlns:a16="http://schemas.microsoft.com/office/drawing/2014/main" id="{27B6ABAA-EFEC-A96C-F110-97C997254F6B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229;p52">
              <a:extLst>
                <a:ext uri="{FF2B5EF4-FFF2-40B4-BE49-F238E27FC236}">
                  <a16:creationId xmlns:a16="http://schemas.microsoft.com/office/drawing/2014/main" id="{FE7A5E07-CA27-4032-8900-59054087E532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230;p52">
              <a:extLst>
                <a:ext uri="{FF2B5EF4-FFF2-40B4-BE49-F238E27FC236}">
                  <a16:creationId xmlns:a16="http://schemas.microsoft.com/office/drawing/2014/main" id="{4D422D19-DD26-52CA-9D6B-5A0ECFA12B53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231;p52">
              <a:extLst>
                <a:ext uri="{FF2B5EF4-FFF2-40B4-BE49-F238E27FC236}">
                  <a16:creationId xmlns:a16="http://schemas.microsoft.com/office/drawing/2014/main" id="{47EBC624-CCD5-ED7A-0C67-94F223F25863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232;p52">
              <a:extLst>
                <a:ext uri="{FF2B5EF4-FFF2-40B4-BE49-F238E27FC236}">
                  <a16:creationId xmlns:a16="http://schemas.microsoft.com/office/drawing/2014/main" id="{C6AC3AAE-2511-7236-C084-1FE7E859B516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233;p52">
              <a:extLst>
                <a:ext uri="{FF2B5EF4-FFF2-40B4-BE49-F238E27FC236}">
                  <a16:creationId xmlns:a16="http://schemas.microsoft.com/office/drawing/2014/main" id="{09919B63-30D7-5EE9-8A1F-7F68C84E34F2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234;p52">
              <a:extLst>
                <a:ext uri="{FF2B5EF4-FFF2-40B4-BE49-F238E27FC236}">
                  <a16:creationId xmlns:a16="http://schemas.microsoft.com/office/drawing/2014/main" id="{DB9FC292-7432-CFC6-11CE-B75420F36A67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235;p52">
              <a:extLst>
                <a:ext uri="{FF2B5EF4-FFF2-40B4-BE49-F238E27FC236}">
                  <a16:creationId xmlns:a16="http://schemas.microsoft.com/office/drawing/2014/main" id="{AC4015AD-F15C-6607-1DE9-3A8BDFF6A86B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236;p52">
              <a:extLst>
                <a:ext uri="{FF2B5EF4-FFF2-40B4-BE49-F238E27FC236}">
                  <a16:creationId xmlns:a16="http://schemas.microsoft.com/office/drawing/2014/main" id="{07FB0664-EF0E-984C-C76C-BDEDD715673F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237;p52">
              <a:extLst>
                <a:ext uri="{FF2B5EF4-FFF2-40B4-BE49-F238E27FC236}">
                  <a16:creationId xmlns:a16="http://schemas.microsoft.com/office/drawing/2014/main" id="{B61EFD23-FE43-BC8B-2E82-8450BD38F7FD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238;p52">
              <a:extLst>
                <a:ext uri="{FF2B5EF4-FFF2-40B4-BE49-F238E27FC236}">
                  <a16:creationId xmlns:a16="http://schemas.microsoft.com/office/drawing/2014/main" id="{64DFACCC-CE33-7939-796A-7A42AEA44921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239;p52">
              <a:extLst>
                <a:ext uri="{FF2B5EF4-FFF2-40B4-BE49-F238E27FC236}">
                  <a16:creationId xmlns:a16="http://schemas.microsoft.com/office/drawing/2014/main" id="{0E9E4ABC-25A2-42AF-5B4D-6F23B169B9E1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240;p52">
              <a:extLst>
                <a:ext uri="{FF2B5EF4-FFF2-40B4-BE49-F238E27FC236}">
                  <a16:creationId xmlns:a16="http://schemas.microsoft.com/office/drawing/2014/main" id="{F25385CA-90D3-9600-5B2C-88914D7F59B8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241;p52">
              <a:extLst>
                <a:ext uri="{FF2B5EF4-FFF2-40B4-BE49-F238E27FC236}">
                  <a16:creationId xmlns:a16="http://schemas.microsoft.com/office/drawing/2014/main" id="{011472A2-BBE5-9146-3C7A-103044022CAC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242;p52">
              <a:extLst>
                <a:ext uri="{FF2B5EF4-FFF2-40B4-BE49-F238E27FC236}">
                  <a16:creationId xmlns:a16="http://schemas.microsoft.com/office/drawing/2014/main" id="{F0B50BC1-4224-C32E-8701-A0E2D76A0E37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243;p52">
              <a:extLst>
                <a:ext uri="{FF2B5EF4-FFF2-40B4-BE49-F238E27FC236}">
                  <a16:creationId xmlns:a16="http://schemas.microsoft.com/office/drawing/2014/main" id="{B02EBA80-C7D3-ABCE-F91D-B305822F60B3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244;p52">
              <a:extLst>
                <a:ext uri="{FF2B5EF4-FFF2-40B4-BE49-F238E27FC236}">
                  <a16:creationId xmlns:a16="http://schemas.microsoft.com/office/drawing/2014/main" id="{59744225-4398-9643-CED2-E03A7A75E7E3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245;p52">
              <a:extLst>
                <a:ext uri="{FF2B5EF4-FFF2-40B4-BE49-F238E27FC236}">
                  <a16:creationId xmlns:a16="http://schemas.microsoft.com/office/drawing/2014/main" id="{7BAD0BCF-79B2-F0EA-7495-E2C4EA63611D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246;p52">
              <a:extLst>
                <a:ext uri="{FF2B5EF4-FFF2-40B4-BE49-F238E27FC236}">
                  <a16:creationId xmlns:a16="http://schemas.microsoft.com/office/drawing/2014/main" id="{6C8690CC-99E5-A5C8-33B3-318287317506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247;p52">
              <a:extLst>
                <a:ext uri="{FF2B5EF4-FFF2-40B4-BE49-F238E27FC236}">
                  <a16:creationId xmlns:a16="http://schemas.microsoft.com/office/drawing/2014/main" id="{5B7409CB-62C6-381E-FB26-2439AFEF0C9D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248;p52">
              <a:extLst>
                <a:ext uri="{FF2B5EF4-FFF2-40B4-BE49-F238E27FC236}">
                  <a16:creationId xmlns:a16="http://schemas.microsoft.com/office/drawing/2014/main" id="{1C143A84-EA4E-8D04-5096-D2FCAA00FFE9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249;p52">
              <a:extLst>
                <a:ext uri="{FF2B5EF4-FFF2-40B4-BE49-F238E27FC236}">
                  <a16:creationId xmlns:a16="http://schemas.microsoft.com/office/drawing/2014/main" id="{8C35D2BB-4E2C-928C-735E-36AB4011C44B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250;p52">
              <a:extLst>
                <a:ext uri="{FF2B5EF4-FFF2-40B4-BE49-F238E27FC236}">
                  <a16:creationId xmlns:a16="http://schemas.microsoft.com/office/drawing/2014/main" id="{58A92E86-6A5B-695E-3886-1DCF0DBDC660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251;p52">
              <a:extLst>
                <a:ext uri="{FF2B5EF4-FFF2-40B4-BE49-F238E27FC236}">
                  <a16:creationId xmlns:a16="http://schemas.microsoft.com/office/drawing/2014/main" id="{D2112F08-2496-A18B-57CB-995AE300C0C9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252;p52">
              <a:extLst>
                <a:ext uri="{FF2B5EF4-FFF2-40B4-BE49-F238E27FC236}">
                  <a16:creationId xmlns:a16="http://schemas.microsoft.com/office/drawing/2014/main" id="{E5ACC9E2-E0CF-95C3-3832-8D5A2607462A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253;p52">
              <a:extLst>
                <a:ext uri="{FF2B5EF4-FFF2-40B4-BE49-F238E27FC236}">
                  <a16:creationId xmlns:a16="http://schemas.microsoft.com/office/drawing/2014/main" id="{0F941F6D-E3BD-C648-29C1-513D8158AD1D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254;p52">
              <a:extLst>
                <a:ext uri="{FF2B5EF4-FFF2-40B4-BE49-F238E27FC236}">
                  <a16:creationId xmlns:a16="http://schemas.microsoft.com/office/drawing/2014/main" id="{DC5144B2-FBC7-DABD-62B8-825E08F2FC94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255;p52">
              <a:extLst>
                <a:ext uri="{FF2B5EF4-FFF2-40B4-BE49-F238E27FC236}">
                  <a16:creationId xmlns:a16="http://schemas.microsoft.com/office/drawing/2014/main" id="{C7DD6113-25B3-0B91-2BEF-D263591A1605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256;p52">
              <a:extLst>
                <a:ext uri="{FF2B5EF4-FFF2-40B4-BE49-F238E27FC236}">
                  <a16:creationId xmlns:a16="http://schemas.microsoft.com/office/drawing/2014/main" id="{4507D3A3-EBD0-C387-43C6-B18C428BB1B6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257;p52">
              <a:extLst>
                <a:ext uri="{FF2B5EF4-FFF2-40B4-BE49-F238E27FC236}">
                  <a16:creationId xmlns:a16="http://schemas.microsoft.com/office/drawing/2014/main" id="{2C63B83E-5955-CC0E-E82E-879C47E2CC83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258;p52">
              <a:extLst>
                <a:ext uri="{FF2B5EF4-FFF2-40B4-BE49-F238E27FC236}">
                  <a16:creationId xmlns:a16="http://schemas.microsoft.com/office/drawing/2014/main" id="{710D0F12-6E6B-2452-4087-C3618BD9285D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259;p52">
              <a:extLst>
                <a:ext uri="{FF2B5EF4-FFF2-40B4-BE49-F238E27FC236}">
                  <a16:creationId xmlns:a16="http://schemas.microsoft.com/office/drawing/2014/main" id="{D2440720-E623-0B28-7155-F53C02D1818B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260;p52">
              <a:extLst>
                <a:ext uri="{FF2B5EF4-FFF2-40B4-BE49-F238E27FC236}">
                  <a16:creationId xmlns:a16="http://schemas.microsoft.com/office/drawing/2014/main" id="{231A8946-C5D3-A979-2124-EC0D4C20794B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261;p52">
              <a:extLst>
                <a:ext uri="{FF2B5EF4-FFF2-40B4-BE49-F238E27FC236}">
                  <a16:creationId xmlns:a16="http://schemas.microsoft.com/office/drawing/2014/main" id="{F31C3525-D677-3083-F734-A80D8E031A02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262;p52">
              <a:extLst>
                <a:ext uri="{FF2B5EF4-FFF2-40B4-BE49-F238E27FC236}">
                  <a16:creationId xmlns:a16="http://schemas.microsoft.com/office/drawing/2014/main" id="{DB729827-6575-0AEB-C1E4-2AAED06D93FF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263;p52">
              <a:extLst>
                <a:ext uri="{FF2B5EF4-FFF2-40B4-BE49-F238E27FC236}">
                  <a16:creationId xmlns:a16="http://schemas.microsoft.com/office/drawing/2014/main" id="{10F495CC-8963-6F75-A4D6-BED446E32A14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264;p52">
              <a:extLst>
                <a:ext uri="{FF2B5EF4-FFF2-40B4-BE49-F238E27FC236}">
                  <a16:creationId xmlns:a16="http://schemas.microsoft.com/office/drawing/2014/main" id="{82BD3649-3AE0-1929-819E-184C80DA54D3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265;p52">
              <a:extLst>
                <a:ext uri="{FF2B5EF4-FFF2-40B4-BE49-F238E27FC236}">
                  <a16:creationId xmlns:a16="http://schemas.microsoft.com/office/drawing/2014/main" id="{D26E9365-F9EF-E321-39D3-F3C9D4313360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266;p52">
              <a:extLst>
                <a:ext uri="{FF2B5EF4-FFF2-40B4-BE49-F238E27FC236}">
                  <a16:creationId xmlns:a16="http://schemas.microsoft.com/office/drawing/2014/main" id="{B7A149DE-745D-CCB2-BA77-CD1001ECB1AF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267;p52">
              <a:extLst>
                <a:ext uri="{FF2B5EF4-FFF2-40B4-BE49-F238E27FC236}">
                  <a16:creationId xmlns:a16="http://schemas.microsoft.com/office/drawing/2014/main" id="{5A762824-B9DB-9F6E-3666-87ED34F57698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268;p52">
              <a:extLst>
                <a:ext uri="{FF2B5EF4-FFF2-40B4-BE49-F238E27FC236}">
                  <a16:creationId xmlns:a16="http://schemas.microsoft.com/office/drawing/2014/main" id="{13442687-F8B2-DBB2-FD46-778C7ABECEAC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269;p52">
              <a:extLst>
                <a:ext uri="{FF2B5EF4-FFF2-40B4-BE49-F238E27FC236}">
                  <a16:creationId xmlns:a16="http://schemas.microsoft.com/office/drawing/2014/main" id="{0582B6F7-2C98-820B-C53D-39E1AC09F41E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270;p52">
              <a:extLst>
                <a:ext uri="{FF2B5EF4-FFF2-40B4-BE49-F238E27FC236}">
                  <a16:creationId xmlns:a16="http://schemas.microsoft.com/office/drawing/2014/main" id="{93B74579-2A8B-B3C3-E0A0-FFE847DC553D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271;p52">
              <a:extLst>
                <a:ext uri="{FF2B5EF4-FFF2-40B4-BE49-F238E27FC236}">
                  <a16:creationId xmlns:a16="http://schemas.microsoft.com/office/drawing/2014/main" id="{8EDFEDF7-872B-DE17-3B82-6229768C8197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272;p52">
              <a:extLst>
                <a:ext uri="{FF2B5EF4-FFF2-40B4-BE49-F238E27FC236}">
                  <a16:creationId xmlns:a16="http://schemas.microsoft.com/office/drawing/2014/main" id="{99FF30A2-D4A4-6587-0960-1592125C853F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273;p52">
              <a:extLst>
                <a:ext uri="{FF2B5EF4-FFF2-40B4-BE49-F238E27FC236}">
                  <a16:creationId xmlns:a16="http://schemas.microsoft.com/office/drawing/2014/main" id="{8E2CFB4D-0A89-3858-C1AE-93B9F2C6EB36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274;p52">
              <a:extLst>
                <a:ext uri="{FF2B5EF4-FFF2-40B4-BE49-F238E27FC236}">
                  <a16:creationId xmlns:a16="http://schemas.microsoft.com/office/drawing/2014/main" id="{F6D16993-08DB-48D2-E482-1B1D9D8ED900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275;p52">
              <a:extLst>
                <a:ext uri="{FF2B5EF4-FFF2-40B4-BE49-F238E27FC236}">
                  <a16:creationId xmlns:a16="http://schemas.microsoft.com/office/drawing/2014/main" id="{87476D32-F709-7D4D-3E60-4E1D787DBB43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276;p52">
              <a:extLst>
                <a:ext uri="{FF2B5EF4-FFF2-40B4-BE49-F238E27FC236}">
                  <a16:creationId xmlns:a16="http://schemas.microsoft.com/office/drawing/2014/main" id="{846D51CC-F1A2-0DCA-FEC1-46D156EF58EF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277;p52">
              <a:extLst>
                <a:ext uri="{FF2B5EF4-FFF2-40B4-BE49-F238E27FC236}">
                  <a16:creationId xmlns:a16="http://schemas.microsoft.com/office/drawing/2014/main" id="{AB591323-D537-7C17-0F24-3E92EB5D5FEB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278;p52">
              <a:extLst>
                <a:ext uri="{FF2B5EF4-FFF2-40B4-BE49-F238E27FC236}">
                  <a16:creationId xmlns:a16="http://schemas.microsoft.com/office/drawing/2014/main" id="{9745B56E-5BE3-5E5C-3028-B3BFBCF7ADD8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279;p52">
              <a:extLst>
                <a:ext uri="{FF2B5EF4-FFF2-40B4-BE49-F238E27FC236}">
                  <a16:creationId xmlns:a16="http://schemas.microsoft.com/office/drawing/2014/main" id="{C1CF8008-675B-F688-BD57-90756D5CC977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280;p52">
              <a:extLst>
                <a:ext uri="{FF2B5EF4-FFF2-40B4-BE49-F238E27FC236}">
                  <a16:creationId xmlns:a16="http://schemas.microsoft.com/office/drawing/2014/main" id="{64A8AB67-C1A0-1CCA-949A-8B3033FFA55F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281;p52">
              <a:extLst>
                <a:ext uri="{FF2B5EF4-FFF2-40B4-BE49-F238E27FC236}">
                  <a16:creationId xmlns:a16="http://schemas.microsoft.com/office/drawing/2014/main" id="{BFE48F6C-E459-AF59-A033-583D043DB190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282;p52">
              <a:extLst>
                <a:ext uri="{FF2B5EF4-FFF2-40B4-BE49-F238E27FC236}">
                  <a16:creationId xmlns:a16="http://schemas.microsoft.com/office/drawing/2014/main" id="{76796598-2DED-C29D-C883-D4988CDCF644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283;p52">
              <a:extLst>
                <a:ext uri="{FF2B5EF4-FFF2-40B4-BE49-F238E27FC236}">
                  <a16:creationId xmlns:a16="http://schemas.microsoft.com/office/drawing/2014/main" id="{31B91471-0508-BA5B-1758-AB879216D847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284;p52">
              <a:extLst>
                <a:ext uri="{FF2B5EF4-FFF2-40B4-BE49-F238E27FC236}">
                  <a16:creationId xmlns:a16="http://schemas.microsoft.com/office/drawing/2014/main" id="{A5207291-EB94-CE5E-5717-E92166D3E4EA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285;p52">
              <a:extLst>
                <a:ext uri="{FF2B5EF4-FFF2-40B4-BE49-F238E27FC236}">
                  <a16:creationId xmlns:a16="http://schemas.microsoft.com/office/drawing/2014/main" id="{3142ACAC-8D6C-AB73-73DD-F04FAD25D43B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286;p52">
              <a:extLst>
                <a:ext uri="{FF2B5EF4-FFF2-40B4-BE49-F238E27FC236}">
                  <a16:creationId xmlns:a16="http://schemas.microsoft.com/office/drawing/2014/main" id="{750C41D2-9A26-D475-02F0-D423288F909D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287;p52">
              <a:extLst>
                <a:ext uri="{FF2B5EF4-FFF2-40B4-BE49-F238E27FC236}">
                  <a16:creationId xmlns:a16="http://schemas.microsoft.com/office/drawing/2014/main" id="{BF379777-8A8E-FF74-ECBE-DDA95ADADBE6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288;p52">
              <a:extLst>
                <a:ext uri="{FF2B5EF4-FFF2-40B4-BE49-F238E27FC236}">
                  <a16:creationId xmlns:a16="http://schemas.microsoft.com/office/drawing/2014/main" id="{BF9647F7-9BBF-35D6-479C-5AEE40B05A60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289;p52">
              <a:extLst>
                <a:ext uri="{FF2B5EF4-FFF2-40B4-BE49-F238E27FC236}">
                  <a16:creationId xmlns:a16="http://schemas.microsoft.com/office/drawing/2014/main" id="{6B1D294E-3CEC-C2BC-A5BF-E145B1294738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290;p52">
              <a:extLst>
                <a:ext uri="{FF2B5EF4-FFF2-40B4-BE49-F238E27FC236}">
                  <a16:creationId xmlns:a16="http://schemas.microsoft.com/office/drawing/2014/main" id="{605A9332-6F58-F004-E892-BBCC00FF31CE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291;p52">
              <a:extLst>
                <a:ext uri="{FF2B5EF4-FFF2-40B4-BE49-F238E27FC236}">
                  <a16:creationId xmlns:a16="http://schemas.microsoft.com/office/drawing/2014/main" id="{56B60121-4F43-CBEC-EC08-F07F8A3FD141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292;p52">
              <a:extLst>
                <a:ext uri="{FF2B5EF4-FFF2-40B4-BE49-F238E27FC236}">
                  <a16:creationId xmlns:a16="http://schemas.microsoft.com/office/drawing/2014/main" id="{7CE19BA7-097A-C96B-6933-AA3B4C61A356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293;p52">
              <a:extLst>
                <a:ext uri="{FF2B5EF4-FFF2-40B4-BE49-F238E27FC236}">
                  <a16:creationId xmlns:a16="http://schemas.microsoft.com/office/drawing/2014/main" id="{3686AE08-5329-B8CA-7C6B-F80BA90CC45C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294;p52">
              <a:extLst>
                <a:ext uri="{FF2B5EF4-FFF2-40B4-BE49-F238E27FC236}">
                  <a16:creationId xmlns:a16="http://schemas.microsoft.com/office/drawing/2014/main" id="{E282B385-8B35-A00B-AB24-981FF0D98F9C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295;p52">
              <a:extLst>
                <a:ext uri="{FF2B5EF4-FFF2-40B4-BE49-F238E27FC236}">
                  <a16:creationId xmlns:a16="http://schemas.microsoft.com/office/drawing/2014/main" id="{944AD0DD-AEEF-07E6-6574-8074AFD31A52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296;p52">
              <a:extLst>
                <a:ext uri="{FF2B5EF4-FFF2-40B4-BE49-F238E27FC236}">
                  <a16:creationId xmlns:a16="http://schemas.microsoft.com/office/drawing/2014/main" id="{FC7E8DE6-B382-B8EA-5B3F-508F31890AEE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297;p52">
              <a:extLst>
                <a:ext uri="{FF2B5EF4-FFF2-40B4-BE49-F238E27FC236}">
                  <a16:creationId xmlns:a16="http://schemas.microsoft.com/office/drawing/2014/main" id="{F208B19B-9678-CD0F-7857-E271397490E9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98;p52">
              <a:extLst>
                <a:ext uri="{FF2B5EF4-FFF2-40B4-BE49-F238E27FC236}">
                  <a16:creationId xmlns:a16="http://schemas.microsoft.com/office/drawing/2014/main" id="{8DBE8FE6-35B7-03B3-2107-E0AFE1C2F331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99;p52">
              <a:extLst>
                <a:ext uri="{FF2B5EF4-FFF2-40B4-BE49-F238E27FC236}">
                  <a16:creationId xmlns:a16="http://schemas.microsoft.com/office/drawing/2014/main" id="{3C77023A-9CC5-2D22-11EB-2E685B8D2609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300;p52">
              <a:extLst>
                <a:ext uri="{FF2B5EF4-FFF2-40B4-BE49-F238E27FC236}">
                  <a16:creationId xmlns:a16="http://schemas.microsoft.com/office/drawing/2014/main" id="{716A56E1-9CB8-367C-D261-16B283870A00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301;p52">
              <a:extLst>
                <a:ext uri="{FF2B5EF4-FFF2-40B4-BE49-F238E27FC236}">
                  <a16:creationId xmlns:a16="http://schemas.microsoft.com/office/drawing/2014/main" id="{74AD443D-F6D0-43B4-06A8-A07C85C8BF08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302;p52">
              <a:extLst>
                <a:ext uri="{FF2B5EF4-FFF2-40B4-BE49-F238E27FC236}">
                  <a16:creationId xmlns:a16="http://schemas.microsoft.com/office/drawing/2014/main" id="{45A23847-2770-E319-7986-449A36EFA20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303;p52">
              <a:extLst>
                <a:ext uri="{FF2B5EF4-FFF2-40B4-BE49-F238E27FC236}">
                  <a16:creationId xmlns:a16="http://schemas.microsoft.com/office/drawing/2014/main" id="{C8951460-7109-870A-4999-05C34CF93B1A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304;p52">
              <a:extLst>
                <a:ext uri="{FF2B5EF4-FFF2-40B4-BE49-F238E27FC236}">
                  <a16:creationId xmlns:a16="http://schemas.microsoft.com/office/drawing/2014/main" id="{0D3436EB-E78A-8387-8E8E-4FE82D1049D1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305;p52">
              <a:extLst>
                <a:ext uri="{FF2B5EF4-FFF2-40B4-BE49-F238E27FC236}">
                  <a16:creationId xmlns:a16="http://schemas.microsoft.com/office/drawing/2014/main" id="{076C8FA1-31FB-3CFD-C286-D475D131BD9F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306;p52">
              <a:extLst>
                <a:ext uri="{FF2B5EF4-FFF2-40B4-BE49-F238E27FC236}">
                  <a16:creationId xmlns:a16="http://schemas.microsoft.com/office/drawing/2014/main" id="{7EC35276-1D60-927E-5FD9-68D1D1321EEC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307;p52">
              <a:extLst>
                <a:ext uri="{FF2B5EF4-FFF2-40B4-BE49-F238E27FC236}">
                  <a16:creationId xmlns:a16="http://schemas.microsoft.com/office/drawing/2014/main" id="{37E2936A-2B98-AC3E-C9DD-DA8A237D1EFB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308;p52">
              <a:extLst>
                <a:ext uri="{FF2B5EF4-FFF2-40B4-BE49-F238E27FC236}">
                  <a16:creationId xmlns:a16="http://schemas.microsoft.com/office/drawing/2014/main" id="{E167CD5C-7270-ED9F-C33B-3A518453E710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309;p52">
              <a:extLst>
                <a:ext uri="{FF2B5EF4-FFF2-40B4-BE49-F238E27FC236}">
                  <a16:creationId xmlns:a16="http://schemas.microsoft.com/office/drawing/2014/main" id="{D59E7F97-EBBF-C79A-A018-C5DE6DD4A999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386CAD-E523-3B50-9790-96156766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53" y="1001591"/>
            <a:ext cx="8563967" cy="2063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B96C6-90DF-C9AD-D402-459C50C3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7" y="3275104"/>
            <a:ext cx="9144000" cy="16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0"/>
          <p:cNvSpPr txBox="1">
            <a:spLocks noGrp="1"/>
          </p:cNvSpPr>
          <p:nvPr>
            <p:ph type="title"/>
          </p:nvPr>
        </p:nvSpPr>
        <p:spPr>
          <a:xfrm>
            <a:off x="626203" y="3756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Logic Layer</a:t>
            </a:r>
            <a:endParaRPr dirty="0"/>
          </a:p>
        </p:txBody>
      </p:sp>
      <p:sp>
        <p:nvSpPr>
          <p:cNvPr id="1701" name="Google Shape;1701;p40"/>
          <p:cNvSpPr/>
          <p:nvPr/>
        </p:nvSpPr>
        <p:spPr>
          <a:xfrm>
            <a:off x="7822009" y="8158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FD5BF-91F3-502C-5859-0A995CF0E2D1}"/>
              </a:ext>
            </a:extLst>
          </p:cNvPr>
          <p:cNvSpPr txBox="1"/>
          <p:nvPr/>
        </p:nvSpPr>
        <p:spPr>
          <a:xfrm>
            <a:off x="2163536" y="3396838"/>
            <a:ext cx="4816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LinLibertine"/>
              </a:rPr>
              <a:t>Presentation Layer = Controller, Business Logic Layer = Service, Data Access Layer = Repository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LinLibertine"/>
              </a:rPr>
            </a:br>
            <a:br>
              <a:rPr lang="en-US" sz="1600" dirty="0">
                <a:latin typeface="LinLibertine"/>
              </a:rPr>
            </a:br>
            <a:endParaRPr lang="en-US" sz="1600" dirty="0">
              <a:latin typeface="LinLibertine"/>
            </a:endParaRPr>
          </a:p>
        </p:txBody>
      </p:sp>
      <p:sp>
        <p:nvSpPr>
          <p:cNvPr id="10" name="Google Shape;1700;p40">
            <a:extLst>
              <a:ext uri="{FF2B5EF4-FFF2-40B4-BE49-F238E27FC236}">
                <a16:creationId xmlns:a16="http://schemas.microsoft.com/office/drawing/2014/main" id="{73785CC4-BAD9-B329-28DC-A97C60689115}"/>
              </a:ext>
            </a:extLst>
          </p:cNvPr>
          <p:cNvSpPr/>
          <p:nvPr/>
        </p:nvSpPr>
        <p:spPr>
          <a:xfrm flipH="1">
            <a:off x="7357425" y="717283"/>
            <a:ext cx="1455695" cy="462231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206;p52">
            <a:extLst>
              <a:ext uri="{FF2B5EF4-FFF2-40B4-BE49-F238E27FC236}">
                <a16:creationId xmlns:a16="http://schemas.microsoft.com/office/drawing/2014/main" id="{F7BBADC8-3424-F2FF-A4E3-4A1A04940619}"/>
              </a:ext>
            </a:extLst>
          </p:cNvPr>
          <p:cNvGrpSpPr/>
          <p:nvPr/>
        </p:nvGrpSpPr>
        <p:grpSpPr>
          <a:xfrm flipH="1">
            <a:off x="6405185" y="4200456"/>
            <a:ext cx="771485" cy="1105348"/>
            <a:chOff x="6919925" y="2734733"/>
            <a:chExt cx="417628" cy="598359"/>
          </a:xfrm>
        </p:grpSpPr>
        <p:sp>
          <p:nvSpPr>
            <p:cNvPr id="19" name="Google Shape;2207;p52">
              <a:extLst>
                <a:ext uri="{FF2B5EF4-FFF2-40B4-BE49-F238E27FC236}">
                  <a16:creationId xmlns:a16="http://schemas.microsoft.com/office/drawing/2014/main" id="{AAA6E50D-39AC-C597-1EF2-F1C036D4EA2D}"/>
                </a:ext>
              </a:extLst>
            </p:cNvPr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8;p52">
              <a:extLst>
                <a:ext uri="{FF2B5EF4-FFF2-40B4-BE49-F238E27FC236}">
                  <a16:creationId xmlns:a16="http://schemas.microsoft.com/office/drawing/2014/main" id="{5AFCC500-5E96-EAD5-71BD-690E439DE601}"/>
                </a:ext>
              </a:extLst>
            </p:cNvPr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209;p52">
            <a:extLst>
              <a:ext uri="{FF2B5EF4-FFF2-40B4-BE49-F238E27FC236}">
                <a16:creationId xmlns:a16="http://schemas.microsoft.com/office/drawing/2014/main" id="{E5B59DD5-AAAA-B9E8-C613-F29B27749F6E}"/>
              </a:ext>
            </a:extLst>
          </p:cNvPr>
          <p:cNvGrpSpPr/>
          <p:nvPr/>
        </p:nvGrpSpPr>
        <p:grpSpPr>
          <a:xfrm>
            <a:off x="7532998" y="4327644"/>
            <a:ext cx="1280121" cy="833830"/>
            <a:chOff x="6129693" y="2797514"/>
            <a:chExt cx="619416" cy="422849"/>
          </a:xfrm>
        </p:grpSpPr>
        <p:sp>
          <p:nvSpPr>
            <p:cNvPr id="22" name="Google Shape;2210;p52">
              <a:extLst>
                <a:ext uri="{FF2B5EF4-FFF2-40B4-BE49-F238E27FC236}">
                  <a16:creationId xmlns:a16="http://schemas.microsoft.com/office/drawing/2014/main" id="{6B598DBC-2779-9320-B36A-48A0A9CD885E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1;p52">
              <a:extLst>
                <a:ext uri="{FF2B5EF4-FFF2-40B4-BE49-F238E27FC236}">
                  <a16:creationId xmlns:a16="http://schemas.microsoft.com/office/drawing/2014/main" id="{EFAC7F72-5644-AA2D-F2D2-78FA23E0156D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12;p52">
              <a:extLst>
                <a:ext uri="{FF2B5EF4-FFF2-40B4-BE49-F238E27FC236}">
                  <a16:creationId xmlns:a16="http://schemas.microsoft.com/office/drawing/2014/main" id="{6F9F2E98-8780-3F8B-FCB9-5639B9680B8B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3;p52">
              <a:extLst>
                <a:ext uri="{FF2B5EF4-FFF2-40B4-BE49-F238E27FC236}">
                  <a16:creationId xmlns:a16="http://schemas.microsoft.com/office/drawing/2014/main" id="{2120E08A-C6A1-EFB5-E9B2-27458873B634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4;p52">
              <a:extLst>
                <a:ext uri="{FF2B5EF4-FFF2-40B4-BE49-F238E27FC236}">
                  <a16:creationId xmlns:a16="http://schemas.microsoft.com/office/drawing/2014/main" id="{CDE4D9AF-2243-B111-1221-612F9C247EB9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5;p52">
              <a:extLst>
                <a:ext uri="{FF2B5EF4-FFF2-40B4-BE49-F238E27FC236}">
                  <a16:creationId xmlns:a16="http://schemas.microsoft.com/office/drawing/2014/main" id="{D53209EE-79A9-E508-2FAF-7E1FD3408DFD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6;p52">
              <a:extLst>
                <a:ext uri="{FF2B5EF4-FFF2-40B4-BE49-F238E27FC236}">
                  <a16:creationId xmlns:a16="http://schemas.microsoft.com/office/drawing/2014/main" id="{31BE7208-8528-9ECA-0659-4B38CDBFE5D8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17;p52">
              <a:extLst>
                <a:ext uri="{FF2B5EF4-FFF2-40B4-BE49-F238E27FC236}">
                  <a16:creationId xmlns:a16="http://schemas.microsoft.com/office/drawing/2014/main" id="{AB088C11-7C28-B16A-7F34-093382F058A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18;p52">
              <a:extLst>
                <a:ext uri="{FF2B5EF4-FFF2-40B4-BE49-F238E27FC236}">
                  <a16:creationId xmlns:a16="http://schemas.microsoft.com/office/drawing/2014/main" id="{17D68666-BF93-923D-D129-078C52BD6493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9;p52">
              <a:extLst>
                <a:ext uri="{FF2B5EF4-FFF2-40B4-BE49-F238E27FC236}">
                  <a16:creationId xmlns:a16="http://schemas.microsoft.com/office/drawing/2014/main" id="{21924C79-1E8A-F4E1-98FA-FAC8495030E6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220;p52">
              <a:extLst>
                <a:ext uri="{FF2B5EF4-FFF2-40B4-BE49-F238E27FC236}">
                  <a16:creationId xmlns:a16="http://schemas.microsoft.com/office/drawing/2014/main" id="{D8F644C3-ACAC-614D-C559-E097948AB3BD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221;p52">
              <a:extLst>
                <a:ext uri="{FF2B5EF4-FFF2-40B4-BE49-F238E27FC236}">
                  <a16:creationId xmlns:a16="http://schemas.microsoft.com/office/drawing/2014/main" id="{CA7047C4-0429-6FC9-883A-31436AC3EDEB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222;p52">
              <a:extLst>
                <a:ext uri="{FF2B5EF4-FFF2-40B4-BE49-F238E27FC236}">
                  <a16:creationId xmlns:a16="http://schemas.microsoft.com/office/drawing/2014/main" id="{E0260947-8DFE-0792-F60C-86D7BA9C0F44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223;p52">
              <a:extLst>
                <a:ext uri="{FF2B5EF4-FFF2-40B4-BE49-F238E27FC236}">
                  <a16:creationId xmlns:a16="http://schemas.microsoft.com/office/drawing/2014/main" id="{AC02CF1E-1268-6337-9E41-CE32924DAC82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224;p52">
              <a:extLst>
                <a:ext uri="{FF2B5EF4-FFF2-40B4-BE49-F238E27FC236}">
                  <a16:creationId xmlns:a16="http://schemas.microsoft.com/office/drawing/2014/main" id="{7F502B14-61AE-8CBE-9D0B-83CAD0FAE6DE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225;p52">
              <a:extLst>
                <a:ext uri="{FF2B5EF4-FFF2-40B4-BE49-F238E27FC236}">
                  <a16:creationId xmlns:a16="http://schemas.microsoft.com/office/drawing/2014/main" id="{BE1D898E-7129-8B81-04E7-78F141EAC08E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226;p52">
              <a:extLst>
                <a:ext uri="{FF2B5EF4-FFF2-40B4-BE49-F238E27FC236}">
                  <a16:creationId xmlns:a16="http://schemas.microsoft.com/office/drawing/2014/main" id="{A4E30964-241D-B3CD-5AE5-C9D48B87A1C1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227;p52">
              <a:extLst>
                <a:ext uri="{FF2B5EF4-FFF2-40B4-BE49-F238E27FC236}">
                  <a16:creationId xmlns:a16="http://schemas.microsoft.com/office/drawing/2014/main" id="{97CCCAE4-D334-9087-740C-5040DE1B1F25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228;p52">
              <a:extLst>
                <a:ext uri="{FF2B5EF4-FFF2-40B4-BE49-F238E27FC236}">
                  <a16:creationId xmlns:a16="http://schemas.microsoft.com/office/drawing/2014/main" id="{27B6ABAA-EFEC-A96C-F110-97C997254F6B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229;p52">
              <a:extLst>
                <a:ext uri="{FF2B5EF4-FFF2-40B4-BE49-F238E27FC236}">
                  <a16:creationId xmlns:a16="http://schemas.microsoft.com/office/drawing/2014/main" id="{FE7A5E07-CA27-4032-8900-59054087E532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230;p52">
              <a:extLst>
                <a:ext uri="{FF2B5EF4-FFF2-40B4-BE49-F238E27FC236}">
                  <a16:creationId xmlns:a16="http://schemas.microsoft.com/office/drawing/2014/main" id="{4D422D19-DD26-52CA-9D6B-5A0ECFA12B53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231;p52">
              <a:extLst>
                <a:ext uri="{FF2B5EF4-FFF2-40B4-BE49-F238E27FC236}">
                  <a16:creationId xmlns:a16="http://schemas.microsoft.com/office/drawing/2014/main" id="{47EBC624-CCD5-ED7A-0C67-94F223F25863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232;p52">
              <a:extLst>
                <a:ext uri="{FF2B5EF4-FFF2-40B4-BE49-F238E27FC236}">
                  <a16:creationId xmlns:a16="http://schemas.microsoft.com/office/drawing/2014/main" id="{C6AC3AAE-2511-7236-C084-1FE7E859B516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233;p52">
              <a:extLst>
                <a:ext uri="{FF2B5EF4-FFF2-40B4-BE49-F238E27FC236}">
                  <a16:creationId xmlns:a16="http://schemas.microsoft.com/office/drawing/2014/main" id="{09919B63-30D7-5EE9-8A1F-7F68C84E34F2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234;p52">
              <a:extLst>
                <a:ext uri="{FF2B5EF4-FFF2-40B4-BE49-F238E27FC236}">
                  <a16:creationId xmlns:a16="http://schemas.microsoft.com/office/drawing/2014/main" id="{DB9FC292-7432-CFC6-11CE-B75420F36A67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235;p52">
              <a:extLst>
                <a:ext uri="{FF2B5EF4-FFF2-40B4-BE49-F238E27FC236}">
                  <a16:creationId xmlns:a16="http://schemas.microsoft.com/office/drawing/2014/main" id="{AC4015AD-F15C-6607-1DE9-3A8BDFF6A86B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236;p52">
              <a:extLst>
                <a:ext uri="{FF2B5EF4-FFF2-40B4-BE49-F238E27FC236}">
                  <a16:creationId xmlns:a16="http://schemas.microsoft.com/office/drawing/2014/main" id="{07FB0664-EF0E-984C-C76C-BDEDD715673F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237;p52">
              <a:extLst>
                <a:ext uri="{FF2B5EF4-FFF2-40B4-BE49-F238E27FC236}">
                  <a16:creationId xmlns:a16="http://schemas.microsoft.com/office/drawing/2014/main" id="{B61EFD23-FE43-BC8B-2E82-8450BD38F7FD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238;p52">
              <a:extLst>
                <a:ext uri="{FF2B5EF4-FFF2-40B4-BE49-F238E27FC236}">
                  <a16:creationId xmlns:a16="http://schemas.microsoft.com/office/drawing/2014/main" id="{64DFACCC-CE33-7939-796A-7A42AEA44921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239;p52">
              <a:extLst>
                <a:ext uri="{FF2B5EF4-FFF2-40B4-BE49-F238E27FC236}">
                  <a16:creationId xmlns:a16="http://schemas.microsoft.com/office/drawing/2014/main" id="{0E9E4ABC-25A2-42AF-5B4D-6F23B169B9E1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240;p52">
              <a:extLst>
                <a:ext uri="{FF2B5EF4-FFF2-40B4-BE49-F238E27FC236}">
                  <a16:creationId xmlns:a16="http://schemas.microsoft.com/office/drawing/2014/main" id="{F25385CA-90D3-9600-5B2C-88914D7F59B8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241;p52">
              <a:extLst>
                <a:ext uri="{FF2B5EF4-FFF2-40B4-BE49-F238E27FC236}">
                  <a16:creationId xmlns:a16="http://schemas.microsoft.com/office/drawing/2014/main" id="{011472A2-BBE5-9146-3C7A-103044022CAC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242;p52">
              <a:extLst>
                <a:ext uri="{FF2B5EF4-FFF2-40B4-BE49-F238E27FC236}">
                  <a16:creationId xmlns:a16="http://schemas.microsoft.com/office/drawing/2014/main" id="{F0B50BC1-4224-C32E-8701-A0E2D76A0E37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243;p52">
              <a:extLst>
                <a:ext uri="{FF2B5EF4-FFF2-40B4-BE49-F238E27FC236}">
                  <a16:creationId xmlns:a16="http://schemas.microsoft.com/office/drawing/2014/main" id="{B02EBA80-C7D3-ABCE-F91D-B305822F60B3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244;p52">
              <a:extLst>
                <a:ext uri="{FF2B5EF4-FFF2-40B4-BE49-F238E27FC236}">
                  <a16:creationId xmlns:a16="http://schemas.microsoft.com/office/drawing/2014/main" id="{59744225-4398-9643-CED2-E03A7A75E7E3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245;p52">
              <a:extLst>
                <a:ext uri="{FF2B5EF4-FFF2-40B4-BE49-F238E27FC236}">
                  <a16:creationId xmlns:a16="http://schemas.microsoft.com/office/drawing/2014/main" id="{7BAD0BCF-79B2-F0EA-7495-E2C4EA63611D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246;p52">
              <a:extLst>
                <a:ext uri="{FF2B5EF4-FFF2-40B4-BE49-F238E27FC236}">
                  <a16:creationId xmlns:a16="http://schemas.microsoft.com/office/drawing/2014/main" id="{6C8690CC-99E5-A5C8-33B3-318287317506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247;p52">
              <a:extLst>
                <a:ext uri="{FF2B5EF4-FFF2-40B4-BE49-F238E27FC236}">
                  <a16:creationId xmlns:a16="http://schemas.microsoft.com/office/drawing/2014/main" id="{5B7409CB-62C6-381E-FB26-2439AFEF0C9D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248;p52">
              <a:extLst>
                <a:ext uri="{FF2B5EF4-FFF2-40B4-BE49-F238E27FC236}">
                  <a16:creationId xmlns:a16="http://schemas.microsoft.com/office/drawing/2014/main" id="{1C143A84-EA4E-8D04-5096-D2FCAA00FFE9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249;p52">
              <a:extLst>
                <a:ext uri="{FF2B5EF4-FFF2-40B4-BE49-F238E27FC236}">
                  <a16:creationId xmlns:a16="http://schemas.microsoft.com/office/drawing/2014/main" id="{8C35D2BB-4E2C-928C-735E-36AB4011C44B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250;p52">
              <a:extLst>
                <a:ext uri="{FF2B5EF4-FFF2-40B4-BE49-F238E27FC236}">
                  <a16:creationId xmlns:a16="http://schemas.microsoft.com/office/drawing/2014/main" id="{58A92E86-6A5B-695E-3886-1DCF0DBDC660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251;p52">
              <a:extLst>
                <a:ext uri="{FF2B5EF4-FFF2-40B4-BE49-F238E27FC236}">
                  <a16:creationId xmlns:a16="http://schemas.microsoft.com/office/drawing/2014/main" id="{D2112F08-2496-A18B-57CB-995AE300C0C9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252;p52">
              <a:extLst>
                <a:ext uri="{FF2B5EF4-FFF2-40B4-BE49-F238E27FC236}">
                  <a16:creationId xmlns:a16="http://schemas.microsoft.com/office/drawing/2014/main" id="{E5ACC9E2-E0CF-95C3-3832-8D5A2607462A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253;p52">
              <a:extLst>
                <a:ext uri="{FF2B5EF4-FFF2-40B4-BE49-F238E27FC236}">
                  <a16:creationId xmlns:a16="http://schemas.microsoft.com/office/drawing/2014/main" id="{0F941F6D-E3BD-C648-29C1-513D8158AD1D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254;p52">
              <a:extLst>
                <a:ext uri="{FF2B5EF4-FFF2-40B4-BE49-F238E27FC236}">
                  <a16:creationId xmlns:a16="http://schemas.microsoft.com/office/drawing/2014/main" id="{DC5144B2-FBC7-DABD-62B8-825E08F2FC94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255;p52">
              <a:extLst>
                <a:ext uri="{FF2B5EF4-FFF2-40B4-BE49-F238E27FC236}">
                  <a16:creationId xmlns:a16="http://schemas.microsoft.com/office/drawing/2014/main" id="{C7DD6113-25B3-0B91-2BEF-D263591A1605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256;p52">
              <a:extLst>
                <a:ext uri="{FF2B5EF4-FFF2-40B4-BE49-F238E27FC236}">
                  <a16:creationId xmlns:a16="http://schemas.microsoft.com/office/drawing/2014/main" id="{4507D3A3-EBD0-C387-43C6-B18C428BB1B6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257;p52">
              <a:extLst>
                <a:ext uri="{FF2B5EF4-FFF2-40B4-BE49-F238E27FC236}">
                  <a16:creationId xmlns:a16="http://schemas.microsoft.com/office/drawing/2014/main" id="{2C63B83E-5955-CC0E-E82E-879C47E2CC83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258;p52">
              <a:extLst>
                <a:ext uri="{FF2B5EF4-FFF2-40B4-BE49-F238E27FC236}">
                  <a16:creationId xmlns:a16="http://schemas.microsoft.com/office/drawing/2014/main" id="{710D0F12-6E6B-2452-4087-C3618BD9285D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259;p52">
              <a:extLst>
                <a:ext uri="{FF2B5EF4-FFF2-40B4-BE49-F238E27FC236}">
                  <a16:creationId xmlns:a16="http://schemas.microsoft.com/office/drawing/2014/main" id="{D2440720-E623-0B28-7155-F53C02D1818B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260;p52">
              <a:extLst>
                <a:ext uri="{FF2B5EF4-FFF2-40B4-BE49-F238E27FC236}">
                  <a16:creationId xmlns:a16="http://schemas.microsoft.com/office/drawing/2014/main" id="{231A8946-C5D3-A979-2124-EC0D4C20794B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261;p52">
              <a:extLst>
                <a:ext uri="{FF2B5EF4-FFF2-40B4-BE49-F238E27FC236}">
                  <a16:creationId xmlns:a16="http://schemas.microsoft.com/office/drawing/2014/main" id="{F31C3525-D677-3083-F734-A80D8E031A02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262;p52">
              <a:extLst>
                <a:ext uri="{FF2B5EF4-FFF2-40B4-BE49-F238E27FC236}">
                  <a16:creationId xmlns:a16="http://schemas.microsoft.com/office/drawing/2014/main" id="{DB729827-6575-0AEB-C1E4-2AAED06D93FF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263;p52">
              <a:extLst>
                <a:ext uri="{FF2B5EF4-FFF2-40B4-BE49-F238E27FC236}">
                  <a16:creationId xmlns:a16="http://schemas.microsoft.com/office/drawing/2014/main" id="{10F495CC-8963-6F75-A4D6-BED446E32A14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264;p52">
              <a:extLst>
                <a:ext uri="{FF2B5EF4-FFF2-40B4-BE49-F238E27FC236}">
                  <a16:creationId xmlns:a16="http://schemas.microsoft.com/office/drawing/2014/main" id="{82BD3649-3AE0-1929-819E-184C80DA54D3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265;p52">
              <a:extLst>
                <a:ext uri="{FF2B5EF4-FFF2-40B4-BE49-F238E27FC236}">
                  <a16:creationId xmlns:a16="http://schemas.microsoft.com/office/drawing/2014/main" id="{D26E9365-F9EF-E321-39D3-F3C9D4313360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266;p52">
              <a:extLst>
                <a:ext uri="{FF2B5EF4-FFF2-40B4-BE49-F238E27FC236}">
                  <a16:creationId xmlns:a16="http://schemas.microsoft.com/office/drawing/2014/main" id="{B7A149DE-745D-CCB2-BA77-CD1001ECB1AF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267;p52">
              <a:extLst>
                <a:ext uri="{FF2B5EF4-FFF2-40B4-BE49-F238E27FC236}">
                  <a16:creationId xmlns:a16="http://schemas.microsoft.com/office/drawing/2014/main" id="{5A762824-B9DB-9F6E-3666-87ED34F57698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268;p52">
              <a:extLst>
                <a:ext uri="{FF2B5EF4-FFF2-40B4-BE49-F238E27FC236}">
                  <a16:creationId xmlns:a16="http://schemas.microsoft.com/office/drawing/2014/main" id="{13442687-F8B2-DBB2-FD46-778C7ABECEAC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269;p52">
              <a:extLst>
                <a:ext uri="{FF2B5EF4-FFF2-40B4-BE49-F238E27FC236}">
                  <a16:creationId xmlns:a16="http://schemas.microsoft.com/office/drawing/2014/main" id="{0582B6F7-2C98-820B-C53D-39E1AC09F41E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270;p52">
              <a:extLst>
                <a:ext uri="{FF2B5EF4-FFF2-40B4-BE49-F238E27FC236}">
                  <a16:creationId xmlns:a16="http://schemas.microsoft.com/office/drawing/2014/main" id="{93B74579-2A8B-B3C3-E0A0-FFE847DC553D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271;p52">
              <a:extLst>
                <a:ext uri="{FF2B5EF4-FFF2-40B4-BE49-F238E27FC236}">
                  <a16:creationId xmlns:a16="http://schemas.microsoft.com/office/drawing/2014/main" id="{8EDFEDF7-872B-DE17-3B82-6229768C8197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272;p52">
              <a:extLst>
                <a:ext uri="{FF2B5EF4-FFF2-40B4-BE49-F238E27FC236}">
                  <a16:creationId xmlns:a16="http://schemas.microsoft.com/office/drawing/2014/main" id="{99FF30A2-D4A4-6587-0960-1592125C853F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273;p52">
              <a:extLst>
                <a:ext uri="{FF2B5EF4-FFF2-40B4-BE49-F238E27FC236}">
                  <a16:creationId xmlns:a16="http://schemas.microsoft.com/office/drawing/2014/main" id="{8E2CFB4D-0A89-3858-C1AE-93B9F2C6EB36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274;p52">
              <a:extLst>
                <a:ext uri="{FF2B5EF4-FFF2-40B4-BE49-F238E27FC236}">
                  <a16:creationId xmlns:a16="http://schemas.microsoft.com/office/drawing/2014/main" id="{F6D16993-08DB-48D2-E482-1B1D9D8ED900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275;p52">
              <a:extLst>
                <a:ext uri="{FF2B5EF4-FFF2-40B4-BE49-F238E27FC236}">
                  <a16:creationId xmlns:a16="http://schemas.microsoft.com/office/drawing/2014/main" id="{87476D32-F709-7D4D-3E60-4E1D787DBB43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276;p52">
              <a:extLst>
                <a:ext uri="{FF2B5EF4-FFF2-40B4-BE49-F238E27FC236}">
                  <a16:creationId xmlns:a16="http://schemas.microsoft.com/office/drawing/2014/main" id="{846D51CC-F1A2-0DCA-FEC1-46D156EF58EF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277;p52">
              <a:extLst>
                <a:ext uri="{FF2B5EF4-FFF2-40B4-BE49-F238E27FC236}">
                  <a16:creationId xmlns:a16="http://schemas.microsoft.com/office/drawing/2014/main" id="{AB591323-D537-7C17-0F24-3E92EB5D5FEB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278;p52">
              <a:extLst>
                <a:ext uri="{FF2B5EF4-FFF2-40B4-BE49-F238E27FC236}">
                  <a16:creationId xmlns:a16="http://schemas.microsoft.com/office/drawing/2014/main" id="{9745B56E-5BE3-5E5C-3028-B3BFBCF7ADD8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279;p52">
              <a:extLst>
                <a:ext uri="{FF2B5EF4-FFF2-40B4-BE49-F238E27FC236}">
                  <a16:creationId xmlns:a16="http://schemas.microsoft.com/office/drawing/2014/main" id="{C1CF8008-675B-F688-BD57-90756D5CC977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280;p52">
              <a:extLst>
                <a:ext uri="{FF2B5EF4-FFF2-40B4-BE49-F238E27FC236}">
                  <a16:creationId xmlns:a16="http://schemas.microsoft.com/office/drawing/2014/main" id="{64A8AB67-C1A0-1CCA-949A-8B3033FFA55F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281;p52">
              <a:extLst>
                <a:ext uri="{FF2B5EF4-FFF2-40B4-BE49-F238E27FC236}">
                  <a16:creationId xmlns:a16="http://schemas.microsoft.com/office/drawing/2014/main" id="{BFE48F6C-E459-AF59-A033-583D043DB190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282;p52">
              <a:extLst>
                <a:ext uri="{FF2B5EF4-FFF2-40B4-BE49-F238E27FC236}">
                  <a16:creationId xmlns:a16="http://schemas.microsoft.com/office/drawing/2014/main" id="{76796598-2DED-C29D-C883-D4988CDCF644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283;p52">
              <a:extLst>
                <a:ext uri="{FF2B5EF4-FFF2-40B4-BE49-F238E27FC236}">
                  <a16:creationId xmlns:a16="http://schemas.microsoft.com/office/drawing/2014/main" id="{31B91471-0508-BA5B-1758-AB879216D847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284;p52">
              <a:extLst>
                <a:ext uri="{FF2B5EF4-FFF2-40B4-BE49-F238E27FC236}">
                  <a16:creationId xmlns:a16="http://schemas.microsoft.com/office/drawing/2014/main" id="{A5207291-EB94-CE5E-5717-E92166D3E4EA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285;p52">
              <a:extLst>
                <a:ext uri="{FF2B5EF4-FFF2-40B4-BE49-F238E27FC236}">
                  <a16:creationId xmlns:a16="http://schemas.microsoft.com/office/drawing/2014/main" id="{3142ACAC-8D6C-AB73-73DD-F04FAD25D43B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286;p52">
              <a:extLst>
                <a:ext uri="{FF2B5EF4-FFF2-40B4-BE49-F238E27FC236}">
                  <a16:creationId xmlns:a16="http://schemas.microsoft.com/office/drawing/2014/main" id="{750C41D2-9A26-D475-02F0-D423288F909D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287;p52">
              <a:extLst>
                <a:ext uri="{FF2B5EF4-FFF2-40B4-BE49-F238E27FC236}">
                  <a16:creationId xmlns:a16="http://schemas.microsoft.com/office/drawing/2014/main" id="{BF379777-8A8E-FF74-ECBE-DDA95ADADBE6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288;p52">
              <a:extLst>
                <a:ext uri="{FF2B5EF4-FFF2-40B4-BE49-F238E27FC236}">
                  <a16:creationId xmlns:a16="http://schemas.microsoft.com/office/drawing/2014/main" id="{BF9647F7-9BBF-35D6-479C-5AEE40B05A60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289;p52">
              <a:extLst>
                <a:ext uri="{FF2B5EF4-FFF2-40B4-BE49-F238E27FC236}">
                  <a16:creationId xmlns:a16="http://schemas.microsoft.com/office/drawing/2014/main" id="{6B1D294E-3CEC-C2BC-A5BF-E145B1294738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290;p52">
              <a:extLst>
                <a:ext uri="{FF2B5EF4-FFF2-40B4-BE49-F238E27FC236}">
                  <a16:creationId xmlns:a16="http://schemas.microsoft.com/office/drawing/2014/main" id="{605A9332-6F58-F004-E892-BBCC00FF31CE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291;p52">
              <a:extLst>
                <a:ext uri="{FF2B5EF4-FFF2-40B4-BE49-F238E27FC236}">
                  <a16:creationId xmlns:a16="http://schemas.microsoft.com/office/drawing/2014/main" id="{56B60121-4F43-CBEC-EC08-F07F8A3FD141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292;p52">
              <a:extLst>
                <a:ext uri="{FF2B5EF4-FFF2-40B4-BE49-F238E27FC236}">
                  <a16:creationId xmlns:a16="http://schemas.microsoft.com/office/drawing/2014/main" id="{7CE19BA7-097A-C96B-6933-AA3B4C61A356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293;p52">
              <a:extLst>
                <a:ext uri="{FF2B5EF4-FFF2-40B4-BE49-F238E27FC236}">
                  <a16:creationId xmlns:a16="http://schemas.microsoft.com/office/drawing/2014/main" id="{3686AE08-5329-B8CA-7C6B-F80BA90CC45C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294;p52">
              <a:extLst>
                <a:ext uri="{FF2B5EF4-FFF2-40B4-BE49-F238E27FC236}">
                  <a16:creationId xmlns:a16="http://schemas.microsoft.com/office/drawing/2014/main" id="{E282B385-8B35-A00B-AB24-981FF0D98F9C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295;p52">
              <a:extLst>
                <a:ext uri="{FF2B5EF4-FFF2-40B4-BE49-F238E27FC236}">
                  <a16:creationId xmlns:a16="http://schemas.microsoft.com/office/drawing/2014/main" id="{944AD0DD-AEEF-07E6-6574-8074AFD31A52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296;p52">
              <a:extLst>
                <a:ext uri="{FF2B5EF4-FFF2-40B4-BE49-F238E27FC236}">
                  <a16:creationId xmlns:a16="http://schemas.microsoft.com/office/drawing/2014/main" id="{FC7E8DE6-B382-B8EA-5B3F-508F31890AEE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297;p52">
              <a:extLst>
                <a:ext uri="{FF2B5EF4-FFF2-40B4-BE49-F238E27FC236}">
                  <a16:creationId xmlns:a16="http://schemas.microsoft.com/office/drawing/2014/main" id="{F208B19B-9678-CD0F-7857-E271397490E9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98;p52">
              <a:extLst>
                <a:ext uri="{FF2B5EF4-FFF2-40B4-BE49-F238E27FC236}">
                  <a16:creationId xmlns:a16="http://schemas.microsoft.com/office/drawing/2014/main" id="{8DBE8FE6-35B7-03B3-2107-E0AFE1C2F331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99;p52">
              <a:extLst>
                <a:ext uri="{FF2B5EF4-FFF2-40B4-BE49-F238E27FC236}">
                  <a16:creationId xmlns:a16="http://schemas.microsoft.com/office/drawing/2014/main" id="{3C77023A-9CC5-2D22-11EB-2E685B8D2609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300;p52">
              <a:extLst>
                <a:ext uri="{FF2B5EF4-FFF2-40B4-BE49-F238E27FC236}">
                  <a16:creationId xmlns:a16="http://schemas.microsoft.com/office/drawing/2014/main" id="{716A56E1-9CB8-367C-D261-16B283870A00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301;p52">
              <a:extLst>
                <a:ext uri="{FF2B5EF4-FFF2-40B4-BE49-F238E27FC236}">
                  <a16:creationId xmlns:a16="http://schemas.microsoft.com/office/drawing/2014/main" id="{74AD443D-F6D0-43B4-06A8-A07C85C8BF08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302;p52">
              <a:extLst>
                <a:ext uri="{FF2B5EF4-FFF2-40B4-BE49-F238E27FC236}">
                  <a16:creationId xmlns:a16="http://schemas.microsoft.com/office/drawing/2014/main" id="{45A23847-2770-E319-7986-449A36EFA20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303;p52">
              <a:extLst>
                <a:ext uri="{FF2B5EF4-FFF2-40B4-BE49-F238E27FC236}">
                  <a16:creationId xmlns:a16="http://schemas.microsoft.com/office/drawing/2014/main" id="{C8951460-7109-870A-4999-05C34CF93B1A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304;p52">
              <a:extLst>
                <a:ext uri="{FF2B5EF4-FFF2-40B4-BE49-F238E27FC236}">
                  <a16:creationId xmlns:a16="http://schemas.microsoft.com/office/drawing/2014/main" id="{0D3436EB-E78A-8387-8E8E-4FE82D1049D1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305;p52">
              <a:extLst>
                <a:ext uri="{FF2B5EF4-FFF2-40B4-BE49-F238E27FC236}">
                  <a16:creationId xmlns:a16="http://schemas.microsoft.com/office/drawing/2014/main" id="{076C8FA1-31FB-3CFD-C286-D475D131BD9F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306;p52">
              <a:extLst>
                <a:ext uri="{FF2B5EF4-FFF2-40B4-BE49-F238E27FC236}">
                  <a16:creationId xmlns:a16="http://schemas.microsoft.com/office/drawing/2014/main" id="{7EC35276-1D60-927E-5FD9-68D1D1321EEC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307;p52">
              <a:extLst>
                <a:ext uri="{FF2B5EF4-FFF2-40B4-BE49-F238E27FC236}">
                  <a16:creationId xmlns:a16="http://schemas.microsoft.com/office/drawing/2014/main" id="{37E2936A-2B98-AC3E-C9DD-DA8A237D1EFB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308;p52">
              <a:extLst>
                <a:ext uri="{FF2B5EF4-FFF2-40B4-BE49-F238E27FC236}">
                  <a16:creationId xmlns:a16="http://schemas.microsoft.com/office/drawing/2014/main" id="{E167CD5C-7270-ED9F-C33B-3A518453E710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309;p52">
              <a:extLst>
                <a:ext uri="{FF2B5EF4-FFF2-40B4-BE49-F238E27FC236}">
                  <a16:creationId xmlns:a16="http://schemas.microsoft.com/office/drawing/2014/main" id="{D59E7F97-EBBF-C79A-A018-C5DE6DD4A999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125355-9DA9-3490-6861-A2253A3B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245"/>
            <a:ext cx="9144000" cy="32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8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0"/>
          <p:cNvSpPr txBox="1">
            <a:spLocks noGrp="1"/>
          </p:cNvSpPr>
          <p:nvPr>
            <p:ph type="title"/>
          </p:nvPr>
        </p:nvSpPr>
        <p:spPr>
          <a:xfrm>
            <a:off x="352528" y="881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Access Layer</a:t>
            </a:r>
            <a:endParaRPr dirty="0"/>
          </a:p>
        </p:txBody>
      </p:sp>
      <p:sp>
        <p:nvSpPr>
          <p:cNvPr id="1701" name="Google Shape;1701;p40"/>
          <p:cNvSpPr/>
          <p:nvPr/>
        </p:nvSpPr>
        <p:spPr>
          <a:xfrm>
            <a:off x="7822009" y="8158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00;p40">
            <a:extLst>
              <a:ext uri="{FF2B5EF4-FFF2-40B4-BE49-F238E27FC236}">
                <a16:creationId xmlns:a16="http://schemas.microsoft.com/office/drawing/2014/main" id="{73785CC4-BAD9-B329-28DC-A97C60689115}"/>
              </a:ext>
            </a:extLst>
          </p:cNvPr>
          <p:cNvSpPr/>
          <p:nvPr/>
        </p:nvSpPr>
        <p:spPr>
          <a:xfrm flipH="1">
            <a:off x="7357425" y="717283"/>
            <a:ext cx="1455695" cy="462231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206;p52">
            <a:extLst>
              <a:ext uri="{FF2B5EF4-FFF2-40B4-BE49-F238E27FC236}">
                <a16:creationId xmlns:a16="http://schemas.microsoft.com/office/drawing/2014/main" id="{F7BBADC8-3424-F2FF-A4E3-4A1A04940619}"/>
              </a:ext>
            </a:extLst>
          </p:cNvPr>
          <p:cNvGrpSpPr/>
          <p:nvPr/>
        </p:nvGrpSpPr>
        <p:grpSpPr>
          <a:xfrm flipH="1">
            <a:off x="6405185" y="4200456"/>
            <a:ext cx="771485" cy="1105348"/>
            <a:chOff x="6919925" y="2734733"/>
            <a:chExt cx="417628" cy="598359"/>
          </a:xfrm>
        </p:grpSpPr>
        <p:sp>
          <p:nvSpPr>
            <p:cNvPr id="19" name="Google Shape;2207;p52">
              <a:extLst>
                <a:ext uri="{FF2B5EF4-FFF2-40B4-BE49-F238E27FC236}">
                  <a16:creationId xmlns:a16="http://schemas.microsoft.com/office/drawing/2014/main" id="{AAA6E50D-39AC-C597-1EF2-F1C036D4EA2D}"/>
                </a:ext>
              </a:extLst>
            </p:cNvPr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8;p52">
              <a:extLst>
                <a:ext uri="{FF2B5EF4-FFF2-40B4-BE49-F238E27FC236}">
                  <a16:creationId xmlns:a16="http://schemas.microsoft.com/office/drawing/2014/main" id="{5AFCC500-5E96-EAD5-71BD-690E439DE601}"/>
                </a:ext>
              </a:extLst>
            </p:cNvPr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209;p52">
            <a:extLst>
              <a:ext uri="{FF2B5EF4-FFF2-40B4-BE49-F238E27FC236}">
                <a16:creationId xmlns:a16="http://schemas.microsoft.com/office/drawing/2014/main" id="{E5B59DD5-AAAA-B9E8-C613-F29B27749F6E}"/>
              </a:ext>
            </a:extLst>
          </p:cNvPr>
          <p:cNvGrpSpPr/>
          <p:nvPr/>
        </p:nvGrpSpPr>
        <p:grpSpPr>
          <a:xfrm>
            <a:off x="7532998" y="4327644"/>
            <a:ext cx="1280121" cy="833830"/>
            <a:chOff x="6129693" y="2797514"/>
            <a:chExt cx="619416" cy="422849"/>
          </a:xfrm>
        </p:grpSpPr>
        <p:sp>
          <p:nvSpPr>
            <p:cNvPr id="22" name="Google Shape;2210;p52">
              <a:extLst>
                <a:ext uri="{FF2B5EF4-FFF2-40B4-BE49-F238E27FC236}">
                  <a16:creationId xmlns:a16="http://schemas.microsoft.com/office/drawing/2014/main" id="{6B598DBC-2779-9320-B36A-48A0A9CD885E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1;p52">
              <a:extLst>
                <a:ext uri="{FF2B5EF4-FFF2-40B4-BE49-F238E27FC236}">
                  <a16:creationId xmlns:a16="http://schemas.microsoft.com/office/drawing/2014/main" id="{EFAC7F72-5644-AA2D-F2D2-78FA23E0156D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12;p52">
              <a:extLst>
                <a:ext uri="{FF2B5EF4-FFF2-40B4-BE49-F238E27FC236}">
                  <a16:creationId xmlns:a16="http://schemas.microsoft.com/office/drawing/2014/main" id="{6F9F2E98-8780-3F8B-FCB9-5639B9680B8B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3;p52">
              <a:extLst>
                <a:ext uri="{FF2B5EF4-FFF2-40B4-BE49-F238E27FC236}">
                  <a16:creationId xmlns:a16="http://schemas.microsoft.com/office/drawing/2014/main" id="{2120E08A-C6A1-EFB5-E9B2-27458873B634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4;p52">
              <a:extLst>
                <a:ext uri="{FF2B5EF4-FFF2-40B4-BE49-F238E27FC236}">
                  <a16:creationId xmlns:a16="http://schemas.microsoft.com/office/drawing/2014/main" id="{CDE4D9AF-2243-B111-1221-612F9C247EB9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5;p52">
              <a:extLst>
                <a:ext uri="{FF2B5EF4-FFF2-40B4-BE49-F238E27FC236}">
                  <a16:creationId xmlns:a16="http://schemas.microsoft.com/office/drawing/2014/main" id="{D53209EE-79A9-E508-2FAF-7E1FD3408DFD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6;p52">
              <a:extLst>
                <a:ext uri="{FF2B5EF4-FFF2-40B4-BE49-F238E27FC236}">
                  <a16:creationId xmlns:a16="http://schemas.microsoft.com/office/drawing/2014/main" id="{31BE7208-8528-9ECA-0659-4B38CDBFE5D8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17;p52">
              <a:extLst>
                <a:ext uri="{FF2B5EF4-FFF2-40B4-BE49-F238E27FC236}">
                  <a16:creationId xmlns:a16="http://schemas.microsoft.com/office/drawing/2014/main" id="{AB088C11-7C28-B16A-7F34-093382F058A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18;p52">
              <a:extLst>
                <a:ext uri="{FF2B5EF4-FFF2-40B4-BE49-F238E27FC236}">
                  <a16:creationId xmlns:a16="http://schemas.microsoft.com/office/drawing/2014/main" id="{17D68666-BF93-923D-D129-078C52BD6493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9;p52">
              <a:extLst>
                <a:ext uri="{FF2B5EF4-FFF2-40B4-BE49-F238E27FC236}">
                  <a16:creationId xmlns:a16="http://schemas.microsoft.com/office/drawing/2014/main" id="{21924C79-1E8A-F4E1-98FA-FAC8495030E6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220;p52">
              <a:extLst>
                <a:ext uri="{FF2B5EF4-FFF2-40B4-BE49-F238E27FC236}">
                  <a16:creationId xmlns:a16="http://schemas.microsoft.com/office/drawing/2014/main" id="{D8F644C3-ACAC-614D-C559-E097948AB3BD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221;p52">
              <a:extLst>
                <a:ext uri="{FF2B5EF4-FFF2-40B4-BE49-F238E27FC236}">
                  <a16:creationId xmlns:a16="http://schemas.microsoft.com/office/drawing/2014/main" id="{CA7047C4-0429-6FC9-883A-31436AC3EDEB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222;p52">
              <a:extLst>
                <a:ext uri="{FF2B5EF4-FFF2-40B4-BE49-F238E27FC236}">
                  <a16:creationId xmlns:a16="http://schemas.microsoft.com/office/drawing/2014/main" id="{E0260947-8DFE-0792-F60C-86D7BA9C0F44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223;p52">
              <a:extLst>
                <a:ext uri="{FF2B5EF4-FFF2-40B4-BE49-F238E27FC236}">
                  <a16:creationId xmlns:a16="http://schemas.microsoft.com/office/drawing/2014/main" id="{AC02CF1E-1268-6337-9E41-CE32924DAC82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224;p52">
              <a:extLst>
                <a:ext uri="{FF2B5EF4-FFF2-40B4-BE49-F238E27FC236}">
                  <a16:creationId xmlns:a16="http://schemas.microsoft.com/office/drawing/2014/main" id="{7F502B14-61AE-8CBE-9D0B-83CAD0FAE6DE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225;p52">
              <a:extLst>
                <a:ext uri="{FF2B5EF4-FFF2-40B4-BE49-F238E27FC236}">
                  <a16:creationId xmlns:a16="http://schemas.microsoft.com/office/drawing/2014/main" id="{BE1D898E-7129-8B81-04E7-78F141EAC08E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226;p52">
              <a:extLst>
                <a:ext uri="{FF2B5EF4-FFF2-40B4-BE49-F238E27FC236}">
                  <a16:creationId xmlns:a16="http://schemas.microsoft.com/office/drawing/2014/main" id="{A4E30964-241D-B3CD-5AE5-C9D48B87A1C1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227;p52">
              <a:extLst>
                <a:ext uri="{FF2B5EF4-FFF2-40B4-BE49-F238E27FC236}">
                  <a16:creationId xmlns:a16="http://schemas.microsoft.com/office/drawing/2014/main" id="{97CCCAE4-D334-9087-740C-5040DE1B1F25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228;p52">
              <a:extLst>
                <a:ext uri="{FF2B5EF4-FFF2-40B4-BE49-F238E27FC236}">
                  <a16:creationId xmlns:a16="http://schemas.microsoft.com/office/drawing/2014/main" id="{27B6ABAA-EFEC-A96C-F110-97C997254F6B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229;p52">
              <a:extLst>
                <a:ext uri="{FF2B5EF4-FFF2-40B4-BE49-F238E27FC236}">
                  <a16:creationId xmlns:a16="http://schemas.microsoft.com/office/drawing/2014/main" id="{FE7A5E07-CA27-4032-8900-59054087E532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230;p52">
              <a:extLst>
                <a:ext uri="{FF2B5EF4-FFF2-40B4-BE49-F238E27FC236}">
                  <a16:creationId xmlns:a16="http://schemas.microsoft.com/office/drawing/2014/main" id="{4D422D19-DD26-52CA-9D6B-5A0ECFA12B53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231;p52">
              <a:extLst>
                <a:ext uri="{FF2B5EF4-FFF2-40B4-BE49-F238E27FC236}">
                  <a16:creationId xmlns:a16="http://schemas.microsoft.com/office/drawing/2014/main" id="{47EBC624-CCD5-ED7A-0C67-94F223F25863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232;p52">
              <a:extLst>
                <a:ext uri="{FF2B5EF4-FFF2-40B4-BE49-F238E27FC236}">
                  <a16:creationId xmlns:a16="http://schemas.microsoft.com/office/drawing/2014/main" id="{C6AC3AAE-2511-7236-C084-1FE7E859B516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233;p52">
              <a:extLst>
                <a:ext uri="{FF2B5EF4-FFF2-40B4-BE49-F238E27FC236}">
                  <a16:creationId xmlns:a16="http://schemas.microsoft.com/office/drawing/2014/main" id="{09919B63-30D7-5EE9-8A1F-7F68C84E34F2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234;p52">
              <a:extLst>
                <a:ext uri="{FF2B5EF4-FFF2-40B4-BE49-F238E27FC236}">
                  <a16:creationId xmlns:a16="http://schemas.microsoft.com/office/drawing/2014/main" id="{DB9FC292-7432-CFC6-11CE-B75420F36A67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235;p52">
              <a:extLst>
                <a:ext uri="{FF2B5EF4-FFF2-40B4-BE49-F238E27FC236}">
                  <a16:creationId xmlns:a16="http://schemas.microsoft.com/office/drawing/2014/main" id="{AC4015AD-F15C-6607-1DE9-3A8BDFF6A86B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236;p52">
              <a:extLst>
                <a:ext uri="{FF2B5EF4-FFF2-40B4-BE49-F238E27FC236}">
                  <a16:creationId xmlns:a16="http://schemas.microsoft.com/office/drawing/2014/main" id="{07FB0664-EF0E-984C-C76C-BDEDD715673F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237;p52">
              <a:extLst>
                <a:ext uri="{FF2B5EF4-FFF2-40B4-BE49-F238E27FC236}">
                  <a16:creationId xmlns:a16="http://schemas.microsoft.com/office/drawing/2014/main" id="{B61EFD23-FE43-BC8B-2E82-8450BD38F7FD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238;p52">
              <a:extLst>
                <a:ext uri="{FF2B5EF4-FFF2-40B4-BE49-F238E27FC236}">
                  <a16:creationId xmlns:a16="http://schemas.microsoft.com/office/drawing/2014/main" id="{64DFACCC-CE33-7939-796A-7A42AEA44921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239;p52">
              <a:extLst>
                <a:ext uri="{FF2B5EF4-FFF2-40B4-BE49-F238E27FC236}">
                  <a16:creationId xmlns:a16="http://schemas.microsoft.com/office/drawing/2014/main" id="{0E9E4ABC-25A2-42AF-5B4D-6F23B169B9E1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240;p52">
              <a:extLst>
                <a:ext uri="{FF2B5EF4-FFF2-40B4-BE49-F238E27FC236}">
                  <a16:creationId xmlns:a16="http://schemas.microsoft.com/office/drawing/2014/main" id="{F25385CA-90D3-9600-5B2C-88914D7F59B8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241;p52">
              <a:extLst>
                <a:ext uri="{FF2B5EF4-FFF2-40B4-BE49-F238E27FC236}">
                  <a16:creationId xmlns:a16="http://schemas.microsoft.com/office/drawing/2014/main" id="{011472A2-BBE5-9146-3C7A-103044022CAC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242;p52">
              <a:extLst>
                <a:ext uri="{FF2B5EF4-FFF2-40B4-BE49-F238E27FC236}">
                  <a16:creationId xmlns:a16="http://schemas.microsoft.com/office/drawing/2014/main" id="{F0B50BC1-4224-C32E-8701-A0E2D76A0E37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243;p52">
              <a:extLst>
                <a:ext uri="{FF2B5EF4-FFF2-40B4-BE49-F238E27FC236}">
                  <a16:creationId xmlns:a16="http://schemas.microsoft.com/office/drawing/2014/main" id="{B02EBA80-C7D3-ABCE-F91D-B305822F60B3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244;p52">
              <a:extLst>
                <a:ext uri="{FF2B5EF4-FFF2-40B4-BE49-F238E27FC236}">
                  <a16:creationId xmlns:a16="http://schemas.microsoft.com/office/drawing/2014/main" id="{59744225-4398-9643-CED2-E03A7A75E7E3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245;p52">
              <a:extLst>
                <a:ext uri="{FF2B5EF4-FFF2-40B4-BE49-F238E27FC236}">
                  <a16:creationId xmlns:a16="http://schemas.microsoft.com/office/drawing/2014/main" id="{7BAD0BCF-79B2-F0EA-7495-E2C4EA63611D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246;p52">
              <a:extLst>
                <a:ext uri="{FF2B5EF4-FFF2-40B4-BE49-F238E27FC236}">
                  <a16:creationId xmlns:a16="http://schemas.microsoft.com/office/drawing/2014/main" id="{6C8690CC-99E5-A5C8-33B3-318287317506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247;p52">
              <a:extLst>
                <a:ext uri="{FF2B5EF4-FFF2-40B4-BE49-F238E27FC236}">
                  <a16:creationId xmlns:a16="http://schemas.microsoft.com/office/drawing/2014/main" id="{5B7409CB-62C6-381E-FB26-2439AFEF0C9D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248;p52">
              <a:extLst>
                <a:ext uri="{FF2B5EF4-FFF2-40B4-BE49-F238E27FC236}">
                  <a16:creationId xmlns:a16="http://schemas.microsoft.com/office/drawing/2014/main" id="{1C143A84-EA4E-8D04-5096-D2FCAA00FFE9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249;p52">
              <a:extLst>
                <a:ext uri="{FF2B5EF4-FFF2-40B4-BE49-F238E27FC236}">
                  <a16:creationId xmlns:a16="http://schemas.microsoft.com/office/drawing/2014/main" id="{8C35D2BB-4E2C-928C-735E-36AB4011C44B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250;p52">
              <a:extLst>
                <a:ext uri="{FF2B5EF4-FFF2-40B4-BE49-F238E27FC236}">
                  <a16:creationId xmlns:a16="http://schemas.microsoft.com/office/drawing/2014/main" id="{58A92E86-6A5B-695E-3886-1DCF0DBDC660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251;p52">
              <a:extLst>
                <a:ext uri="{FF2B5EF4-FFF2-40B4-BE49-F238E27FC236}">
                  <a16:creationId xmlns:a16="http://schemas.microsoft.com/office/drawing/2014/main" id="{D2112F08-2496-A18B-57CB-995AE300C0C9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252;p52">
              <a:extLst>
                <a:ext uri="{FF2B5EF4-FFF2-40B4-BE49-F238E27FC236}">
                  <a16:creationId xmlns:a16="http://schemas.microsoft.com/office/drawing/2014/main" id="{E5ACC9E2-E0CF-95C3-3832-8D5A2607462A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253;p52">
              <a:extLst>
                <a:ext uri="{FF2B5EF4-FFF2-40B4-BE49-F238E27FC236}">
                  <a16:creationId xmlns:a16="http://schemas.microsoft.com/office/drawing/2014/main" id="{0F941F6D-E3BD-C648-29C1-513D8158AD1D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254;p52">
              <a:extLst>
                <a:ext uri="{FF2B5EF4-FFF2-40B4-BE49-F238E27FC236}">
                  <a16:creationId xmlns:a16="http://schemas.microsoft.com/office/drawing/2014/main" id="{DC5144B2-FBC7-DABD-62B8-825E08F2FC94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255;p52">
              <a:extLst>
                <a:ext uri="{FF2B5EF4-FFF2-40B4-BE49-F238E27FC236}">
                  <a16:creationId xmlns:a16="http://schemas.microsoft.com/office/drawing/2014/main" id="{C7DD6113-25B3-0B91-2BEF-D263591A1605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256;p52">
              <a:extLst>
                <a:ext uri="{FF2B5EF4-FFF2-40B4-BE49-F238E27FC236}">
                  <a16:creationId xmlns:a16="http://schemas.microsoft.com/office/drawing/2014/main" id="{4507D3A3-EBD0-C387-43C6-B18C428BB1B6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257;p52">
              <a:extLst>
                <a:ext uri="{FF2B5EF4-FFF2-40B4-BE49-F238E27FC236}">
                  <a16:creationId xmlns:a16="http://schemas.microsoft.com/office/drawing/2014/main" id="{2C63B83E-5955-CC0E-E82E-879C47E2CC83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258;p52">
              <a:extLst>
                <a:ext uri="{FF2B5EF4-FFF2-40B4-BE49-F238E27FC236}">
                  <a16:creationId xmlns:a16="http://schemas.microsoft.com/office/drawing/2014/main" id="{710D0F12-6E6B-2452-4087-C3618BD9285D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259;p52">
              <a:extLst>
                <a:ext uri="{FF2B5EF4-FFF2-40B4-BE49-F238E27FC236}">
                  <a16:creationId xmlns:a16="http://schemas.microsoft.com/office/drawing/2014/main" id="{D2440720-E623-0B28-7155-F53C02D1818B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260;p52">
              <a:extLst>
                <a:ext uri="{FF2B5EF4-FFF2-40B4-BE49-F238E27FC236}">
                  <a16:creationId xmlns:a16="http://schemas.microsoft.com/office/drawing/2014/main" id="{231A8946-C5D3-A979-2124-EC0D4C20794B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261;p52">
              <a:extLst>
                <a:ext uri="{FF2B5EF4-FFF2-40B4-BE49-F238E27FC236}">
                  <a16:creationId xmlns:a16="http://schemas.microsoft.com/office/drawing/2014/main" id="{F31C3525-D677-3083-F734-A80D8E031A02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262;p52">
              <a:extLst>
                <a:ext uri="{FF2B5EF4-FFF2-40B4-BE49-F238E27FC236}">
                  <a16:creationId xmlns:a16="http://schemas.microsoft.com/office/drawing/2014/main" id="{DB729827-6575-0AEB-C1E4-2AAED06D93FF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263;p52">
              <a:extLst>
                <a:ext uri="{FF2B5EF4-FFF2-40B4-BE49-F238E27FC236}">
                  <a16:creationId xmlns:a16="http://schemas.microsoft.com/office/drawing/2014/main" id="{10F495CC-8963-6F75-A4D6-BED446E32A14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264;p52">
              <a:extLst>
                <a:ext uri="{FF2B5EF4-FFF2-40B4-BE49-F238E27FC236}">
                  <a16:creationId xmlns:a16="http://schemas.microsoft.com/office/drawing/2014/main" id="{82BD3649-3AE0-1929-819E-184C80DA54D3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265;p52">
              <a:extLst>
                <a:ext uri="{FF2B5EF4-FFF2-40B4-BE49-F238E27FC236}">
                  <a16:creationId xmlns:a16="http://schemas.microsoft.com/office/drawing/2014/main" id="{D26E9365-F9EF-E321-39D3-F3C9D4313360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266;p52">
              <a:extLst>
                <a:ext uri="{FF2B5EF4-FFF2-40B4-BE49-F238E27FC236}">
                  <a16:creationId xmlns:a16="http://schemas.microsoft.com/office/drawing/2014/main" id="{B7A149DE-745D-CCB2-BA77-CD1001ECB1AF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267;p52">
              <a:extLst>
                <a:ext uri="{FF2B5EF4-FFF2-40B4-BE49-F238E27FC236}">
                  <a16:creationId xmlns:a16="http://schemas.microsoft.com/office/drawing/2014/main" id="{5A762824-B9DB-9F6E-3666-87ED34F57698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268;p52">
              <a:extLst>
                <a:ext uri="{FF2B5EF4-FFF2-40B4-BE49-F238E27FC236}">
                  <a16:creationId xmlns:a16="http://schemas.microsoft.com/office/drawing/2014/main" id="{13442687-F8B2-DBB2-FD46-778C7ABECEAC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269;p52">
              <a:extLst>
                <a:ext uri="{FF2B5EF4-FFF2-40B4-BE49-F238E27FC236}">
                  <a16:creationId xmlns:a16="http://schemas.microsoft.com/office/drawing/2014/main" id="{0582B6F7-2C98-820B-C53D-39E1AC09F41E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270;p52">
              <a:extLst>
                <a:ext uri="{FF2B5EF4-FFF2-40B4-BE49-F238E27FC236}">
                  <a16:creationId xmlns:a16="http://schemas.microsoft.com/office/drawing/2014/main" id="{93B74579-2A8B-B3C3-E0A0-FFE847DC553D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271;p52">
              <a:extLst>
                <a:ext uri="{FF2B5EF4-FFF2-40B4-BE49-F238E27FC236}">
                  <a16:creationId xmlns:a16="http://schemas.microsoft.com/office/drawing/2014/main" id="{8EDFEDF7-872B-DE17-3B82-6229768C8197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272;p52">
              <a:extLst>
                <a:ext uri="{FF2B5EF4-FFF2-40B4-BE49-F238E27FC236}">
                  <a16:creationId xmlns:a16="http://schemas.microsoft.com/office/drawing/2014/main" id="{99FF30A2-D4A4-6587-0960-1592125C853F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273;p52">
              <a:extLst>
                <a:ext uri="{FF2B5EF4-FFF2-40B4-BE49-F238E27FC236}">
                  <a16:creationId xmlns:a16="http://schemas.microsoft.com/office/drawing/2014/main" id="{8E2CFB4D-0A89-3858-C1AE-93B9F2C6EB36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274;p52">
              <a:extLst>
                <a:ext uri="{FF2B5EF4-FFF2-40B4-BE49-F238E27FC236}">
                  <a16:creationId xmlns:a16="http://schemas.microsoft.com/office/drawing/2014/main" id="{F6D16993-08DB-48D2-E482-1B1D9D8ED900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275;p52">
              <a:extLst>
                <a:ext uri="{FF2B5EF4-FFF2-40B4-BE49-F238E27FC236}">
                  <a16:creationId xmlns:a16="http://schemas.microsoft.com/office/drawing/2014/main" id="{87476D32-F709-7D4D-3E60-4E1D787DBB43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276;p52">
              <a:extLst>
                <a:ext uri="{FF2B5EF4-FFF2-40B4-BE49-F238E27FC236}">
                  <a16:creationId xmlns:a16="http://schemas.microsoft.com/office/drawing/2014/main" id="{846D51CC-F1A2-0DCA-FEC1-46D156EF58EF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277;p52">
              <a:extLst>
                <a:ext uri="{FF2B5EF4-FFF2-40B4-BE49-F238E27FC236}">
                  <a16:creationId xmlns:a16="http://schemas.microsoft.com/office/drawing/2014/main" id="{AB591323-D537-7C17-0F24-3E92EB5D5FEB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278;p52">
              <a:extLst>
                <a:ext uri="{FF2B5EF4-FFF2-40B4-BE49-F238E27FC236}">
                  <a16:creationId xmlns:a16="http://schemas.microsoft.com/office/drawing/2014/main" id="{9745B56E-5BE3-5E5C-3028-B3BFBCF7ADD8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279;p52">
              <a:extLst>
                <a:ext uri="{FF2B5EF4-FFF2-40B4-BE49-F238E27FC236}">
                  <a16:creationId xmlns:a16="http://schemas.microsoft.com/office/drawing/2014/main" id="{C1CF8008-675B-F688-BD57-90756D5CC977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280;p52">
              <a:extLst>
                <a:ext uri="{FF2B5EF4-FFF2-40B4-BE49-F238E27FC236}">
                  <a16:creationId xmlns:a16="http://schemas.microsoft.com/office/drawing/2014/main" id="{64A8AB67-C1A0-1CCA-949A-8B3033FFA55F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281;p52">
              <a:extLst>
                <a:ext uri="{FF2B5EF4-FFF2-40B4-BE49-F238E27FC236}">
                  <a16:creationId xmlns:a16="http://schemas.microsoft.com/office/drawing/2014/main" id="{BFE48F6C-E459-AF59-A033-583D043DB190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282;p52">
              <a:extLst>
                <a:ext uri="{FF2B5EF4-FFF2-40B4-BE49-F238E27FC236}">
                  <a16:creationId xmlns:a16="http://schemas.microsoft.com/office/drawing/2014/main" id="{76796598-2DED-C29D-C883-D4988CDCF644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283;p52">
              <a:extLst>
                <a:ext uri="{FF2B5EF4-FFF2-40B4-BE49-F238E27FC236}">
                  <a16:creationId xmlns:a16="http://schemas.microsoft.com/office/drawing/2014/main" id="{31B91471-0508-BA5B-1758-AB879216D847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284;p52">
              <a:extLst>
                <a:ext uri="{FF2B5EF4-FFF2-40B4-BE49-F238E27FC236}">
                  <a16:creationId xmlns:a16="http://schemas.microsoft.com/office/drawing/2014/main" id="{A5207291-EB94-CE5E-5717-E92166D3E4EA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285;p52">
              <a:extLst>
                <a:ext uri="{FF2B5EF4-FFF2-40B4-BE49-F238E27FC236}">
                  <a16:creationId xmlns:a16="http://schemas.microsoft.com/office/drawing/2014/main" id="{3142ACAC-8D6C-AB73-73DD-F04FAD25D43B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286;p52">
              <a:extLst>
                <a:ext uri="{FF2B5EF4-FFF2-40B4-BE49-F238E27FC236}">
                  <a16:creationId xmlns:a16="http://schemas.microsoft.com/office/drawing/2014/main" id="{750C41D2-9A26-D475-02F0-D423288F909D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287;p52">
              <a:extLst>
                <a:ext uri="{FF2B5EF4-FFF2-40B4-BE49-F238E27FC236}">
                  <a16:creationId xmlns:a16="http://schemas.microsoft.com/office/drawing/2014/main" id="{BF379777-8A8E-FF74-ECBE-DDA95ADADBE6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288;p52">
              <a:extLst>
                <a:ext uri="{FF2B5EF4-FFF2-40B4-BE49-F238E27FC236}">
                  <a16:creationId xmlns:a16="http://schemas.microsoft.com/office/drawing/2014/main" id="{BF9647F7-9BBF-35D6-479C-5AEE40B05A60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289;p52">
              <a:extLst>
                <a:ext uri="{FF2B5EF4-FFF2-40B4-BE49-F238E27FC236}">
                  <a16:creationId xmlns:a16="http://schemas.microsoft.com/office/drawing/2014/main" id="{6B1D294E-3CEC-C2BC-A5BF-E145B1294738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290;p52">
              <a:extLst>
                <a:ext uri="{FF2B5EF4-FFF2-40B4-BE49-F238E27FC236}">
                  <a16:creationId xmlns:a16="http://schemas.microsoft.com/office/drawing/2014/main" id="{605A9332-6F58-F004-E892-BBCC00FF31CE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291;p52">
              <a:extLst>
                <a:ext uri="{FF2B5EF4-FFF2-40B4-BE49-F238E27FC236}">
                  <a16:creationId xmlns:a16="http://schemas.microsoft.com/office/drawing/2014/main" id="{56B60121-4F43-CBEC-EC08-F07F8A3FD141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292;p52">
              <a:extLst>
                <a:ext uri="{FF2B5EF4-FFF2-40B4-BE49-F238E27FC236}">
                  <a16:creationId xmlns:a16="http://schemas.microsoft.com/office/drawing/2014/main" id="{7CE19BA7-097A-C96B-6933-AA3B4C61A356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293;p52">
              <a:extLst>
                <a:ext uri="{FF2B5EF4-FFF2-40B4-BE49-F238E27FC236}">
                  <a16:creationId xmlns:a16="http://schemas.microsoft.com/office/drawing/2014/main" id="{3686AE08-5329-B8CA-7C6B-F80BA90CC45C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294;p52">
              <a:extLst>
                <a:ext uri="{FF2B5EF4-FFF2-40B4-BE49-F238E27FC236}">
                  <a16:creationId xmlns:a16="http://schemas.microsoft.com/office/drawing/2014/main" id="{E282B385-8B35-A00B-AB24-981FF0D98F9C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295;p52">
              <a:extLst>
                <a:ext uri="{FF2B5EF4-FFF2-40B4-BE49-F238E27FC236}">
                  <a16:creationId xmlns:a16="http://schemas.microsoft.com/office/drawing/2014/main" id="{944AD0DD-AEEF-07E6-6574-8074AFD31A52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296;p52">
              <a:extLst>
                <a:ext uri="{FF2B5EF4-FFF2-40B4-BE49-F238E27FC236}">
                  <a16:creationId xmlns:a16="http://schemas.microsoft.com/office/drawing/2014/main" id="{FC7E8DE6-B382-B8EA-5B3F-508F31890AEE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297;p52">
              <a:extLst>
                <a:ext uri="{FF2B5EF4-FFF2-40B4-BE49-F238E27FC236}">
                  <a16:creationId xmlns:a16="http://schemas.microsoft.com/office/drawing/2014/main" id="{F208B19B-9678-CD0F-7857-E271397490E9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98;p52">
              <a:extLst>
                <a:ext uri="{FF2B5EF4-FFF2-40B4-BE49-F238E27FC236}">
                  <a16:creationId xmlns:a16="http://schemas.microsoft.com/office/drawing/2014/main" id="{8DBE8FE6-35B7-03B3-2107-E0AFE1C2F331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99;p52">
              <a:extLst>
                <a:ext uri="{FF2B5EF4-FFF2-40B4-BE49-F238E27FC236}">
                  <a16:creationId xmlns:a16="http://schemas.microsoft.com/office/drawing/2014/main" id="{3C77023A-9CC5-2D22-11EB-2E685B8D2609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300;p52">
              <a:extLst>
                <a:ext uri="{FF2B5EF4-FFF2-40B4-BE49-F238E27FC236}">
                  <a16:creationId xmlns:a16="http://schemas.microsoft.com/office/drawing/2014/main" id="{716A56E1-9CB8-367C-D261-16B283870A00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301;p52">
              <a:extLst>
                <a:ext uri="{FF2B5EF4-FFF2-40B4-BE49-F238E27FC236}">
                  <a16:creationId xmlns:a16="http://schemas.microsoft.com/office/drawing/2014/main" id="{74AD443D-F6D0-43B4-06A8-A07C85C8BF08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302;p52">
              <a:extLst>
                <a:ext uri="{FF2B5EF4-FFF2-40B4-BE49-F238E27FC236}">
                  <a16:creationId xmlns:a16="http://schemas.microsoft.com/office/drawing/2014/main" id="{45A23847-2770-E319-7986-449A36EFA20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303;p52">
              <a:extLst>
                <a:ext uri="{FF2B5EF4-FFF2-40B4-BE49-F238E27FC236}">
                  <a16:creationId xmlns:a16="http://schemas.microsoft.com/office/drawing/2014/main" id="{C8951460-7109-870A-4999-05C34CF93B1A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304;p52">
              <a:extLst>
                <a:ext uri="{FF2B5EF4-FFF2-40B4-BE49-F238E27FC236}">
                  <a16:creationId xmlns:a16="http://schemas.microsoft.com/office/drawing/2014/main" id="{0D3436EB-E78A-8387-8E8E-4FE82D1049D1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305;p52">
              <a:extLst>
                <a:ext uri="{FF2B5EF4-FFF2-40B4-BE49-F238E27FC236}">
                  <a16:creationId xmlns:a16="http://schemas.microsoft.com/office/drawing/2014/main" id="{076C8FA1-31FB-3CFD-C286-D475D131BD9F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306;p52">
              <a:extLst>
                <a:ext uri="{FF2B5EF4-FFF2-40B4-BE49-F238E27FC236}">
                  <a16:creationId xmlns:a16="http://schemas.microsoft.com/office/drawing/2014/main" id="{7EC35276-1D60-927E-5FD9-68D1D1321EEC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307;p52">
              <a:extLst>
                <a:ext uri="{FF2B5EF4-FFF2-40B4-BE49-F238E27FC236}">
                  <a16:creationId xmlns:a16="http://schemas.microsoft.com/office/drawing/2014/main" id="{37E2936A-2B98-AC3E-C9DD-DA8A237D1EFB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308;p52">
              <a:extLst>
                <a:ext uri="{FF2B5EF4-FFF2-40B4-BE49-F238E27FC236}">
                  <a16:creationId xmlns:a16="http://schemas.microsoft.com/office/drawing/2014/main" id="{E167CD5C-7270-ED9F-C33B-3A518453E710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309;p52">
              <a:extLst>
                <a:ext uri="{FF2B5EF4-FFF2-40B4-BE49-F238E27FC236}">
                  <a16:creationId xmlns:a16="http://schemas.microsoft.com/office/drawing/2014/main" id="{D59E7F97-EBBF-C79A-A018-C5DE6DD4A999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FBD7A93-5AFC-F0DD-E21D-F459EB2ED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2493"/>
            <a:ext cx="9144000" cy="41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PREPARED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52D1-0C37-1B94-06D8-2D2F6DA25C9D}"/>
              </a:ext>
            </a:extLst>
          </p:cNvPr>
          <p:cNvSpPr txBox="1"/>
          <p:nvPr/>
        </p:nvSpPr>
        <p:spPr>
          <a:xfrm>
            <a:off x="1220560" y="1823688"/>
            <a:ext cx="7704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0000"/>
                </a:solidFill>
                <a:effectLst/>
                <a:latin typeface=".VnHelvetIns" panose="020B7200000000000000" pitchFamily="34" charset="0"/>
                <a:cs typeface="Times New Roman" panose="02020603050405020304" pitchFamily="18" charset="0"/>
              </a:rPr>
              <a:t>Tran Anh Dung			20226031</a:t>
            </a:r>
          </a:p>
          <a:p>
            <a:r>
              <a:rPr lang="en-US" sz="2800" i="0" dirty="0">
                <a:solidFill>
                  <a:srgbClr val="000000"/>
                </a:solidFill>
                <a:effectLst/>
                <a:latin typeface=".VnHelvetIns" panose="020B7200000000000000" pitchFamily="34" charset="0"/>
                <a:cs typeface="Times New Roman" panose="02020603050405020304" pitchFamily="18" charset="0"/>
              </a:rPr>
              <a:t>Nguyen Dinh An			20226007</a:t>
            </a:r>
            <a:br>
              <a:rPr lang="en-US" sz="2800" i="0" dirty="0">
                <a:solidFill>
                  <a:srgbClr val="000000"/>
                </a:solidFill>
                <a:effectLst/>
                <a:latin typeface=".VnHelvetIns" panose="020B7200000000000000" pitchFamily="34" charset="0"/>
                <a:cs typeface="Times New Roman" panose="02020603050405020304" pitchFamily="18" charset="0"/>
              </a:rPr>
            </a:br>
            <a:r>
              <a:rPr lang="en-US" sz="2800" i="0" dirty="0">
                <a:solidFill>
                  <a:srgbClr val="000000"/>
                </a:solidFill>
                <a:effectLst/>
                <a:latin typeface=".VnHelvetIns" panose="020B7200000000000000" pitchFamily="34" charset="0"/>
                <a:cs typeface="Times New Roman" panose="02020603050405020304" pitchFamily="18" charset="0"/>
              </a:rPr>
              <a:t>Nguyen Huu Hoang Hai Anh 	20226010</a:t>
            </a:r>
            <a:br>
              <a:rPr lang="en-US" sz="2800" i="0" dirty="0">
                <a:solidFill>
                  <a:srgbClr val="000000"/>
                </a:solidFill>
                <a:effectLst/>
                <a:latin typeface=".VnHelvetIns" panose="020B7200000000000000" pitchFamily="34" charset="0"/>
                <a:cs typeface="Times New Roman" panose="02020603050405020304" pitchFamily="18" charset="0"/>
              </a:rPr>
            </a:br>
            <a:r>
              <a:rPr lang="en-US" sz="2800" i="0" dirty="0">
                <a:solidFill>
                  <a:srgbClr val="000000"/>
                </a:solidFill>
                <a:effectLst/>
                <a:latin typeface=".VnHelvetIns" panose="020B7200000000000000" pitchFamily="34" charset="0"/>
                <a:cs typeface="Times New Roman" panose="02020603050405020304" pitchFamily="18" charset="0"/>
              </a:rPr>
              <a:t>Le Ngoc Quang Hung 		20226069</a:t>
            </a:r>
            <a:r>
              <a:rPr lang="en-US" sz="2800" dirty="0">
                <a:latin typeface=".VnHelvetIns" panose="020B7200000000000000" pitchFamily="34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.VnHelvetIns" panose="020B7200000000000000" pitchFamily="34" charset="0"/>
                <a:cs typeface="Times New Roman" panose="02020603050405020304" pitchFamily="18" charset="0"/>
              </a:rPr>
            </a:br>
            <a:endParaRPr lang="en-US" sz="2800" dirty="0">
              <a:latin typeface=".VnHelvetIns" panose="020B7200000000000000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1378;p35">
            <a:extLst>
              <a:ext uri="{FF2B5EF4-FFF2-40B4-BE49-F238E27FC236}">
                <a16:creationId xmlns:a16="http://schemas.microsoft.com/office/drawing/2014/main" id="{C38E129C-34DB-1A19-ABFC-C14E7041F98E}"/>
              </a:ext>
            </a:extLst>
          </p:cNvPr>
          <p:cNvGrpSpPr/>
          <p:nvPr/>
        </p:nvGrpSpPr>
        <p:grpSpPr>
          <a:xfrm>
            <a:off x="2065219" y="4198533"/>
            <a:ext cx="433726" cy="1020457"/>
            <a:chOff x="7098257" y="3512647"/>
            <a:chExt cx="194783" cy="674279"/>
          </a:xfrm>
        </p:grpSpPr>
        <p:sp>
          <p:nvSpPr>
            <p:cNvPr id="7" name="Google Shape;1379;p35">
              <a:extLst>
                <a:ext uri="{FF2B5EF4-FFF2-40B4-BE49-F238E27FC236}">
                  <a16:creationId xmlns:a16="http://schemas.microsoft.com/office/drawing/2014/main" id="{9368F439-44DF-150B-2EDE-CFEE71FC4604}"/>
                </a:ext>
              </a:extLst>
            </p:cNvPr>
            <p:cNvSpPr/>
            <p:nvPr/>
          </p:nvSpPr>
          <p:spPr>
            <a:xfrm>
              <a:off x="7098257" y="3512647"/>
              <a:ext cx="100024" cy="674279"/>
            </a:xfrm>
            <a:custGeom>
              <a:avLst/>
              <a:gdLst/>
              <a:ahLst/>
              <a:cxnLst/>
              <a:rect l="l" t="t" r="r" b="b"/>
              <a:pathLst>
                <a:path w="2299" h="15498" extrusionOk="0">
                  <a:moveTo>
                    <a:pt x="2299" y="15498"/>
                  </a:moveTo>
                  <a:lnTo>
                    <a:pt x="0" y="15498"/>
                  </a:lnTo>
                  <a:lnTo>
                    <a:pt x="0" y="565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0;p35">
              <a:extLst>
                <a:ext uri="{FF2B5EF4-FFF2-40B4-BE49-F238E27FC236}">
                  <a16:creationId xmlns:a16="http://schemas.microsoft.com/office/drawing/2014/main" id="{6C7D158B-2B2A-E299-56FB-739A4B837F06}"/>
                </a:ext>
              </a:extLst>
            </p:cNvPr>
            <p:cNvSpPr/>
            <p:nvPr/>
          </p:nvSpPr>
          <p:spPr>
            <a:xfrm>
              <a:off x="7110962" y="3524002"/>
              <a:ext cx="74615" cy="654875"/>
            </a:xfrm>
            <a:custGeom>
              <a:avLst/>
              <a:gdLst/>
              <a:ahLst/>
              <a:cxnLst/>
              <a:rect l="l" t="t" r="r" b="b"/>
              <a:pathLst>
                <a:path w="1715" h="15052" extrusionOk="0">
                  <a:moveTo>
                    <a:pt x="1" y="15052"/>
                  </a:moveTo>
                  <a:lnTo>
                    <a:pt x="250" y="15052"/>
                  </a:lnTo>
                  <a:lnTo>
                    <a:pt x="250" y="360"/>
                  </a:lnTo>
                  <a:lnTo>
                    <a:pt x="1" y="422"/>
                  </a:lnTo>
                  <a:close/>
                  <a:moveTo>
                    <a:pt x="488" y="15052"/>
                  </a:moveTo>
                  <a:lnTo>
                    <a:pt x="738" y="15052"/>
                  </a:lnTo>
                  <a:lnTo>
                    <a:pt x="738" y="240"/>
                  </a:lnTo>
                  <a:lnTo>
                    <a:pt x="488" y="302"/>
                  </a:lnTo>
                  <a:close/>
                  <a:moveTo>
                    <a:pt x="976" y="15052"/>
                  </a:moveTo>
                  <a:lnTo>
                    <a:pt x="1227" y="15052"/>
                  </a:lnTo>
                  <a:lnTo>
                    <a:pt x="1227" y="121"/>
                  </a:lnTo>
                  <a:lnTo>
                    <a:pt x="976" y="183"/>
                  </a:lnTo>
                  <a:close/>
                  <a:moveTo>
                    <a:pt x="1464" y="62"/>
                  </a:moveTo>
                  <a:lnTo>
                    <a:pt x="1464" y="15052"/>
                  </a:lnTo>
                  <a:lnTo>
                    <a:pt x="1714" y="150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1;p35">
              <a:extLst>
                <a:ext uri="{FF2B5EF4-FFF2-40B4-BE49-F238E27FC236}">
                  <a16:creationId xmlns:a16="http://schemas.microsoft.com/office/drawing/2014/main" id="{E6619467-0149-92F6-7262-4C38E6F786BD}"/>
                </a:ext>
              </a:extLst>
            </p:cNvPr>
            <p:cNvSpPr/>
            <p:nvPr/>
          </p:nvSpPr>
          <p:spPr>
            <a:xfrm>
              <a:off x="7198238" y="3512647"/>
              <a:ext cx="94803" cy="674279"/>
            </a:xfrm>
            <a:custGeom>
              <a:avLst/>
              <a:gdLst/>
              <a:ahLst/>
              <a:cxnLst/>
              <a:rect l="l" t="t" r="r" b="b"/>
              <a:pathLst>
                <a:path w="2179" h="15498" extrusionOk="0">
                  <a:moveTo>
                    <a:pt x="1" y="15498"/>
                  </a:moveTo>
                  <a:lnTo>
                    <a:pt x="2179" y="15498"/>
                  </a:lnTo>
                  <a:lnTo>
                    <a:pt x="2179" y="5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382;p35">
            <a:extLst>
              <a:ext uri="{FF2B5EF4-FFF2-40B4-BE49-F238E27FC236}">
                <a16:creationId xmlns:a16="http://schemas.microsoft.com/office/drawing/2014/main" id="{92A6EC86-0508-6833-301C-CFE767DA25FD}"/>
              </a:ext>
            </a:extLst>
          </p:cNvPr>
          <p:cNvGrpSpPr/>
          <p:nvPr/>
        </p:nvGrpSpPr>
        <p:grpSpPr>
          <a:xfrm>
            <a:off x="6830724" y="4331403"/>
            <a:ext cx="686693" cy="898939"/>
            <a:chOff x="8209047" y="2704365"/>
            <a:chExt cx="508907" cy="712131"/>
          </a:xfrm>
        </p:grpSpPr>
        <p:sp>
          <p:nvSpPr>
            <p:cNvPr id="11" name="Google Shape;1383;p35">
              <a:extLst>
                <a:ext uri="{FF2B5EF4-FFF2-40B4-BE49-F238E27FC236}">
                  <a16:creationId xmlns:a16="http://schemas.microsoft.com/office/drawing/2014/main" id="{B27454A5-2DD8-3FEC-36DA-C0FF9061BD06}"/>
                </a:ext>
              </a:extLst>
            </p:cNvPr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4;p35">
              <a:extLst>
                <a:ext uri="{FF2B5EF4-FFF2-40B4-BE49-F238E27FC236}">
                  <a16:creationId xmlns:a16="http://schemas.microsoft.com/office/drawing/2014/main" id="{5E62E179-66F6-CC94-701F-6A7239160B35}"/>
                </a:ext>
              </a:extLst>
            </p:cNvPr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85;p35">
              <a:extLst>
                <a:ext uri="{FF2B5EF4-FFF2-40B4-BE49-F238E27FC236}">
                  <a16:creationId xmlns:a16="http://schemas.microsoft.com/office/drawing/2014/main" id="{A32DD0BE-C8A8-F36C-3614-57FF0F6E095F}"/>
                </a:ext>
              </a:extLst>
            </p:cNvPr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386;p35">
            <a:extLst>
              <a:ext uri="{FF2B5EF4-FFF2-40B4-BE49-F238E27FC236}">
                <a16:creationId xmlns:a16="http://schemas.microsoft.com/office/drawing/2014/main" id="{2227C9D2-AD16-0FCA-FEA7-0A651459FF98}"/>
              </a:ext>
            </a:extLst>
          </p:cNvPr>
          <p:cNvGrpSpPr/>
          <p:nvPr/>
        </p:nvGrpSpPr>
        <p:grpSpPr>
          <a:xfrm>
            <a:off x="5293461" y="4182716"/>
            <a:ext cx="732450" cy="1020457"/>
            <a:chOff x="5112232" y="3531877"/>
            <a:chExt cx="544844" cy="924578"/>
          </a:xfrm>
        </p:grpSpPr>
        <p:sp>
          <p:nvSpPr>
            <p:cNvPr id="15" name="Google Shape;1387;p35">
              <a:extLst>
                <a:ext uri="{FF2B5EF4-FFF2-40B4-BE49-F238E27FC236}">
                  <a16:creationId xmlns:a16="http://schemas.microsoft.com/office/drawing/2014/main" id="{5F416263-0371-96FC-80E4-D3AAE1279A26}"/>
                </a:ext>
              </a:extLst>
            </p:cNvPr>
            <p:cNvSpPr/>
            <p:nvPr/>
          </p:nvSpPr>
          <p:spPr>
            <a:xfrm>
              <a:off x="5467558" y="3776694"/>
              <a:ext cx="189519" cy="679761"/>
            </a:xfrm>
            <a:custGeom>
              <a:avLst/>
              <a:gdLst/>
              <a:ahLst/>
              <a:cxnLst/>
              <a:rect l="l" t="t" r="r" b="b"/>
              <a:pathLst>
                <a:path w="4356" h="15624" extrusionOk="0">
                  <a:moveTo>
                    <a:pt x="1" y="0"/>
                  </a:moveTo>
                  <a:lnTo>
                    <a:pt x="4356" y="0"/>
                  </a:lnTo>
                  <a:lnTo>
                    <a:pt x="4356" y="15623"/>
                  </a:lnTo>
                  <a:lnTo>
                    <a:pt x="1" y="156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8;p35">
              <a:extLst>
                <a:ext uri="{FF2B5EF4-FFF2-40B4-BE49-F238E27FC236}">
                  <a16:creationId xmlns:a16="http://schemas.microsoft.com/office/drawing/2014/main" id="{B80CC7A3-E558-7B2A-DC74-F280B60737B9}"/>
                </a:ext>
              </a:extLst>
            </p:cNvPr>
            <p:cNvSpPr/>
            <p:nvPr/>
          </p:nvSpPr>
          <p:spPr>
            <a:xfrm>
              <a:off x="5425486" y="3776694"/>
              <a:ext cx="42115" cy="679761"/>
            </a:xfrm>
            <a:custGeom>
              <a:avLst/>
              <a:gdLst/>
              <a:ahLst/>
              <a:cxnLst/>
              <a:rect l="l" t="t" r="r" b="b"/>
              <a:pathLst>
                <a:path w="968" h="15624" extrusionOk="0">
                  <a:moveTo>
                    <a:pt x="968" y="0"/>
                  </a:moveTo>
                  <a:lnTo>
                    <a:pt x="0" y="624"/>
                  </a:lnTo>
                  <a:lnTo>
                    <a:pt x="0" y="15623"/>
                  </a:lnTo>
                  <a:lnTo>
                    <a:pt x="968" y="15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9;p35">
              <a:extLst>
                <a:ext uri="{FF2B5EF4-FFF2-40B4-BE49-F238E27FC236}">
                  <a16:creationId xmlns:a16="http://schemas.microsoft.com/office/drawing/2014/main" id="{5D780113-1121-04F9-2DAE-E5DF08CBC62E}"/>
                </a:ext>
              </a:extLst>
            </p:cNvPr>
            <p:cNvSpPr/>
            <p:nvPr/>
          </p:nvSpPr>
          <p:spPr>
            <a:xfrm>
              <a:off x="5112232" y="3531877"/>
              <a:ext cx="155365" cy="924578"/>
            </a:xfrm>
            <a:custGeom>
              <a:avLst/>
              <a:gdLst/>
              <a:ahLst/>
              <a:cxnLst/>
              <a:rect l="l" t="t" r="r" b="b"/>
              <a:pathLst>
                <a:path w="3571" h="21251" extrusionOk="0">
                  <a:moveTo>
                    <a:pt x="3571" y="21250"/>
                  </a:moveTo>
                  <a:lnTo>
                    <a:pt x="1" y="21250"/>
                  </a:lnTo>
                  <a:lnTo>
                    <a:pt x="1" y="2945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0;p35">
              <a:extLst>
                <a:ext uri="{FF2B5EF4-FFF2-40B4-BE49-F238E27FC236}">
                  <a16:creationId xmlns:a16="http://schemas.microsoft.com/office/drawing/2014/main" id="{5E165891-66AC-645F-5307-79D7A56A5134}"/>
                </a:ext>
              </a:extLst>
            </p:cNvPr>
            <p:cNvSpPr/>
            <p:nvPr/>
          </p:nvSpPr>
          <p:spPr>
            <a:xfrm>
              <a:off x="5341212" y="4250099"/>
              <a:ext cx="29324" cy="206356"/>
            </a:xfrm>
            <a:custGeom>
              <a:avLst/>
              <a:gdLst/>
              <a:ahLst/>
              <a:cxnLst/>
              <a:rect l="l" t="t" r="r" b="b"/>
              <a:pathLst>
                <a:path w="674" h="4743" extrusionOk="0">
                  <a:moveTo>
                    <a:pt x="1" y="1"/>
                  </a:moveTo>
                  <a:lnTo>
                    <a:pt x="674" y="290"/>
                  </a:lnTo>
                  <a:lnTo>
                    <a:pt x="674" y="4742"/>
                  </a:lnTo>
                  <a:lnTo>
                    <a:pt x="1" y="47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1;p35">
              <a:extLst>
                <a:ext uri="{FF2B5EF4-FFF2-40B4-BE49-F238E27FC236}">
                  <a16:creationId xmlns:a16="http://schemas.microsoft.com/office/drawing/2014/main" id="{80E98384-FA26-7035-7B6E-2B318AFE11B4}"/>
                </a:ext>
              </a:extLst>
            </p:cNvPr>
            <p:cNvSpPr/>
            <p:nvPr/>
          </p:nvSpPr>
          <p:spPr>
            <a:xfrm>
              <a:off x="5216041" y="4250099"/>
              <a:ext cx="230546" cy="206356"/>
            </a:xfrm>
            <a:custGeom>
              <a:avLst/>
              <a:gdLst/>
              <a:ahLst/>
              <a:cxnLst/>
              <a:rect l="l" t="t" r="r" b="b"/>
              <a:pathLst>
                <a:path w="5299" h="4743" extrusionOk="0">
                  <a:moveTo>
                    <a:pt x="2878" y="1624"/>
                  </a:moveTo>
                  <a:lnTo>
                    <a:pt x="2878" y="1"/>
                  </a:lnTo>
                  <a:lnTo>
                    <a:pt x="0" y="1"/>
                  </a:lnTo>
                  <a:lnTo>
                    <a:pt x="0" y="4742"/>
                  </a:lnTo>
                  <a:lnTo>
                    <a:pt x="2448" y="4742"/>
                  </a:lnTo>
                  <a:lnTo>
                    <a:pt x="2878" y="4742"/>
                  </a:lnTo>
                  <a:lnTo>
                    <a:pt x="5298" y="4742"/>
                  </a:lnTo>
                  <a:lnTo>
                    <a:pt x="5298" y="16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392;p35">
            <a:extLst>
              <a:ext uri="{FF2B5EF4-FFF2-40B4-BE49-F238E27FC236}">
                <a16:creationId xmlns:a16="http://schemas.microsoft.com/office/drawing/2014/main" id="{DF4C47E8-E1AB-616E-AEFC-555D4E73AEDE}"/>
              </a:ext>
            </a:extLst>
          </p:cNvPr>
          <p:cNvGrpSpPr/>
          <p:nvPr/>
        </p:nvGrpSpPr>
        <p:grpSpPr>
          <a:xfrm>
            <a:off x="3119006" y="4215718"/>
            <a:ext cx="1643552" cy="999009"/>
            <a:chOff x="3642940" y="3726617"/>
            <a:chExt cx="1315884" cy="723834"/>
          </a:xfrm>
        </p:grpSpPr>
        <p:sp>
          <p:nvSpPr>
            <p:cNvPr id="21" name="Google Shape;1393;p35">
              <a:extLst>
                <a:ext uri="{FF2B5EF4-FFF2-40B4-BE49-F238E27FC236}">
                  <a16:creationId xmlns:a16="http://schemas.microsoft.com/office/drawing/2014/main" id="{E4EDAAFA-B731-3CF7-6D27-A45A979E9CD2}"/>
                </a:ext>
              </a:extLst>
            </p:cNvPr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4;p35">
              <a:extLst>
                <a:ext uri="{FF2B5EF4-FFF2-40B4-BE49-F238E27FC236}">
                  <a16:creationId xmlns:a16="http://schemas.microsoft.com/office/drawing/2014/main" id="{155474B7-57BD-F2F4-2685-AAE60C6DA18B}"/>
                </a:ext>
              </a:extLst>
            </p:cNvPr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5;p35">
              <a:extLst>
                <a:ext uri="{FF2B5EF4-FFF2-40B4-BE49-F238E27FC236}">
                  <a16:creationId xmlns:a16="http://schemas.microsoft.com/office/drawing/2014/main" id="{13DDB7B0-680E-80F8-F4F6-D0304BE2C228}"/>
                </a:ext>
              </a:extLst>
            </p:cNvPr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6;p35">
              <a:extLst>
                <a:ext uri="{FF2B5EF4-FFF2-40B4-BE49-F238E27FC236}">
                  <a16:creationId xmlns:a16="http://schemas.microsoft.com/office/drawing/2014/main" id="{68130BE1-888D-774A-2BB5-445946DB201E}"/>
                </a:ext>
              </a:extLst>
            </p:cNvPr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97;p35">
              <a:extLst>
                <a:ext uri="{FF2B5EF4-FFF2-40B4-BE49-F238E27FC236}">
                  <a16:creationId xmlns:a16="http://schemas.microsoft.com/office/drawing/2014/main" id="{BABC3A59-5935-AC49-AEF9-0D3D896086C4}"/>
                </a:ext>
              </a:extLst>
            </p:cNvPr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8;p35">
              <a:extLst>
                <a:ext uri="{FF2B5EF4-FFF2-40B4-BE49-F238E27FC236}">
                  <a16:creationId xmlns:a16="http://schemas.microsoft.com/office/drawing/2014/main" id="{06CD849C-A695-9D27-DB29-8710AF416E29}"/>
                </a:ext>
              </a:extLst>
            </p:cNvPr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9;p35">
              <a:extLst>
                <a:ext uri="{FF2B5EF4-FFF2-40B4-BE49-F238E27FC236}">
                  <a16:creationId xmlns:a16="http://schemas.microsoft.com/office/drawing/2014/main" id="{E924CF1F-B90D-F3A4-4FF4-D17E056D97B2}"/>
                </a:ext>
              </a:extLst>
            </p:cNvPr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0;p35">
              <a:extLst>
                <a:ext uri="{FF2B5EF4-FFF2-40B4-BE49-F238E27FC236}">
                  <a16:creationId xmlns:a16="http://schemas.microsoft.com/office/drawing/2014/main" id="{6933D503-4B70-6C4E-390B-98D0FE7969F8}"/>
                </a:ext>
              </a:extLst>
            </p:cNvPr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1;p35">
              <a:extLst>
                <a:ext uri="{FF2B5EF4-FFF2-40B4-BE49-F238E27FC236}">
                  <a16:creationId xmlns:a16="http://schemas.microsoft.com/office/drawing/2014/main" id="{AF7A258D-75A9-39D1-ED55-502F1909DD02}"/>
                </a:ext>
              </a:extLst>
            </p:cNvPr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2;p35">
              <a:extLst>
                <a:ext uri="{FF2B5EF4-FFF2-40B4-BE49-F238E27FC236}">
                  <a16:creationId xmlns:a16="http://schemas.microsoft.com/office/drawing/2014/main" id="{07C69462-0F4E-F85E-5D39-8D9BFB0C653A}"/>
                </a:ext>
              </a:extLst>
            </p:cNvPr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3;p35">
              <a:extLst>
                <a:ext uri="{FF2B5EF4-FFF2-40B4-BE49-F238E27FC236}">
                  <a16:creationId xmlns:a16="http://schemas.microsoft.com/office/drawing/2014/main" id="{91D30852-B358-1DF1-5310-274A6F8C5346}"/>
                </a:ext>
              </a:extLst>
            </p:cNvPr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4;p35">
              <a:extLst>
                <a:ext uri="{FF2B5EF4-FFF2-40B4-BE49-F238E27FC236}">
                  <a16:creationId xmlns:a16="http://schemas.microsoft.com/office/drawing/2014/main" id="{9A2FF50A-D439-66C6-3BDD-3327B40CE41D}"/>
                </a:ext>
              </a:extLst>
            </p:cNvPr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689;p39">
            <a:extLst>
              <a:ext uri="{FF2B5EF4-FFF2-40B4-BE49-F238E27FC236}">
                <a16:creationId xmlns:a16="http://schemas.microsoft.com/office/drawing/2014/main" id="{6BFC12D5-3F9B-04C1-BAEC-271006D98076}"/>
              </a:ext>
            </a:extLst>
          </p:cNvPr>
          <p:cNvSpPr/>
          <p:nvPr/>
        </p:nvSpPr>
        <p:spPr>
          <a:xfrm>
            <a:off x="7517417" y="331175"/>
            <a:ext cx="1218388" cy="572700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8"/>
          <p:cNvSpPr/>
          <p:nvPr/>
        </p:nvSpPr>
        <p:spPr>
          <a:xfrm>
            <a:off x="846204" y="2671251"/>
            <a:ext cx="1176392" cy="358078"/>
          </a:xfrm>
          <a:custGeom>
            <a:avLst/>
            <a:gdLst/>
            <a:ahLst/>
            <a:cxnLst/>
            <a:rect l="l" t="t" r="r" b="b"/>
            <a:pathLst>
              <a:path w="15995" h="4869" extrusionOk="0">
                <a:moveTo>
                  <a:pt x="13850" y="3885"/>
                </a:moveTo>
                <a:cubicBezTo>
                  <a:pt x="13862" y="3826"/>
                  <a:pt x="13868" y="3762"/>
                  <a:pt x="13868" y="3699"/>
                </a:cubicBezTo>
                <a:cubicBezTo>
                  <a:pt x="13868" y="3183"/>
                  <a:pt x="13450" y="2764"/>
                  <a:pt x="12934" y="2764"/>
                </a:cubicBezTo>
                <a:cubicBezTo>
                  <a:pt x="12810" y="2764"/>
                  <a:pt x="12693" y="2789"/>
                  <a:pt x="12586" y="2832"/>
                </a:cubicBezTo>
                <a:cubicBezTo>
                  <a:pt x="12498" y="2018"/>
                  <a:pt x="11809" y="1385"/>
                  <a:pt x="10971" y="1385"/>
                </a:cubicBezTo>
                <a:cubicBezTo>
                  <a:pt x="10802" y="1385"/>
                  <a:pt x="10639" y="1411"/>
                  <a:pt x="10486" y="1458"/>
                </a:cubicBezTo>
                <a:cubicBezTo>
                  <a:pt x="10144" y="605"/>
                  <a:pt x="9311" y="1"/>
                  <a:pt x="8335" y="1"/>
                </a:cubicBezTo>
                <a:cubicBezTo>
                  <a:pt x="7240" y="1"/>
                  <a:pt x="6324" y="762"/>
                  <a:pt x="6083" y="1783"/>
                </a:cubicBezTo>
                <a:cubicBezTo>
                  <a:pt x="5797" y="1536"/>
                  <a:pt x="5426" y="1385"/>
                  <a:pt x="5018" y="1385"/>
                </a:cubicBezTo>
                <a:cubicBezTo>
                  <a:pt x="4166" y="1385"/>
                  <a:pt x="3468" y="2041"/>
                  <a:pt x="3400" y="2876"/>
                </a:cubicBezTo>
                <a:cubicBezTo>
                  <a:pt x="3269" y="2805"/>
                  <a:pt x="3117" y="2764"/>
                  <a:pt x="2957" y="2764"/>
                </a:cubicBezTo>
                <a:cubicBezTo>
                  <a:pt x="2441" y="2764"/>
                  <a:pt x="2022" y="3183"/>
                  <a:pt x="2022" y="3699"/>
                </a:cubicBezTo>
                <a:cubicBezTo>
                  <a:pt x="2022" y="3766"/>
                  <a:pt x="2030" y="3831"/>
                  <a:pt x="2043" y="3893"/>
                </a:cubicBezTo>
                <a:cubicBezTo>
                  <a:pt x="774" y="3997"/>
                  <a:pt x="0" y="4134"/>
                  <a:pt x="0" y="4284"/>
                </a:cubicBezTo>
                <a:cubicBezTo>
                  <a:pt x="0" y="4607"/>
                  <a:pt x="3581" y="4869"/>
                  <a:pt x="7998" y="4869"/>
                </a:cubicBezTo>
                <a:cubicBezTo>
                  <a:pt x="12415" y="4869"/>
                  <a:pt x="15995" y="4607"/>
                  <a:pt x="15995" y="4284"/>
                </a:cubicBezTo>
                <a:cubicBezTo>
                  <a:pt x="15995" y="4130"/>
                  <a:pt x="15180" y="3990"/>
                  <a:pt x="13850" y="38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8"/>
          <p:cNvSpPr/>
          <p:nvPr/>
        </p:nvSpPr>
        <p:spPr>
          <a:xfrm flipH="1">
            <a:off x="-31216" y="3840097"/>
            <a:ext cx="9217003" cy="132537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38"/>
          <p:cNvGrpSpPr/>
          <p:nvPr/>
        </p:nvGrpSpPr>
        <p:grpSpPr>
          <a:xfrm>
            <a:off x="-581382" y="1237667"/>
            <a:ext cx="1822303" cy="3312549"/>
            <a:chOff x="212064" y="1211274"/>
            <a:chExt cx="563727" cy="1024732"/>
          </a:xfrm>
        </p:grpSpPr>
        <p:sp>
          <p:nvSpPr>
            <p:cNvPr id="1453" name="Google Shape;1453;p38"/>
            <p:cNvSpPr/>
            <p:nvPr/>
          </p:nvSpPr>
          <p:spPr>
            <a:xfrm>
              <a:off x="212064" y="1323263"/>
              <a:ext cx="563727" cy="912744"/>
            </a:xfrm>
            <a:custGeom>
              <a:avLst/>
              <a:gdLst/>
              <a:ahLst/>
              <a:cxnLst/>
              <a:rect l="l" t="t" r="r" b="b"/>
              <a:pathLst>
                <a:path w="12957" h="20979" extrusionOk="0">
                  <a:moveTo>
                    <a:pt x="0" y="1"/>
                  </a:moveTo>
                  <a:lnTo>
                    <a:pt x="12957" y="1"/>
                  </a:lnTo>
                  <a:lnTo>
                    <a:pt x="12957" y="20978"/>
                  </a:lnTo>
                  <a:lnTo>
                    <a:pt x="0" y="20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314524" y="1274795"/>
              <a:ext cx="358806" cy="48511"/>
            </a:xfrm>
            <a:custGeom>
              <a:avLst/>
              <a:gdLst/>
              <a:ahLst/>
              <a:cxnLst/>
              <a:rect l="l" t="t" r="r" b="b"/>
              <a:pathLst>
                <a:path w="8247" h="1115" extrusionOk="0">
                  <a:moveTo>
                    <a:pt x="0" y="0"/>
                  </a:moveTo>
                  <a:lnTo>
                    <a:pt x="8247" y="0"/>
                  </a:lnTo>
                  <a:lnTo>
                    <a:pt x="8247" y="1115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700871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0" y="1"/>
                  </a:moveTo>
                  <a:lnTo>
                    <a:pt x="308" y="1"/>
                  </a:lnTo>
                  <a:lnTo>
                    <a:pt x="308" y="2575"/>
                  </a:lnTo>
                  <a:lnTo>
                    <a:pt x="0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284635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1" y="1"/>
                  </a:moveTo>
                  <a:lnTo>
                    <a:pt x="309" y="1"/>
                  </a:lnTo>
                  <a:lnTo>
                    <a:pt x="309" y="2575"/>
                  </a:lnTo>
                  <a:lnTo>
                    <a:pt x="1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735198" y="1256130"/>
              <a:ext cx="13400" cy="67176"/>
            </a:xfrm>
            <a:custGeom>
              <a:avLst/>
              <a:gdLst/>
              <a:ahLst/>
              <a:cxnLst/>
              <a:rect l="l" t="t" r="r" b="b"/>
              <a:pathLst>
                <a:path w="308" h="1544" extrusionOk="0">
                  <a:moveTo>
                    <a:pt x="0" y="0"/>
                  </a:moveTo>
                  <a:lnTo>
                    <a:pt x="307" y="0"/>
                  </a:lnTo>
                  <a:lnTo>
                    <a:pt x="307" y="1544"/>
                  </a:lnTo>
                  <a:lnTo>
                    <a:pt x="0" y="1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248785" y="1361027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685295" y="1361027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0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363557" y="1361027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583227" y="1425375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248785" y="1425375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1094" y="1425375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665021" y="1550372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48785" y="1550372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442349" y="1550372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48785" y="1486024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712357" y="1486024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493949" y="1486024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248785" y="1606409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543678" y="1606409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363557" y="1606409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583227" y="1670800"/>
              <a:ext cx="166938" cy="29629"/>
            </a:xfrm>
            <a:custGeom>
              <a:avLst/>
              <a:gdLst/>
              <a:ahLst/>
              <a:cxnLst/>
              <a:rect l="l" t="t" r="r" b="b"/>
              <a:pathLst>
                <a:path w="3837" h="681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248785" y="1670800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321094" y="1670800"/>
              <a:ext cx="235506" cy="29629"/>
            </a:xfrm>
            <a:custGeom>
              <a:avLst/>
              <a:gdLst/>
              <a:ahLst/>
              <a:cxnLst/>
              <a:rect l="l" t="t" r="r" b="b"/>
              <a:pathLst>
                <a:path w="5413" h="681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665021" y="1795754"/>
              <a:ext cx="85144" cy="29672"/>
            </a:xfrm>
            <a:custGeom>
              <a:avLst/>
              <a:gdLst/>
              <a:ahLst/>
              <a:cxnLst/>
              <a:rect l="l" t="t" r="r" b="b"/>
              <a:pathLst>
                <a:path w="1957" h="682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248785" y="1795754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442349" y="1795754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248785" y="1731406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712357" y="1731406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493949" y="1731406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583227" y="1860102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248785" y="1860102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321094" y="1860102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665021" y="1985099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248785" y="1985099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442349" y="1985099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248785" y="1920751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712357" y="1920751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493949" y="1920751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248785" y="2041136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543678" y="2041136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363557" y="2041136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38"/>
          <p:cNvGrpSpPr/>
          <p:nvPr/>
        </p:nvGrpSpPr>
        <p:grpSpPr>
          <a:xfrm>
            <a:off x="7821324" y="1957300"/>
            <a:ext cx="1733199" cy="2592924"/>
            <a:chOff x="3339998" y="712287"/>
            <a:chExt cx="531966" cy="795839"/>
          </a:xfrm>
        </p:grpSpPr>
        <p:sp>
          <p:nvSpPr>
            <p:cNvPr id="1495" name="Google Shape;1495;p38"/>
            <p:cNvSpPr/>
            <p:nvPr/>
          </p:nvSpPr>
          <p:spPr>
            <a:xfrm>
              <a:off x="3351614" y="712287"/>
              <a:ext cx="508690" cy="795839"/>
            </a:xfrm>
            <a:custGeom>
              <a:avLst/>
              <a:gdLst/>
              <a:ahLst/>
              <a:cxnLst/>
              <a:rect l="l" t="t" r="r" b="b"/>
              <a:pathLst>
                <a:path w="11692" h="18292" extrusionOk="0">
                  <a:moveTo>
                    <a:pt x="1" y="3575"/>
                  </a:moveTo>
                  <a:lnTo>
                    <a:pt x="11692" y="1"/>
                  </a:lnTo>
                  <a:lnTo>
                    <a:pt x="11692" y="18292"/>
                  </a:lnTo>
                  <a:lnTo>
                    <a:pt x="1" y="182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3339998" y="862257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0"/>
                  </a:moveTo>
                  <a:lnTo>
                    <a:pt x="12226" y="0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3375978" y="900239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3339998" y="1098938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3375978" y="1136920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3390901" y="1018579"/>
              <a:ext cx="430115" cy="45509"/>
            </a:xfrm>
            <a:custGeom>
              <a:avLst/>
              <a:gdLst/>
              <a:ahLst/>
              <a:cxnLst/>
              <a:rect l="l" t="t" r="r" b="b"/>
              <a:pathLst>
                <a:path w="9886" h="1046" extrusionOk="0">
                  <a:moveTo>
                    <a:pt x="1" y="1"/>
                  </a:moveTo>
                  <a:lnTo>
                    <a:pt x="9886" y="1"/>
                  </a:lnTo>
                  <a:lnTo>
                    <a:pt x="9886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3339998" y="1335619"/>
              <a:ext cx="531966" cy="172507"/>
            </a:xfrm>
            <a:custGeom>
              <a:avLst/>
              <a:gdLst/>
              <a:ahLst/>
              <a:cxnLst/>
              <a:rect l="l" t="t" r="r" b="b"/>
              <a:pathLst>
                <a:path w="12227" h="3965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3965"/>
                  </a:lnTo>
                  <a:lnTo>
                    <a:pt x="0" y="39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3390901" y="1255304"/>
              <a:ext cx="430115" cy="45465"/>
            </a:xfrm>
            <a:custGeom>
              <a:avLst/>
              <a:gdLst/>
              <a:ahLst/>
              <a:cxnLst/>
              <a:rect l="l" t="t" r="r" b="b"/>
              <a:pathLst>
                <a:path w="9886" h="1045" extrusionOk="0">
                  <a:moveTo>
                    <a:pt x="1" y="0"/>
                  </a:moveTo>
                  <a:lnTo>
                    <a:pt x="9886" y="0"/>
                  </a:lnTo>
                  <a:lnTo>
                    <a:pt x="9886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3656080" y="1371947"/>
              <a:ext cx="55907" cy="136178"/>
            </a:xfrm>
            <a:custGeom>
              <a:avLst/>
              <a:gdLst/>
              <a:ahLst/>
              <a:cxnLst/>
              <a:rect l="l" t="t" r="r" b="b"/>
              <a:pathLst>
                <a:path w="1285" h="3130" extrusionOk="0">
                  <a:moveTo>
                    <a:pt x="1" y="0"/>
                  </a:moveTo>
                  <a:lnTo>
                    <a:pt x="1285" y="0"/>
                  </a:lnTo>
                  <a:lnTo>
                    <a:pt x="1285" y="3130"/>
                  </a:lnTo>
                  <a:lnTo>
                    <a:pt x="1" y="313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3390901" y="1335053"/>
              <a:ext cx="159586" cy="173073"/>
            </a:xfrm>
            <a:custGeom>
              <a:avLst/>
              <a:gdLst/>
              <a:ahLst/>
              <a:cxnLst/>
              <a:rect l="l" t="t" r="r" b="b"/>
              <a:pathLst>
                <a:path w="3668" h="3978" extrusionOk="0">
                  <a:moveTo>
                    <a:pt x="1" y="0"/>
                  </a:moveTo>
                  <a:lnTo>
                    <a:pt x="3668" y="0"/>
                  </a:lnTo>
                  <a:lnTo>
                    <a:pt x="3668" y="3978"/>
                  </a:lnTo>
                  <a:lnTo>
                    <a:pt x="1" y="39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38"/>
          <p:cNvGrpSpPr/>
          <p:nvPr/>
        </p:nvGrpSpPr>
        <p:grpSpPr>
          <a:xfrm>
            <a:off x="4418619" y="3624662"/>
            <a:ext cx="1682621" cy="925567"/>
            <a:chOff x="3642940" y="3726617"/>
            <a:chExt cx="1315884" cy="723834"/>
          </a:xfrm>
        </p:grpSpPr>
        <p:sp>
          <p:nvSpPr>
            <p:cNvPr id="1506" name="Google Shape;1506;p38"/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8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38"/>
          <p:cNvGrpSpPr/>
          <p:nvPr/>
        </p:nvGrpSpPr>
        <p:grpSpPr>
          <a:xfrm>
            <a:off x="1320293" y="3328051"/>
            <a:ext cx="1790299" cy="1222162"/>
            <a:chOff x="6129693" y="2797514"/>
            <a:chExt cx="619416" cy="422849"/>
          </a:xfrm>
        </p:grpSpPr>
        <p:sp>
          <p:nvSpPr>
            <p:cNvPr id="1519" name="Google Shape;1519;p38"/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8"/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8"/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8"/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8"/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8"/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8"/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8"/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8"/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38"/>
          <p:cNvGrpSpPr/>
          <p:nvPr/>
        </p:nvGrpSpPr>
        <p:grpSpPr>
          <a:xfrm>
            <a:off x="6066702" y="3328062"/>
            <a:ext cx="2002598" cy="1275090"/>
            <a:chOff x="4548805" y="2700753"/>
            <a:chExt cx="832647" cy="530139"/>
          </a:xfrm>
        </p:grpSpPr>
        <p:sp>
          <p:nvSpPr>
            <p:cNvPr id="1620" name="Google Shape;1620;p38"/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0" name="Google Shape;1630;p38"/>
          <p:cNvSpPr/>
          <p:nvPr/>
        </p:nvSpPr>
        <p:spPr>
          <a:xfrm>
            <a:off x="-73000" y="4507500"/>
            <a:ext cx="9258900" cy="6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38"/>
          <p:cNvSpPr txBox="1">
            <a:spLocks noGrp="1"/>
          </p:cNvSpPr>
          <p:nvPr>
            <p:ph type="title"/>
          </p:nvPr>
        </p:nvSpPr>
        <p:spPr>
          <a:xfrm>
            <a:off x="1866450" y="1699264"/>
            <a:ext cx="54111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Others</a:t>
            </a:r>
            <a:endParaRPr sz="7000" dirty="0"/>
          </a:p>
        </p:txBody>
      </p:sp>
      <p:sp>
        <p:nvSpPr>
          <p:cNvPr id="1633" name="Google Shape;1633;p38"/>
          <p:cNvSpPr/>
          <p:nvPr/>
        </p:nvSpPr>
        <p:spPr>
          <a:xfrm>
            <a:off x="-73000" y="4603150"/>
            <a:ext cx="9258900" cy="6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38"/>
          <p:cNvSpPr/>
          <p:nvPr/>
        </p:nvSpPr>
        <p:spPr>
          <a:xfrm>
            <a:off x="278794" y="299200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38"/>
          <p:cNvSpPr/>
          <p:nvPr/>
        </p:nvSpPr>
        <p:spPr>
          <a:xfrm>
            <a:off x="7518221" y="978059"/>
            <a:ext cx="1461587" cy="390753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38"/>
          <p:cNvSpPr/>
          <p:nvPr/>
        </p:nvSpPr>
        <p:spPr>
          <a:xfrm>
            <a:off x="8349719" y="1496175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791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0"/>
          <p:cNvSpPr txBox="1">
            <a:spLocks noGrp="1"/>
          </p:cNvSpPr>
          <p:nvPr>
            <p:ph type="title"/>
          </p:nvPr>
        </p:nvSpPr>
        <p:spPr>
          <a:xfrm>
            <a:off x="217073" y="459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Converters</a:t>
            </a:r>
            <a:endParaRPr dirty="0"/>
          </a:p>
        </p:txBody>
      </p:sp>
      <p:sp>
        <p:nvSpPr>
          <p:cNvPr id="1701" name="Google Shape;1701;p40"/>
          <p:cNvSpPr/>
          <p:nvPr/>
        </p:nvSpPr>
        <p:spPr>
          <a:xfrm>
            <a:off x="7822009" y="8158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E695A-FB06-34BB-A56D-D6F57C95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538"/>
            <a:ext cx="9144000" cy="2179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1FD5BF-91F3-502C-5859-0A995CF0E2D1}"/>
              </a:ext>
            </a:extLst>
          </p:cNvPr>
          <p:cNvSpPr txBox="1"/>
          <p:nvPr/>
        </p:nvSpPr>
        <p:spPr>
          <a:xfrm>
            <a:off x="2163536" y="3396838"/>
            <a:ext cx="4816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LinLibertine"/>
              </a:rPr>
              <a:t>Presentation Layer = Controller, Business Logic Layer = Service, Data Access Layer = Repository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LinLibertine"/>
              </a:rPr>
            </a:br>
            <a:br>
              <a:rPr lang="en-US" sz="1600" dirty="0">
                <a:latin typeface="LinLibertine"/>
              </a:rPr>
            </a:br>
            <a:endParaRPr lang="en-US" sz="1600" dirty="0">
              <a:latin typeface="LinLibertine"/>
            </a:endParaRPr>
          </a:p>
        </p:txBody>
      </p:sp>
      <p:sp>
        <p:nvSpPr>
          <p:cNvPr id="10" name="Google Shape;1700;p40">
            <a:extLst>
              <a:ext uri="{FF2B5EF4-FFF2-40B4-BE49-F238E27FC236}">
                <a16:creationId xmlns:a16="http://schemas.microsoft.com/office/drawing/2014/main" id="{73785CC4-BAD9-B329-28DC-A97C60689115}"/>
              </a:ext>
            </a:extLst>
          </p:cNvPr>
          <p:cNvSpPr/>
          <p:nvPr/>
        </p:nvSpPr>
        <p:spPr>
          <a:xfrm flipH="1">
            <a:off x="7357425" y="717283"/>
            <a:ext cx="1455695" cy="462231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206;p52">
            <a:extLst>
              <a:ext uri="{FF2B5EF4-FFF2-40B4-BE49-F238E27FC236}">
                <a16:creationId xmlns:a16="http://schemas.microsoft.com/office/drawing/2014/main" id="{F7BBADC8-3424-F2FF-A4E3-4A1A04940619}"/>
              </a:ext>
            </a:extLst>
          </p:cNvPr>
          <p:cNvGrpSpPr/>
          <p:nvPr/>
        </p:nvGrpSpPr>
        <p:grpSpPr>
          <a:xfrm flipH="1">
            <a:off x="6405185" y="4200456"/>
            <a:ext cx="771485" cy="1105348"/>
            <a:chOff x="6919925" y="2734733"/>
            <a:chExt cx="417628" cy="598359"/>
          </a:xfrm>
        </p:grpSpPr>
        <p:sp>
          <p:nvSpPr>
            <p:cNvPr id="19" name="Google Shape;2207;p52">
              <a:extLst>
                <a:ext uri="{FF2B5EF4-FFF2-40B4-BE49-F238E27FC236}">
                  <a16:creationId xmlns:a16="http://schemas.microsoft.com/office/drawing/2014/main" id="{AAA6E50D-39AC-C597-1EF2-F1C036D4EA2D}"/>
                </a:ext>
              </a:extLst>
            </p:cNvPr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8;p52">
              <a:extLst>
                <a:ext uri="{FF2B5EF4-FFF2-40B4-BE49-F238E27FC236}">
                  <a16:creationId xmlns:a16="http://schemas.microsoft.com/office/drawing/2014/main" id="{5AFCC500-5E96-EAD5-71BD-690E439DE601}"/>
                </a:ext>
              </a:extLst>
            </p:cNvPr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209;p52">
            <a:extLst>
              <a:ext uri="{FF2B5EF4-FFF2-40B4-BE49-F238E27FC236}">
                <a16:creationId xmlns:a16="http://schemas.microsoft.com/office/drawing/2014/main" id="{E5B59DD5-AAAA-B9E8-C613-F29B27749F6E}"/>
              </a:ext>
            </a:extLst>
          </p:cNvPr>
          <p:cNvGrpSpPr/>
          <p:nvPr/>
        </p:nvGrpSpPr>
        <p:grpSpPr>
          <a:xfrm>
            <a:off x="7532998" y="4327644"/>
            <a:ext cx="1280121" cy="833830"/>
            <a:chOff x="6129693" y="2797514"/>
            <a:chExt cx="619416" cy="422849"/>
          </a:xfrm>
        </p:grpSpPr>
        <p:sp>
          <p:nvSpPr>
            <p:cNvPr id="22" name="Google Shape;2210;p52">
              <a:extLst>
                <a:ext uri="{FF2B5EF4-FFF2-40B4-BE49-F238E27FC236}">
                  <a16:creationId xmlns:a16="http://schemas.microsoft.com/office/drawing/2014/main" id="{6B598DBC-2779-9320-B36A-48A0A9CD885E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1;p52">
              <a:extLst>
                <a:ext uri="{FF2B5EF4-FFF2-40B4-BE49-F238E27FC236}">
                  <a16:creationId xmlns:a16="http://schemas.microsoft.com/office/drawing/2014/main" id="{EFAC7F72-5644-AA2D-F2D2-78FA23E0156D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12;p52">
              <a:extLst>
                <a:ext uri="{FF2B5EF4-FFF2-40B4-BE49-F238E27FC236}">
                  <a16:creationId xmlns:a16="http://schemas.microsoft.com/office/drawing/2014/main" id="{6F9F2E98-8780-3F8B-FCB9-5639B9680B8B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3;p52">
              <a:extLst>
                <a:ext uri="{FF2B5EF4-FFF2-40B4-BE49-F238E27FC236}">
                  <a16:creationId xmlns:a16="http://schemas.microsoft.com/office/drawing/2014/main" id="{2120E08A-C6A1-EFB5-E9B2-27458873B634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4;p52">
              <a:extLst>
                <a:ext uri="{FF2B5EF4-FFF2-40B4-BE49-F238E27FC236}">
                  <a16:creationId xmlns:a16="http://schemas.microsoft.com/office/drawing/2014/main" id="{CDE4D9AF-2243-B111-1221-612F9C247EB9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5;p52">
              <a:extLst>
                <a:ext uri="{FF2B5EF4-FFF2-40B4-BE49-F238E27FC236}">
                  <a16:creationId xmlns:a16="http://schemas.microsoft.com/office/drawing/2014/main" id="{D53209EE-79A9-E508-2FAF-7E1FD3408DFD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6;p52">
              <a:extLst>
                <a:ext uri="{FF2B5EF4-FFF2-40B4-BE49-F238E27FC236}">
                  <a16:creationId xmlns:a16="http://schemas.microsoft.com/office/drawing/2014/main" id="{31BE7208-8528-9ECA-0659-4B38CDBFE5D8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17;p52">
              <a:extLst>
                <a:ext uri="{FF2B5EF4-FFF2-40B4-BE49-F238E27FC236}">
                  <a16:creationId xmlns:a16="http://schemas.microsoft.com/office/drawing/2014/main" id="{AB088C11-7C28-B16A-7F34-093382F058A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18;p52">
              <a:extLst>
                <a:ext uri="{FF2B5EF4-FFF2-40B4-BE49-F238E27FC236}">
                  <a16:creationId xmlns:a16="http://schemas.microsoft.com/office/drawing/2014/main" id="{17D68666-BF93-923D-D129-078C52BD6493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9;p52">
              <a:extLst>
                <a:ext uri="{FF2B5EF4-FFF2-40B4-BE49-F238E27FC236}">
                  <a16:creationId xmlns:a16="http://schemas.microsoft.com/office/drawing/2014/main" id="{21924C79-1E8A-F4E1-98FA-FAC8495030E6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220;p52">
              <a:extLst>
                <a:ext uri="{FF2B5EF4-FFF2-40B4-BE49-F238E27FC236}">
                  <a16:creationId xmlns:a16="http://schemas.microsoft.com/office/drawing/2014/main" id="{D8F644C3-ACAC-614D-C559-E097948AB3BD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221;p52">
              <a:extLst>
                <a:ext uri="{FF2B5EF4-FFF2-40B4-BE49-F238E27FC236}">
                  <a16:creationId xmlns:a16="http://schemas.microsoft.com/office/drawing/2014/main" id="{CA7047C4-0429-6FC9-883A-31436AC3EDEB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222;p52">
              <a:extLst>
                <a:ext uri="{FF2B5EF4-FFF2-40B4-BE49-F238E27FC236}">
                  <a16:creationId xmlns:a16="http://schemas.microsoft.com/office/drawing/2014/main" id="{E0260947-8DFE-0792-F60C-86D7BA9C0F44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223;p52">
              <a:extLst>
                <a:ext uri="{FF2B5EF4-FFF2-40B4-BE49-F238E27FC236}">
                  <a16:creationId xmlns:a16="http://schemas.microsoft.com/office/drawing/2014/main" id="{AC02CF1E-1268-6337-9E41-CE32924DAC82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224;p52">
              <a:extLst>
                <a:ext uri="{FF2B5EF4-FFF2-40B4-BE49-F238E27FC236}">
                  <a16:creationId xmlns:a16="http://schemas.microsoft.com/office/drawing/2014/main" id="{7F502B14-61AE-8CBE-9D0B-83CAD0FAE6DE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225;p52">
              <a:extLst>
                <a:ext uri="{FF2B5EF4-FFF2-40B4-BE49-F238E27FC236}">
                  <a16:creationId xmlns:a16="http://schemas.microsoft.com/office/drawing/2014/main" id="{BE1D898E-7129-8B81-04E7-78F141EAC08E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226;p52">
              <a:extLst>
                <a:ext uri="{FF2B5EF4-FFF2-40B4-BE49-F238E27FC236}">
                  <a16:creationId xmlns:a16="http://schemas.microsoft.com/office/drawing/2014/main" id="{A4E30964-241D-B3CD-5AE5-C9D48B87A1C1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227;p52">
              <a:extLst>
                <a:ext uri="{FF2B5EF4-FFF2-40B4-BE49-F238E27FC236}">
                  <a16:creationId xmlns:a16="http://schemas.microsoft.com/office/drawing/2014/main" id="{97CCCAE4-D334-9087-740C-5040DE1B1F25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228;p52">
              <a:extLst>
                <a:ext uri="{FF2B5EF4-FFF2-40B4-BE49-F238E27FC236}">
                  <a16:creationId xmlns:a16="http://schemas.microsoft.com/office/drawing/2014/main" id="{27B6ABAA-EFEC-A96C-F110-97C997254F6B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229;p52">
              <a:extLst>
                <a:ext uri="{FF2B5EF4-FFF2-40B4-BE49-F238E27FC236}">
                  <a16:creationId xmlns:a16="http://schemas.microsoft.com/office/drawing/2014/main" id="{FE7A5E07-CA27-4032-8900-59054087E532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230;p52">
              <a:extLst>
                <a:ext uri="{FF2B5EF4-FFF2-40B4-BE49-F238E27FC236}">
                  <a16:creationId xmlns:a16="http://schemas.microsoft.com/office/drawing/2014/main" id="{4D422D19-DD26-52CA-9D6B-5A0ECFA12B53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231;p52">
              <a:extLst>
                <a:ext uri="{FF2B5EF4-FFF2-40B4-BE49-F238E27FC236}">
                  <a16:creationId xmlns:a16="http://schemas.microsoft.com/office/drawing/2014/main" id="{47EBC624-CCD5-ED7A-0C67-94F223F25863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232;p52">
              <a:extLst>
                <a:ext uri="{FF2B5EF4-FFF2-40B4-BE49-F238E27FC236}">
                  <a16:creationId xmlns:a16="http://schemas.microsoft.com/office/drawing/2014/main" id="{C6AC3AAE-2511-7236-C084-1FE7E859B516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233;p52">
              <a:extLst>
                <a:ext uri="{FF2B5EF4-FFF2-40B4-BE49-F238E27FC236}">
                  <a16:creationId xmlns:a16="http://schemas.microsoft.com/office/drawing/2014/main" id="{09919B63-30D7-5EE9-8A1F-7F68C84E34F2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234;p52">
              <a:extLst>
                <a:ext uri="{FF2B5EF4-FFF2-40B4-BE49-F238E27FC236}">
                  <a16:creationId xmlns:a16="http://schemas.microsoft.com/office/drawing/2014/main" id="{DB9FC292-7432-CFC6-11CE-B75420F36A67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235;p52">
              <a:extLst>
                <a:ext uri="{FF2B5EF4-FFF2-40B4-BE49-F238E27FC236}">
                  <a16:creationId xmlns:a16="http://schemas.microsoft.com/office/drawing/2014/main" id="{AC4015AD-F15C-6607-1DE9-3A8BDFF6A86B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236;p52">
              <a:extLst>
                <a:ext uri="{FF2B5EF4-FFF2-40B4-BE49-F238E27FC236}">
                  <a16:creationId xmlns:a16="http://schemas.microsoft.com/office/drawing/2014/main" id="{07FB0664-EF0E-984C-C76C-BDEDD715673F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237;p52">
              <a:extLst>
                <a:ext uri="{FF2B5EF4-FFF2-40B4-BE49-F238E27FC236}">
                  <a16:creationId xmlns:a16="http://schemas.microsoft.com/office/drawing/2014/main" id="{B61EFD23-FE43-BC8B-2E82-8450BD38F7FD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238;p52">
              <a:extLst>
                <a:ext uri="{FF2B5EF4-FFF2-40B4-BE49-F238E27FC236}">
                  <a16:creationId xmlns:a16="http://schemas.microsoft.com/office/drawing/2014/main" id="{64DFACCC-CE33-7939-796A-7A42AEA44921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239;p52">
              <a:extLst>
                <a:ext uri="{FF2B5EF4-FFF2-40B4-BE49-F238E27FC236}">
                  <a16:creationId xmlns:a16="http://schemas.microsoft.com/office/drawing/2014/main" id="{0E9E4ABC-25A2-42AF-5B4D-6F23B169B9E1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240;p52">
              <a:extLst>
                <a:ext uri="{FF2B5EF4-FFF2-40B4-BE49-F238E27FC236}">
                  <a16:creationId xmlns:a16="http://schemas.microsoft.com/office/drawing/2014/main" id="{F25385CA-90D3-9600-5B2C-88914D7F59B8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241;p52">
              <a:extLst>
                <a:ext uri="{FF2B5EF4-FFF2-40B4-BE49-F238E27FC236}">
                  <a16:creationId xmlns:a16="http://schemas.microsoft.com/office/drawing/2014/main" id="{011472A2-BBE5-9146-3C7A-103044022CAC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242;p52">
              <a:extLst>
                <a:ext uri="{FF2B5EF4-FFF2-40B4-BE49-F238E27FC236}">
                  <a16:creationId xmlns:a16="http://schemas.microsoft.com/office/drawing/2014/main" id="{F0B50BC1-4224-C32E-8701-A0E2D76A0E37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243;p52">
              <a:extLst>
                <a:ext uri="{FF2B5EF4-FFF2-40B4-BE49-F238E27FC236}">
                  <a16:creationId xmlns:a16="http://schemas.microsoft.com/office/drawing/2014/main" id="{B02EBA80-C7D3-ABCE-F91D-B305822F60B3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244;p52">
              <a:extLst>
                <a:ext uri="{FF2B5EF4-FFF2-40B4-BE49-F238E27FC236}">
                  <a16:creationId xmlns:a16="http://schemas.microsoft.com/office/drawing/2014/main" id="{59744225-4398-9643-CED2-E03A7A75E7E3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245;p52">
              <a:extLst>
                <a:ext uri="{FF2B5EF4-FFF2-40B4-BE49-F238E27FC236}">
                  <a16:creationId xmlns:a16="http://schemas.microsoft.com/office/drawing/2014/main" id="{7BAD0BCF-79B2-F0EA-7495-E2C4EA63611D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246;p52">
              <a:extLst>
                <a:ext uri="{FF2B5EF4-FFF2-40B4-BE49-F238E27FC236}">
                  <a16:creationId xmlns:a16="http://schemas.microsoft.com/office/drawing/2014/main" id="{6C8690CC-99E5-A5C8-33B3-318287317506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247;p52">
              <a:extLst>
                <a:ext uri="{FF2B5EF4-FFF2-40B4-BE49-F238E27FC236}">
                  <a16:creationId xmlns:a16="http://schemas.microsoft.com/office/drawing/2014/main" id="{5B7409CB-62C6-381E-FB26-2439AFEF0C9D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248;p52">
              <a:extLst>
                <a:ext uri="{FF2B5EF4-FFF2-40B4-BE49-F238E27FC236}">
                  <a16:creationId xmlns:a16="http://schemas.microsoft.com/office/drawing/2014/main" id="{1C143A84-EA4E-8D04-5096-D2FCAA00FFE9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249;p52">
              <a:extLst>
                <a:ext uri="{FF2B5EF4-FFF2-40B4-BE49-F238E27FC236}">
                  <a16:creationId xmlns:a16="http://schemas.microsoft.com/office/drawing/2014/main" id="{8C35D2BB-4E2C-928C-735E-36AB4011C44B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250;p52">
              <a:extLst>
                <a:ext uri="{FF2B5EF4-FFF2-40B4-BE49-F238E27FC236}">
                  <a16:creationId xmlns:a16="http://schemas.microsoft.com/office/drawing/2014/main" id="{58A92E86-6A5B-695E-3886-1DCF0DBDC660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251;p52">
              <a:extLst>
                <a:ext uri="{FF2B5EF4-FFF2-40B4-BE49-F238E27FC236}">
                  <a16:creationId xmlns:a16="http://schemas.microsoft.com/office/drawing/2014/main" id="{D2112F08-2496-A18B-57CB-995AE300C0C9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252;p52">
              <a:extLst>
                <a:ext uri="{FF2B5EF4-FFF2-40B4-BE49-F238E27FC236}">
                  <a16:creationId xmlns:a16="http://schemas.microsoft.com/office/drawing/2014/main" id="{E5ACC9E2-E0CF-95C3-3832-8D5A2607462A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253;p52">
              <a:extLst>
                <a:ext uri="{FF2B5EF4-FFF2-40B4-BE49-F238E27FC236}">
                  <a16:creationId xmlns:a16="http://schemas.microsoft.com/office/drawing/2014/main" id="{0F941F6D-E3BD-C648-29C1-513D8158AD1D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254;p52">
              <a:extLst>
                <a:ext uri="{FF2B5EF4-FFF2-40B4-BE49-F238E27FC236}">
                  <a16:creationId xmlns:a16="http://schemas.microsoft.com/office/drawing/2014/main" id="{DC5144B2-FBC7-DABD-62B8-825E08F2FC94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255;p52">
              <a:extLst>
                <a:ext uri="{FF2B5EF4-FFF2-40B4-BE49-F238E27FC236}">
                  <a16:creationId xmlns:a16="http://schemas.microsoft.com/office/drawing/2014/main" id="{C7DD6113-25B3-0B91-2BEF-D263591A1605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256;p52">
              <a:extLst>
                <a:ext uri="{FF2B5EF4-FFF2-40B4-BE49-F238E27FC236}">
                  <a16:creationId xmlns:a16="http://schemas.microsoft.com/office/drawing/2014/main" id="{4507D3A3-EBD0-C387-43C6-B18C428BB1B6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257;p52">
              <a:extLst>
                <a:ext uri="{FF2B5EF4-FFF2-40B4-BE49-F238E27FC236}">
                  <a16:creationId xmlns:a16="http://schemas.microsoft.com/office/drawing/2014/main" id="{2C63B83E-5955-CC0E-E82E-879C47E2CC83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258;p52">
              <a:extLst>
                <a:ext uri="{FF2B5EF4-FFF2-40B4-BE49-F238E27FC236}">
                  <a16:creationId xmlns:a16="http://schemas.microsoft.com/office/drawing/2014/main" id="{710D0F12-6E6B-2452-4087-C3618BD9285D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259;p52">
              <a:extLst>
                <a:ext uri="{FF2B5EF4-FFF2-40B4-BE49-F238E27FC236}">
                  <a16:creationId xmlns:a16="http://schemas.microsoft.com/office/drawing/2014/main" id="{D2440720-E623-0B28-7155-F53C02D1818B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260;p52">
              <a:extLst>
                <a:ext uri="{FF2B5EF4-FFF2-40B4-BE49-F238E27FC236}">
                  <a16:creationId xmlns:a16="http://schemas.microsoft.com/office/drawing/2014/main" id="{231A8946-C5D3-A979-2124-EC0D4C20794B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261;p52">
              <a:extLst>
                <a:ext uri="{FF2B5EF4-FFF2-40B4-BE49-F238E27FC236}">
                  <a16:creationId xmlns:a16="http://schemas.microsoft.com/office/drawing/2014/main" id="{F31C3525-D677-3083-F734-A80D8E031A02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262;p52">
              <a:extLst>
                <a:ext uri="{FF2B5EF4-FFF2-40B4-BE49-F238E27FC236}">
                  <a16:creationId xmlns:a16="http://schemas.microsoft.com/office/drawing/2014/main" id="{DB729827-6575-0AEB-C1E4-2AAED06D93FF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263;p52">
              <a:extLst>
                <a:ext uri="{FF2B5EF4-FFF2-40B4-BE49-F238E27FC236}">
                  <a16:creationId xmlns:a16="http://schemas.microsoft.com/office/drawing/2014/main" id="{10F495CC-8963-6F75-A4D6-BED446E32A14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264;p52">
              <a:extLst>
                <a:ext uri="{FF2B5EF4-FFF2-40B4-BE49-F238E27FC236}">
                  <a16:creationId xmlns:a16="http://schemas.microsoft.com/office/drawing/2014/main" id="{82BD3649-3AE0-1929-819E-184C80DA54D3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265;p52">
              <a:extLst>
                <a:ext uri="{FF2B5EF4-FFF2-40B4-BE49-F238E27FC236}">
                  <a16:creationId xmlns:a16="http://schemas.microsoft.com/office/drawing/2014/main" id="{D26E9365-F9EF-E321-39D3-F3C9D4313360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266;p52">
              <a:extLst>
                <a:ext uri="{FF2B5EF4-FFF2-40B4-BE49-F238E27FC236}">
                  <a16:creationId xmlns:a16="http://schemas.microsoft.com/office/drawing/2014/main" id="{B7A149DE-745D-CCB2-BA77-CD1001ECB1AF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267;p52">
              <a:extLst>
                <a:ext uri="{FF2B5EF4-FFF2-40B4-BE49-F238E27FC236}">
                  <a16:creationId xmlns:a16="http://schemas.microsoft.com/office/drawing/2014/main" id="{5A762824-B9DB-9F6E-3666-87ED34F57698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268;p52">
              <a:extLst>
                <a:ext uri="{FF2B5EF4-FFF2-40B4-BE49-F238E27FC236}">
                  <a16:creationId xmlns:a16="http://schemas.microsoft.com/office/drawing/2014/main" id="{13442687-F8B2-DBB2-FD46-778C7ABECEAC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269;p52">
              <a:extLst>
                <a:ext uri="{FF2B5EF4-FFF2-40B4-BE49-F238E27FC236}">
                  <a16:creationId xmlns:a16="http://schemas.microsoft.com/office/drawing/2014/main" id="{0582B6F7-2C98-820B-C53D-39E1AC09F41E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270;p52">
              <a:extLst>
                <a:ext uri="{FF2B5EF4-FFF2-40B4-BE49-F238E27FC236}">
                  <a16:creationId xmlns:a16="http://schemas.microsoft.com/office/drawing/2014/main" id="{93B74579-2A8B-B3C3-E0A0-FFE847DC553D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271;p52">
              <a:extLst>
                <a:ext uri="{FF2B5EF4-FFF2-40B4-BE49-F238E27FC236}">
                  <a16:creationId xmlns:a16="http://schemas.microsoft.com/office/drawing/2014/main" id="{8EDFEDF7-872B-DE17-3B82-6229768C8197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272;p52">
              <a:extLst>
                <a:ext uri="{FF2B5EF4-FFF2-40B4-BE49-F238E27FC236}">
                  <a16:creationId xmlns:a16="http://schemas.microsoft.com/office/drawing/2014/main" id="{99FF30A2-D4A4-6587-0960-1592125C853F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273;p52">
              <a:extLst>
                <a:ext uri="{FF2B5EF4-FFF2-40B4-BE49-F238E27FC236}">
                  <a16:creationId xmlns:a16="http://schemas.microsoft.com/office/drawing/2014/main" id="{8E2CFB4D-0A89-3858-C1AE-93B9F2C6EB36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274;p52">
              <a:extLst>
                <a:ext uri="{FF2B5EF4-FFF2-40B4-BE49-F238E27FC236}">
                  <a16:creationId xmlns:a16="http://schemas.microsoft.com/office/drawing/2014/main" id="{F6D16993-08DB-48D2-E482-1B1D9D8ED900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275;p52">
              <a:extLst>
                <a:ext uri="{FF2B5EF4-FFF2-40B4-BE49-F238E27FC236}">
                  <a16:creationId xmlns:a16="http://schemas.microsoft.com/office/drawing/2014/main" id="{87476D32-F709-7D4D-3E60-4E1D787DBB43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276;p52">
              <a:extLst>
                <a:ext uri="{FF2B5EF4-FFF2-40B4-BE49-F238E27FC236}">
                  <a16:creationId xmlns:a16="http://schemas.microsoft.com/office/drawing/2014/main" id="{846D51CC-F1A2-0DCA-FEC1-46D156EF58EF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277;p52">
              <a:extLst>
                <a:ext uri="{FF2B5EF4-FFF2-40B4-BE49-F238E27FC236}">
                  <a16:creationId xmlns:a16="http://schemas.microsoft.com/office/drawing/2014/main" id="{AB591323-D537-7C17-0F24-3E92EB5D5FEB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278;p52">
              <a:extLst>
                <a:ext uri="{FF2B5EF4-FFF2-40B4-BE49-F238E27FC236}">
                  <a16:creationId xmlns:a16="http://schemas.microsoft.com/office/drawing/2014/main" id="{9745B56E-5BE3-5E5C-3028-B3BFBCF7ADD8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279;p52">
              <a:extLst>
                <a:ext uri="{FF2B5EF4-FFF2-40B4-BE49-F238E27FC236}">
                  <a16:creationId xmlns:a16="http://schemas.microsoft.com/office/drawing/2014/main" id="{C1CF8008-675B-F688-BD57-90756D5CC977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280;p52">
              <a:extLst>
                <a:ext uri="{FF2B5EF4-FFF2-40B4-BE49-F238E27FC236}">
                  <a16:creationId xmlns:a16="http://schemas.microsoft.com/office/drawing/2014/main" id="{64A8AB67-C1A0-1CCA-949A-8B3033FFA55F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281;p52">
              <a:extLst>
                <a:ext uri="{FF2B5EF4-FFF2-40B4-BE49-F238E27FC236}">
                  <a16:creationId xmlns:a16="http://schemas.microsoft.com/office/drawing/2014/main" id="{BFE48F6C-E459-AF59-A033-583D043DB190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282;p52">
              <a:extLst>
                <a:ext uri="{FF2B5EF4-FFF2-40B4-BE49-F238E27FC236}">
                  <a16:creationId xmlns:a16="http://schemas.microsoft.com/office/drawing/2014/main" id="{76796598-2DED-C29D-C883-D4988CDCF644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283;p52">
              <a:extLst>
                <a:ext uri="{FF2B5EF4-FFF2-40B4-BE49-F238E27FC236}">
                  <a16:creationId xmlns:a16="http://schemas.microsoft.com/office/drawing/2014/main" id="{31B91471-0508-BA5B-1758-AB879216D847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284;p52">
              <a:extLst>
                <a:ext uri="{FF2B5EF4-FFF2-40B4-BE49-F238E27FC236}">
                  <a16:creationId xmlns:a16="http://schemas.microsoft.com/office/drawing/2014/main" id="{A5207291-EB94-CE5E-5717-E92166D3E4EA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285;p52">
              <a:extLst>
                <a:ext uri="{FF2B5EF4-FFF2-40B4-BE49-F238E27FC236}">
                  <a16:creationId xmlns:a16="http://schemas.microsoft.com/office/drawing/2014/main" id="{3142ACAC-8D6C-AB73-73DD-F04FAD25D43B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286;p52">
              <a:extLst>
                <a:ext uri="{FF2B5EF4-FFF2-40B4-BE49-F238E27FC236}">
                  <a16:creationId xmlns:a16="http://schemas.microsoft.com/office/drawing/2014/main" id="{750C41D2-9A26-D475-02F0-D423288F909D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287;p52">
              <a:extLst>
                <a:ext uri="{FF2B5EF4-FFF2-40B4-BE49-F238E27FC236}">
                  <a16:creationId xmlns:a16="http://schemas.microsoft.com/office/drawing/2014/main" id="{BF379777-8A8E-FF74-ECBE-DDA95ADADBE6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288;p52">
              <a:extLst>
                <a:ext uri="{FF2B5EF4-FFF2-40B4-BE49-F238E27FC236}">
                  <a16:creationId xmlns:a16="http://schemas.microsoft.com/office/drawing/2014/main" id="{BF9647F7-9BBF-35D6-479C-5AEE40B05A60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289;p52">
              <a:extLst>
                <a:ext uri="{FF2B5EF4-FFF2-40B4-BE49-F238E27FC236}">
                  <a16:creationId xmlns:a16="http://schemas.microsoft.com/office/drawing/2014/main" id="{6B1D294E-3CEC-C2BC-A5BF-E145B1294738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290;p52">
              <a:extLst>
                <a:ext uri="{FF2B5EF4-FFF2-40B4-BE49-F238E27FC236}">
                  <a16:creationId xmlns:a16="http://schemas.microsoft.com/office/drawing/2014/main" id="{605A9332-6F58-F004-E892-BBCC00FF31CE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291;p52">
              <a:extLst>
                <a:ext uri="{FF2B5EF4-FFF2-40B4-BE49-F238E27FC236}">
                  <a16:creationId xmlns:a16="http://schemas.microsoft.com/office/drawing/2014/main" id="{56B60121-4F43-CBEC-EC08-F07F8A3FD141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292;p52">
              <a:extLst>
                <a:ext uri="{FF2B5EF4-FFF2-40B4-BE49-F238E27FC236}">
                  <a16:creationId xmlns:a16="http://schemas.microsoft.com/office/drawing/2014/main" id="{7CE19BA7-097A-C96B-6933-AA3B4C61A356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293;p52">
              <a:extLst>
                <a:ext uri="{FF2B5EF4-FFF2-40B4-BE49-F238E27FC236}">
                  <a16:creationId xmlns:a16="http://schemas.microsoft.com/office/drawing/2014/main" id="{3686AE08-5329-B8CA-7C6B-F80BA90CC45C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294;p52">
              <a:extLst>
                <a:ext uri="{FF2B5EF4-FFF2-40B4-BE49-F238E27FC236}">
                  <a16:creationId xmlns:a16="http://schemas.microsoft.com/office/drawing/2014/main" id="{E282B385-8B35-A00B-AB24-981FF0D98F9C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295;p52">
              <a:extLst>
                <a:ext uri="{FF2B5EF4-FFF2-40B4-BE49-F238E27FC236}">
                  <a16:creationId xmlns:a16="http://schemas.microsoft.com/office/drawing/2014/main" id="{944AD0DD-AEEF-07E6-6574-8074AFD31A52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296;p52">
              <a:extLst>
                <a:ext uri="{FF2B5EF4-FFF2-40B4-BE49-F238E27FC236}">
                  <a16:creationId xmlns:a16="http://schemas.microsoft.com/office/drawing/2014/main" id="{FC7E8DE6-B382-B8EA-5B3F-508F31890AEE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297;p52">
              <a:extLst>
                <a:ext uri="{FF2B5EF4-FFF2-40B4-BE49-F238E27FC236}">
                  <a16:creationId xmlns:a16="http://schemas.microsoft.com/office/drawing/2014/main" id="{F208B19B-9678-CD0F-7857-E271397490E9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98;p52">
              <a:extLst>
                <a:ext uri="{FF2B5EF4-FFF2-40B4-BE49-F238E27FC236}">
                  <a16:creationId xmlns:a16="http://schemas.microsoft.com/office/drawing/2014/main" id="{8DBE8FE6-35B7-03B3-2107-E0AFE1C2F331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99;p52">
              <a:extLst>
                <a:ext uri="{FF2B5EF4-FFF2-40B4-BE49-F238E27FC236}">
                  <a16:creationId xmlns:a16="http://schemas.microsoft.com/office/drawing/2014/main" id="{3C77023A-9CC5-2D22-11EB-2E685B8D2609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300;p52">
              <a:extLst>
                <a:ext uri="{FF2B5EF4-FFF2-40B4-BE49-F238E27FC236}">
                  <a16:creationId xmlns:a16="http://schemas.microsoft.com/office/drawing/2014/main" id="{716A56E1-9CB8-367C-D261-16B283870A00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301;p52">
              <a:extLst>
                <a:ext uri="{FF2B5EF4-FFF2-40B4-BE49-F238E27FC236}">
                  <a16:creationId xmlns:a16="http://schemas.microsoft.com/office/drawing/2014/main" id="{74AD443D-F6D0-43B4-06A8-A07C85C8BF08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302;p52">
              <a:extLst>
                <a:ext uri="{FF2B5EF4-FFF2-40B4-BE49-F238E27FC236}">
                  <a16:creationId xmlns:a16="http://schemas.microsoft.com/office/drawing/2014/main" id="{45A23847-2770-E319-7986-449A36EFA20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303;p52">
              <a:extLst>
                <a:ext uri="{FF2B5EF4-FFF2-40B4-BE49-F238E27FC236}">
                  <a16:creationId xmlns:a16="http://schemas.microsoft.com/office/drawing/2014/main" id="{C8951460-7109-870A-4999-05C34CF93B1A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304;p52">
              <a:extLst>
                <a:ext uri="{FF2B5EF4-FFF2-40B4-BE49-F238E27FC236}">
                  <a16:creationId xmlns:a16="http://schemas.microsoft.com/office/drawing/2014/main" id="{0D3436EB-E78A-8387-8E8E-4FE82D1049D1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305;p52">
              <a:extLst>
                <a:ext uri="{FF2B5EF4-FFF2-40B4-BE49-F238E27FC236}">
                  <a16:creationId xmlns:a16="http://schemas.microsoft.com/office/drawing/2014/main" id="{076C8FA1-31FB-3CFD-C286-D475D131BD9F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306;p52">
              <a:extLst>
                <a:ext uri="{FF2B5EF4-FFF2-40B4-BE49-F238E27FC236}">
                  <a16:creationId xmlns:a16="http://schemas.microsoft.com/office/drawing/2014/main" id="{7EC35276-1D60-927E-5FD9-68D1D1321EEC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307;p52">
              <a:extLst>
                <a:ext uri="{FF2B5EF4-FFF2-40B4-BE49-F238E27FC236}">
                  <a16:creationId xmlns:a16="http://schemas.microsoft.com/office/drawing/2014/main" id="{37E2936A-2B98-AC3E-C9DD-DA8A237D1EFB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308;p52">
              <a:extLst>
                <a:ext uri="{FF2B5EF4-FFF2-40B4-BE49-F238E27FC236}">
                  <a16:creationId xmlns:a16="http://schemas.microsoft.com/office/drawing/2014/main" id="{E167CD5C-7270-ED9F-C33B-3A518453E710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309;p52">
              <a:extLst>
                <a:ext uri="{FF2B5EF4-FFF2-40B4-BE49-F238E27FC236}">
                  <a16:creationId xmlns:a16="http://schemas.microsoft.com/office/drawing/2014/main" id="{D59E7F97-EBBF-C79A-A018-C5DE6DD4A999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8B28EC-96E5-71CB-3227-A95C5D22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4982"/>
            <a:ext cx="9144000" cy="40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0"/>
          <p:cNvSpPr txBox="1">
            <a:spLocks noGrp="1"/>
          </p:cNvSpPr>
          <p:nvPr>
            <p:ph type="title"/>
          </p:nvPr>
        </p:nvSpPr>
        <p:spPr>
          <a:xfrm>
            <a:off x="217073" y="459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Configurations</a:t>
            </a:r>
            <a:endParaRPr dirty="0"/>
          </a:p>
        </p:txBody>
      </p:sp>
      <p:sp>
        <p:nvSpPr>
          <p:cNvPr id="1701" name="Google Shape;1701;p40"/>
          <p:cNvSpPr/>
          <p:nvPr/>
        </p:nvSpPr>
        <p:spPr>
          <a:xfrm>
            <a:off x="7822009" y="8158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00;p40">
            <a:extLst>
              <a:ext uri="{FF2B5EF4-FFF2-40B4-BE49-F238E27FC236}">
                <a16:creationId xmlns:a16="http://schemas.microsoft.com/office/drawing/2014/main" id="{73785CC4-BAD9-B329-28DC-A97C60689115}"/>
              </a:ext>
            </a:extLst>
          </p:cNvPr>
          <p:cNvSpPr/>
          <p:nvPr/>
        </p:nvSpPr>
        <p:spPr>
          <a:xfrm flipH="1">
            <a:off x="7357425" y="717283"/>
            <a:ext cx="1455695" cy="462231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206;p52">
            <a:extLst>
              <a:ext uri="{FF2B5EF4-FFF2-40B4-BE49-F238E27FC236}">
                <a16:creationId xmlns:a16="http://schemas.microsoft.com/office/drawing/2014/main" id="{F7BBADC8-3424-F2FF-A4E3-4A1A04940619}"/>
              </a:ext>
            </a:extLst>
          </p:cNvPr>
          <p:cNvGrpSpPr/>
          <p:nvPr/>
        </p:nvGrpSpPr>
        <p:grpSpPr>
          <a:xfrm flipH="1">
            <a:off x="6405185" y="4200456"/>
            <a:ext cx="771485" cy="1105348"/>
            <a:chOff x="6919925" y="2734733"/>
            <a:chExt cx="417628" cy="598359"/>
          </a:xfrm>
        </p:grpSpPr>
        <p:sp>
          <p:nvSpPr>
            <p:cNvPr id="19" name="Google Shape;2207;p52">
              <a:extLst>
                <a:ext uri="{FF2B5EF4-FFF2-40B4-BE49-F238E27FC236}">
                  <a16:creationId xmlns:a16="http://schemas.microsoft.com/office/drawing/2014/main" id="{AAA6E50D-39AC-C597-1EF2-F1C036D4EA2D}"/>
                </a:ext>
              </a:extLst>
            </p:cNvPr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8;p52">
              <a:extLst>
                <a:ext uri="{FF2B5EF4-FFF2-40B4-BE49-F238E27FC236}">
                  <a16:creationId xmlns:a16="http://schemas.microsoft.com/office/drawing/2014/main" id="{5AFCC500-5E96-EAD5-71BD-690E439DE601}"/>
                </a:ext>
              </a:extLst>
            </p:cNvPr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209;p52">
            <a:extLst>
              <a:ext uri="{FF2B5EF4-FFF2-40B4-BE49-F238E27FC236}">
                <a16:creationId xmlns:a16="http://schemas.microsoft.com/office/drawing/2014/main" id="{E5B59DD5-AAAA-B9E8-C613-F29B27749F6E}"/>
              </a:ext>
            </a:extLst>
          </p:cNvPr>
          <p:cNvGrpSpPr/>
          <p:nvPr/>
        </p:nvGrpSpPr>
        <p:grpSpPr>
          <a:xfrm>
            <a:off x="7532998" y="4327644"/>
            <a:ext cx="1280121" cy="833830"/>
            <a:chOff x="6129693" y="2797514"/>
            <a:chExt cx="619416" cy="422849"/>
          </a:xfrm>
        </p:grpSpPr>
        <p:sp>
          <p:nvSpPr>
            <p:cNvPr id="22" name="Google Shape;2210;p52">
              <a:extLst>
                <a:ext uri="{FF2B5EF4-FFF2-40B4-BE49-F238E27FC236}">
                  <a16:creationId xmlns:a16="http://schemas.microsoft.com/office/drawing/2014/main" id="{6B598DBC-2779-9320-B36A-48A0A9CD885E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1;p52">
              <a:extLst>
                <a:ext uri="{FF2B5EF4-FFF2-40B4-BE49-F238E27FC236}">
                  <a16:creationId xmlns:a16="http://schemas.microsoft.com/office/drawing/2014/main" id="{EFAC7F72-5644-AA2D-F2D2-78FA23E0156D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12;p52">
              <a:extLst>
                <a:ext uri="{FF2B5EF4-FFF2-40B4-BE49-F238E27FC236}">
                  <a16:creationId xmlns:a16="http://schemas.microsoft.com/office/drawing/2014/main" id="{6F9F2E98-8780-3F8B-FCB9-5639B9680B8B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3;p52">
              <a:extLst>
                <a:ext uri="{FF2B5EF4-FFF2-40B4-BE49-F238E27FC236}">
                  <a16:creationId xmlns:a16="http://schemas.microsoft.com/office/drawing/2014/main" id="{2120E08A-C6A1-EFB5-E9B2-27458873B634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4;p52">
              <a:extLst>
                <a:ext uri="{FF2B5EF4-FFF2-40B4-BE49-F238E27FC236}">
                  <a16:creationId xmlns:a16="http://schemas.microsoft.com/office/drawing/2014/main" id="{CDE4D9AF-2243-B111-1221-612F9C247EB9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5;p52">
              <a:extLst>
                <a:ext uri="{FF2B5EF4-FFF2-40B4-BE49-F238E27FC236}">
                  <a16:creationId xmlns:a16="http://schemas.microsoft.com/office/drawing/2014/main" id="{D53209EE-79A9-E508-2FAF-7E1FD3408DFD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6;p52">
              <a:extLst>
                <a:ext uri="{FF2B5EF4-FFF2-40B4-BE49-F238E27FC236}">
                  <a16:creationId xmlns:a16="http://schemas.microsoft.com/office/drawing/2014/main" id="{31BE7208-8528-9ECA-0659-4B38CDBFE5D8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17;p52">
              <a:extLst>
                <a:ext uri="{FF2B5EF4-FFF2-40B4-BE49-F238E27FC236}">
                  <a16:creationId xmlns:a16="http://schemas.microsoft.com/office/drawing/2014/main" id="{AB088C11-7C28-B16A-7F34-093382F058A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18;p52">
              <a:extLst>
                <a:ext uri="{FF2B5EF4-FFF2-40B4-BE49-F238E27FC236}">
                  <a16:creationId xmlns:a16="http://schemas.microsoft.com/office/drawing/2014/main" id="{17D68666-BF93-923D-D129-078C52BD6493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9;p52">
              <a:extLst>
                <a:ext uri="{FF2B5EF4-FFF2-40B4-BE49-F238E27FC236}">
                  <a16:creationId xmlns:a16="http://schemas.microsoft.com/office/drawing/2014/main" id="{21924C79-1E8A-F4E1-98FA-FAC8495030E6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220;p52">
              <a:extLst>
                <a:ext uri="{FF2B5EF4-FFF2-40B4-BE49-F238E27FC236}">
                  <a16:creationId xmlns:a16="http://schemas.microsoft.com/office/drawing/2014/main" id="{D8F644C3-ACAC-614D-C559-E097948AB3BD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221;p52">
              <a:extLst>
                <a:ext uri="{FF2B5EF4-FFF2-40B4-BE49-F238E27FC236}">
                  <a16:creationId xmlns:a16="http://schemas.microsoft.com/office/drawing/2014/main" id="{CA7047C4-0429-6FC9-883A-31436AC3EDEB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222;p52">
              <a:extLst>
                <a:ext uri="{FF2B5EF4-FFF2-40B4-BE49-F238E27FC236}">
                  <a16:creationId xmlns:a16="http://schemas.microsoft.com/office/drawing/2014/main" id="{E0260947-8DFE-0792-F60C-86D7BA9C0F44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223;p52">
              <a:extLst>
                <a:ext uri="{FF2B5EF4-FFF2-40B4-BE49-F238E27FC236}">
                  <a16:creationId xmlns:a16="http://schemas.microsoft.com/office/drawing/2014/main" id="{AC02CF1E-1268-6337-9E41-CE32924DAC82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224;p52">
              <a:extLst>
                <a:ext uri="{FF2B5EF4-FFF2-40B4-BE49-F238E27FC236}">
                  <a16:creationId xmlns:a16="http://schemas.microsoft.com/office/drawing/2014/main" id="{7F502B14-61AE-8CBE-9D0B-83CAD0FAE6DE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225;p52">
              <a:extLst>
                <a:ext uri="{FF2B5EF4-FFF2-40B4-BE49-F238E27FC236}">
                  <a16:creationId xmlns:a16="http://schemas.microsoft.com/office/drawing/2014/main" id="{BE1D898E-7129-8B81-04E7-78F141EAC08E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226;p52">
              <a:extLst>
                <a:ext uri="{FF2B5EF4-FFF2-40B4-BE49-F238E27FC236}">
                  <a16:creationId xmlns:a16="http://schemas.microsoft.com/office/drawing/2014/main" id="{A4E30964-241D-B3CD-5AE5-C9D48B87A1C1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227;p52">
              <a:extLst>
                <a:ext uri="{FF2B5EF4-FFF2-40B4-BE49-F238E27FC236}">
                  <a16:creationId xmlns:a16="http://schemas.microsoft.com/office/drawing/2014/main" id="{97CCCAE4-D334-9087-740C-5040DE1B1F25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228;p52">
              <a:extLst>
                <a:ext uri="{FF2B5EF4-FFF2-40B4-BE49-F238E27FC236}">
                  <a16:creationId xmlns:a16="http://schemas.microsoft.com/office/drawing/2014/main" id="{27B6ABAA-EFEC-A96C-F110-97C997254F6B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229;p52">
              <a:extLst>
                <a:ext uri="{FF2B5EF4-FFF2-40B4-BE49-F238E27FC236}">
                  <a16:creationId xmlns:a16="http://schemas.microsoft.com/office/drawing/2014/main" id="{FE7A5E07-CA27-4032-8900-59054087E532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230;p52">
              <a:extLst>
                <a:ext uri="{FF2B5EF4-FFF2-40B4-BE49-F238E27FC236}">
                  <a16:creationId xmlns:a16="http://schemas.microsoft.com/office/drawing/2014/main" id="{4D422D19-DD26-52CA-9D6B-5A0ECFA12B53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231;p52">
              <a:extLst>
                <a:ext uri="{FF2B5EF4-FFF2-40B4-BE49-F238E27FC236}">
                  <a16:creationId xmlns:a16="http://schemas.microsoft.com/office/drawing/2014/main" id="{47EBC624-CCD5-ED7A-0C67-94F223F25863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232;p52">
              <a:extLst>
                <a:ext uri="{FF2B5EF4-FFF2-40B4-BE49-F238E27FC236}">
                  <a16:creationId xmlns:a16="http://schemas.microsoft.com/office/drawing/2014/main" id="{C6AC3AAE-2511-7236-C084-1FE7E859B516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233;p52">
              <a:extLst>
                <a:ext uri="{FF2B5EF4-FFF2-40B4-BE49-F238E27FC236}">
                  <a16:creationId xmlns:a16="http://schemas.microsoft.com/office/drawing/2014/main" id="{09919B63-30D7-5EE9-8A1F-7F68C84E34F2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234;p52">
              <a:extLst>
                <a:ext uri="{FF2B5EF4-FFF2-40B4-BE49-F238E27FC236}">
                  <a16:creationId xmlns:a16="http://schemas.microsoft.com/office/drawing/2014/main" id="{DB9FC292-7432-CFC6-11CE-B75420F36A67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235;p52">
              <a:extLst>
                <a:ext uri="{FF2B5EF4-FFF2-40B4-BE49-F238E27FC236}">
                  <a16:creationId xmlns:a16="http://schemas.microsoft.com/office/drawing/2014/main" id="{AC4015AD-F15C-6607-1DE9-3A8BDFF6A86B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236;p52">
              <a:extLst>
                <a:ext uri="{FF2B5EF4-FFF2-40B4-BE49-F238E27FC236}">
                  <a16:creationId xmlns:a16="http://schemas.microsoft.com/office/drawing/2014/main" id="{07FB0664-EF0E-984C-C76C-BDEDD715673F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237;p52">
              <a:extLst>
                <a:ext uri="{FF2B5EF4-FFF2-40B4-BE49-F238E27FC236}">
                  <a16:creationId xmlns:a16="http://schemas.microsoft.com/office/drawing/2014/main" id="{B61EFD23-FE43-BC8B-2E82-8450BD38F7FD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238;p52">
              <a:extLst>
                <a:ext uri="{FF2B5EF4-FFF2-40B4-BE49-F238E27FC236}">
                  <a16:creationId xmlns:a16="http://schemas.microsoft.com/office/drawing/2014/main" id="{64DFACCC-CE33-7939-796A-7A42AEA44921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239;p52">
              <a:extLst>
                <a:ext uri="{FF2B5EF4-FFF2-40B4-BE49-F238E27FC236}">
                  <a16:creationId xmlns:a16="http://schemas.microsoft.com/office/drawing/2014/main" id="{0E9E4ABC-25A2-42AF-5B4D-6F23B169B9E1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240;p52">
              <a:extLst>
                <a:ext uri="{FF2B5EF4-FFF2-40B4-BE49-F238E27FC236}">
                  <a16:creationId xmlns:a16="http://schemas.microsoft.com/office/drawing/2014/main" id="{F25385CA-90D3-9600-5B2C-88914D7F59B8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241;p52">
              <a:extLst>
                <a:ext uri="{FF2B5EF4-FFF2-40B4-BE49-F238E27FC236}">
                  <a16:creationId xmlns:a16="http://schemas.microsoft.com/office/drawing/2014/main" id="{011472A2-BBE5-9146-3C7A-103044022CAC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242;p52">
              <a:extLst>
                <a:ext uri="{FF2B5EF4-FFF2-40B4-BE49-F238E27FC236}">
                  <a16:creationId xmlns:a16="http://schemas.microsoft.com/office/drawing/2014/main" id="{F0B50BC1-4224-C32E-8701-A0E2D76A0E37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243;p52">
              <a:extLst>
                <a:ext uri="{FF2B5EF4-FFF2-40B4-BE49-F238E27FC236}">
                  <a16:creationId xmlns:a16="http://schemas.microsoft.com/office/drawing/2014/main" id="{B02EBA80-C7D3-ABCE-F91D-B305822F60B3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244;p52">
              <a:extLst>
                <a:ext uri="{FF2B5EF4-FFF2-40B4-BE49-F238E27FC236}">
                  <a16:creationId xmlns:a16="http://schemas.microsoft.com/office/drawing/2014/main" id="{59744225-4398-9643-CED2-E03A7A75E7E3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245;p52">
              <a:extLst>
                <a:ext uri="{FF2B5EF4-FFF2-40B4-BE49-F238E27FC236}">
                  <a16:creationId xmlns:a16="http://schemas.microsoft.com/office/drawing/2014/main" id="{7BAD0BCF-79B2-F0EA-7495-E2C4EA63611D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246;p52">
              <a:extLst>
                <a:ext uri="{FF2B5EF4-FFF2-40B4-BE49-F238E27FC236}">
                  <a16:creationId xmlns:a16="http://schemas.microsoft.com/office/drawing/2014/main" id="{6C8690CC-99E5-A5C8-33B3-318287317506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247;p52">
              <a:extLst>
                <a:ext uri="{FF2B5EF4-FFF2-40B4-BE49-F238E27FC236}">
                  <a16:creationId xmlns:a16="http://schemas.microsoft.com/office/drawing/2014/main" id="{5B7409CB-62C6-381E-FB26-2439AFEF0C9D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248;p52">
              <a:extLst>
                <a:ext uri="{FF2B5EF4-FFF2-40B4-BE49-F238E27FC236}">
                  <a16:creationId xmlns:a16="http://schemas.microsoft.com/office/drawing/2014/main" id="{1C143A84-EA4E-8D04-5096-D2FCAA00FFE9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249;p52">
              <a:extLst>
                <a:ext uri="{FF2B5EF4-FFF2-40B4-BE49-F238E27FC236}">
                  <a16:creationId xmlns:a16="http://schemas.microsoft.com/office/drawing/2014/main" id="{8C35D2BB-4E2C-928C-735E-36AB4011C44B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250;p52">
              <a:extLst>
                <a:ext uri="{FF2B5EF4-FFF2-40B4-BE49-F238E27FC236}">
                  <a16:creationId xmlns:a16="http://schemas.microsoft.com/office/drawing/2014/main" id="{58A92E86-6A5B-695E-3886-1DCF0DBDC660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251;p52">
              <a:extLst>
                <a:ext uri="{FF2B5EF4-FFF2-40B4-BE49-F238E27FC236}">
                  <a16:creationId xmlns:a16="http://schemas.microsoft.com/office/drawing/2014/main" id="{D2112F08-2496-A18B-57CB-995AE300C0C9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252;p52">
              <a:extLst>
                <a:ext uri="{FF2B5EF4-FFF2-40B4-BE49-F238E27FC236}">
                  <a16:creationId xmlns:a16="http://schemas.microsoft.com/office/drawing/2014/main" id="{E5ACC9E2-E0CF-95C3-3832-8D5A2607462A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253;p52">
              <a:extLst>
                <a:ext uri="{FF2B5EF4-FFF2-40B4-BE49-F238E27FC236}">
                  <a16:creationId xmlns:a16="http://schemas.microsoft.com/office/drawing/2014/main" id="{0F941F6D-E3BD-C648-29C1-513D8158AD1D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254;p52">
              <a:extLst>
                <a:ext uri="{FF2B5EF4-FFF2-40B4-BE49-F238E27FC236}">
                  <a16:creationId xmlns:a16="http://schemas.microsoft.com/office/drawing/2014/main" id="{DC5144B2-FBC7-DABD-62B8-825E08F2FC94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255;p52">
              <a:extLst>
                <a:ext uri="{FF2B5EF4-FFF2-40B4-BE49-F238E27FC236}">
                  <a16:creationId xmlns:a16="http://schemas.microsoft.com/office/drawing/2014/main" id="{C7DD6113-25B3-0B91-2BEF-D263591A1605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256;p52">
              <a:extLst>
                <a:ext uri="{FF2B5EF4-FFF2-40B4-BE49-F238E27FC236}">
                  <a16:creationId xmlns:a16="http://schemas.microsoft.com/office/drawing/2014/main" id="{4507D3A3-EBD0-C387-43C6-B18C428BB1B6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257;p52">
              <a:extLst>
                <a:ext uri="{FF2B5EF4-FFF2-40B4-BE49-F238E27FC236}">
                  <a16:creationId xmlns:a16="http://schemas.microsoft.com/office/drawing/2014/main" id="{2C63B83E-5955-CC0E-E82E-879C47E2CC83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258;p52">
              <a:extLst>
                <a:ext uri="{FF2B5EF4-FFF2-40B4-BE49-F238E27FC236}">
                  <a16:creationId xmlns:a16="http://schemas.microsoft.com/office/drawing/2014/main" id="{710D0F12-6E6B-2452-4087-C3618BD9285D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259;p52">
              <a:extLst>
                <a:ext uri="{FF2B5EF4-FFF2-40B4-BE49-F238E27FC236}">
                  <a16:creationId xmlns:a16="http://schemas.microsoft.com/office/drawing/2014/main" id="{D2440720-E623-0B28-7155-F53C02D1818B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260;p52">
              <a:extLst>
                <a:ext uri="{FF2B5EF4-FFF2-40B4-BE49-F238E27FC236}">
                  <a16:creationId xmlns:a16="http://schemas.microsoft.com/office/drawing/2014/main" id="{231A8946-C5D3-A979-2124-EC0D4C20794B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261;p52">
              <a:extLst>
                <a:ext uri="{FF2B5EF4-FFF2-40B4-BE49-F238E27FC236}">
                  <a16:creationId xmlns:a16="http://schemas.microsoft.com/office/drawing/2014/main" id="{F31C3525-D677-3083-F734-A80D8E031A02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262;p52">
              <a:extLst>
                <a:ext uri="{FF2B5EF4-FFF2-40B4-BE49-F238E27FC236}">
                  <a16:creationId xmlns:a16="http://schemas.microsoft.com/office/drawing/2014/main" id="{DB729827-6575-0AEB-C1E4-2AAED06D93FF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263;p52">
              <a:extLst>
                <a:ext uri="{FF2B5EF4-FFF2-40B4-BE49-F238E27FC236}">
                  <a16:creationId xmlns:a16="http://schemas.microsoft.com/office/drawing/2014/main" id="{10F495CC-8963-6F75-A4D6-BED446E32A14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264;p52">
              <a:extLst>
                <a:ext uri="{FF2B5EF4-FFF2-40B4-BE49-F238E27FC236}">
                  <a16:creationId xmlns:a16="http://schemas.microsoft.com/office/drawing/2014/main" id="{82BD3649-3AE0-1929-819E-184C80DA54D3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265;p52">
              <a:extLst>
                <a:ext uri="{FF2B5EF4-FFF2-40B4-BE49-F238E27FC236}">
                  <a16:creationId xmlns:a16="http://schemas.microsoft.com/office/drawing/2014/main" id="{D26E9365-F9EF-E321-39D3-F3C9D4313360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266;p52">
              <a:extLst>
                <a:ext uri="{FF2B5EF4-FFF2-40B4-BE49-F238E27FC236}">
                  <a16:creationId xmlns:a16="http://schemas.microsoft.com/office/drawing/2014/main" id="{B7A149DE-745D-CCB2-BA77-CD1001ECB1AF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267;p52">
              <a:extLst>
                <a:ext uri="{FF2B5EF4-FFF2-40B4-BE49-F238E27FC236}">
                  <a16:creationId xmlns:a16="http://schemas.microsoft.com/office/drawing/2014/main" id="{5A762824-B9DB-9F6E-3666-87ED34F57698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268;p52">
              <a:extLst>
                <a:ext uri="{FF2B5EF4-FFF2-40B4-BE49-F238E27FC236}">
                  <a16:creationId xmlns:a16="http://schemas.microsoft.com/office/drawing/2014/main" id="{13442687-F8B2-DBB2-FD46-778C7ABECEAC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269;p52">
              <a:extLst>
                <a:ext uri="{FF2B5EF4-FFF2-40B4-BE49-F238E27FC236}">
                  <a16:creationId xmlns:a16="http://schemas.microsoft.com/office/drawing/2014/main" id="{0582B6F7-2C98-820B-C53D-39E1AC09F41E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270;p52">
              <a:extLst>
                <a:ext uri="{FF2B5EF4-FFF2-40B4-BE49-F238E27FC236}">
                  <a16:creationId xmlns:a16="http://schemas.microsoft.com/office/drawing/2014/main" id="{93B74579-2A8B-B3C3-E0A0-FFE847DC553D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271;p52">
              <a:extLst>
                <a:ext uri="{FF2B5EF4-FFF2-40B4-BE49-F238E27FC236}">
                  <a16:creationId xmlns:a16="http://schemas.microsoft.com/office/drawing/2014/main" id="{8EDFEDF7-872B-DE17-3B82-6229768C8197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272;p52">
              <a:extLst>
                <a:ext uri="{FF2B5EF4-FFF2-40B4-BE49-F238E27FC236}">
                  <a16:creationId xmlns:a16="http://schemas.microsoft.com/office/drawing/2014/main" id="{99FF30A2-D4A4-6587-0960-1592125C853F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273;p52">
              <a:extLst>
                <a:ext uri="{FF2B5EF4-FFF2-40B4-BE49-F238E27FC236}">
                  <a16:creationId xmlns:a16="http://schemas.microsoft.com/office/drawing/2014/main" id="{8E2CFB4D-0A89-3858-C1AE-93B9F2C6EB36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274;p52">
              <a:extLst>
                <a:ext uri="{FF2B5EF4-FFF2-40B4-BE49-F238E27FC236}">
                  <a16:creationId xmlns:a16="http://schemas.microsoft.com/office/drawing/2014/main" id="{F6D16993-08DB-48D2-E482-1B1D9D8ED900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275;p52">
              <a:extLst>
                <a:ext uri="{FF2B5EF4-FFF2-40B4-BE49-F238E27FC236}">
                  <a16:creationId xmlns:a16="http://schemas.microsoft.com/office/drawing/2014/main" id="{87476D32-F709-7D4D-3E60-4E1D787DBB43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276;p52">
              <a:extLst>
                <a:ext uri="{FF2B5EF4-FFF2-40B4-BE49-F238E27FC236}">
                  <a16:creationId xmlns:a16="http://schemas.microsoft.com/office/drawing/2014/main" id="{846D51CC-F1A2-0DCA-FEC1-46D156EF58EF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277;p52">
              <a:extLst>
                <a:ext uri="{FF2B5EF4-FFF2-40B4-BE49-F238E27FC236}">
                  <a16:creationId xmlns:a16="http://schemas.microsoft.com/office/drawing/2014/main" id="{AB591323-D537-7C17-0F24-3E92EB5D5FEB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278;p52">
              <a:extLst>
                <a:ext uri="{FF2B5EF4-FFF2-40B4-BE49-F238E27FC236}">
                  <a16:creationId xmlns:a16="http://schemas.microsoft.com/office/drawing/2014/main" id="{9745B56E-5BE3-5E5C-3028-B3BFBCF7ADD8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279;p52">
              <a:extLst>
                <a:ext uri="{FF2B5EF4-FFF2-40B4-BE49-F238E27FC236}">
                  <a16:creationId xmlns:a16="http://schemas.microsoft.com/office/drawing/2014/main" id="{C1CF8008-675B-F688-BD57-90756D5CC977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280;p52">
              <a:extLst>
                <a:ext uri="{FF2B5EF4-FFF2-40B4-BE49-F238E27FC236}">
                  <a16:creationId xmlns:a16="http://schemas.microsoft.com/office/drawing/2014/main" id="{64A8AB67-C1A0-1CCA-949A-8B3033FFA55F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281;p52">
              <a:extLst>
                <a:ext uri="{FF2B5EF4-FFF2-40B4-BE49-F238E27FC236}">
                  <a16:creationId xmlns:a16="http://schemas.microsoft.com/office/drawing/2014/main" id="{BFE48F6C-E459-AF59-A033-583D043DB190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282;p52">
              <a:extLst>
                <a:ext uri="{FF2B5EF4-FFF2-40B4-BE49-F238E27FC236}">
                  <a16:creationId xmlns:a16="http://schemas.microsoft.com/office/drawing/2014/main" id="{76796598-2DED-C29D-C883-D4988CDCF644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283;p52">
              <a:extLst>
                <a:ext uri="{FF2B5EF4-FFF2-40B4-BE49-F238E27FC236}">
                  <a16:creationId xmlns:a16="http://schemas.microsoft.com/office/drawing/2014/main" id="{31B91471-0508-BA5B-1758-AB879216D847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284;p52">
              <a:extLst>
                <a:ext uri="{FF2B5EF4-FFF2-40B4-BE49-F238E27FC236}">
                  <a16:creationId xmlns:a16="http://schemas.microsoft.com/office/drawing/2014/main" id="{A5207291-EB94-CE5E-5717-E92166D3E4EA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285;p52">
              <a:extLst>
                <a:ext uri="{FF2B5EF4-FFF2-40B4-BE49-F238E27FC236}">
                  <a16:creationId xmlns:a16="http://schemas.microsoft.com/office/drawing/2014/main" id="{3142ACAC-8D6C-AB73-73DD-F04FAD25D43B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286;p52">
              <a:extLst>
                <a:ext uri="{FF2B5EF4-FFF2-40B4-BE49-F238E27FC236}">
                  <a16:creationId xmlns:a16="http://schemas.microsoft.com/office/drawing/2014/main" id="{750C41D2-9A26-D475-02F0-D423288F909D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287;p52">
              <a:extLst>
                <a:ext uri="{FF2B5EF4-FFF2-40B4-BE49-F238E27FC236}">
                  <a16:creationId xmlns:a16="http://schemas.microsoft.com/office/drawing/2014/main" id="{BF379777-8A8E-FF74-ECBE-DDA95ADADBE6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288;p52">
              <a:extLst>
                <a:ext uri="{FF2B5EF4-FFF2-40B4-BE49-F238E27FC236}">
                  <a16:creationId xmlns:a16="http://schemas.microsoft.com/office/drawing/2014/main" id="{BF9647F7-9BBF-35D6-479C-5AEE40B05A60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289;p52">
              <a:extLst>
                <a:ext uri="{FF2B5EF4-FFF2-40B4-BE49-F238E27FC236}">
                  <a16:creationId xmlns:a16="http://schemas.microsoft.com/office/drawing/2014/main" id="{6B1D294E-3CEC-C2BC-A5BF-E145B1294738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290;p52">
              <a:extLst>
                <a:ext uri="{FF2B5EF4-FFF2-40B4-BE49-F238E27FC236}">
                  <a16:creationId xmlns:a16="http://schemas.microsoft.com/office/drawing/2014/main" id="{605A9332-6F58-F004-E892-BBCC00FF31CE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291;p52">
              <a:extLst>
                <a:ext uri="{FF2B5EF4-FFF2-40B4-BE49-F238E27FC236}">
                  <a16:creationId xmlns:a16="http://schemas.microsoft.com/office/drawing/2014/main" id="{56B60121-4F43-CBEC-EC08-F07F8A3FD141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292;p52">
              <a:extLst>
                <a:ext uri="{FF2B5EF4-FFF2-40B4-BE49-F238E27FC236}">
                  <a16:creationId xmlns:a16="http://schemas.microsoft.com/office/drawing/2014/main" id="{7CE19BA7-097A-C96B-6933-AA3B4C61A356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293;p52">
              <a:extLst>
                <a:ext uri="{FF2B5EF4-FFF2-40B4-BE49-F238E27FC236}">
                  <a16:creationId xmlns:a16="http://schemas.microsoft.com/office/drawing/2014/main" id="{3686AE08-5329-B8CA-7C6B-F80BA90CC45C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294;p52">
              <a:extLst>
                <a:ext uri="{FF2B5EF4-FFF2-40B4-BE49-F238E27FC236}">
                  <a16:creationId xmlns:a16="http://schemas.microsoft.com/office/drawing/2014/main" id="{E282B385-8B35-A00B-AB24-981FF0D98F9C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295;p52">
              <a:extLst>
                <a:ext uri="{FF2B5EF4-FFF2-40B4-BE49-F238E27FC236}">
                  <a16:creationId xmlns:a16="http://schemas.microsoft.com/office/drawing/2014/main" id="{944AD0DD-AEEF-07E6-6574-8074AFD31A52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296;p52">
              <a:extLst>
                <a:ext uri="{FF2B5EF4-FFF2-40B4-BE49-F238E27FC236}">
                  <a16:creationId xmlns:a16="http://schemas.microsoft.com/office/drawing/2014/main" id="{FC7E8DE6-B382-B8EA-5B3F-508F31890AEE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297;p52">
              <a:extLst>
                <a:ext uri="{FF2B5EF4-FFF2-40B4-BE49-F238E27FC236}">
                  <a16:creationId xmlns:a16="http://schemas.microsoft.com/office/drawing/2014/main" id="{F208B19B-9678-CD0F-7857-E271397490E9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98;p52">
              <a:extLst>
                <a:ext uri="{FF2B5EF4-FFF2-40B4-BE49-F238E27FC236}">
                  <a16:creationId xmlns:a16="http://schemas.microsoft.com/office/drawing/2014/main" id="{8DBE8FE6-35B7-03B3-2107-E0AFE1C2F331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99;p52">
              <a:extLst>
                <a:ext uri="{FF2B5EF4-FFF2-40B4-BE49-F238E27FC236}">
                  <a16:creationId xmlns:a16="http://schemas.microsoft.com/office/drawing/2014/main" id="{3C77023A-9CC5-2D22-11EB-2E685B8D2609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300;p52">
              <a:extLst>
                <a:ext uri="{FF2B5EF4-FFF2-40B4-BE49-F238E27FC236}">
                  <a16:creationId xmlns:a16="http://schemas.microsoft.com/office/drawing/2014/main" id="{716A56E1-9CB8-367C-D261-16B283870A00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301;p52">
              <a:extLst>
                <a:ext uri="{FF2B5EF4-FFF2-40B4-BE49-F238E27FC236}">
                  <a16:creationId xmlns:a16="http://schemas.microsoft.com/office/drawing/2014/main" id="{74AD443D-F6D0-43B4-06A8-A07C85C8BF08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302;p52">
              <a:extLst>
                <a:ext uri="{FF2B5EF4-FFF2-40B4-BE49-F238E27FC236}">
                  <a16:creationId xmlns:a16="http://schemas.microsoft.com/office/drawing/2014/main" id="{45A23847-2770-E319-7986-449A36EFA20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303;p52">
              <a:extLst>
                <a:ext uri="{FF2B5EF4-FFF2-40B4-BE49-F238E27FC236}">
                  <a16:creationId xmlns:a16="http://schemas.microsoft.com/office/drawing/2014/main" id="{C8951460-7109-870A-4999-05C34CF93B1A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304;p52">
              <a:extLst>
                <a:ext uri="{FF2B5EF4-FFF2-40B4-BE49-F238E27FC236}">
                  <a16:creationId xmlns:a16="http://schemas.microsoft.com/office/drawing/2014/main" id="{0D3436EB-E78A-8387-8E8E-4FE82D1049D1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305;p52">
              <a:extLst>
                <a:ext uri="{FF2B5EF4-FFF2-40B4-BE49-F238E27FC236}">
                  <a16:creationId xmlns:a16="http://schemas.microsoft.com/office/drawing/2014/main" id="{076C8FA1-31FB-3CFD-C286-D475D131BD9F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306;p52">
              <a:extLst>
                <a:ext uri="{FF2B5EF4-FFF2-40B4-BE49-F238E27FC236}">
                  <a16:creationId xmlns:a16="http://schemas.microsoft.com/office/drawing/2014/main" id="{7EC35276-1D60-927E-5FD9-68D1D1321EEC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307;p52">
              <a:extLst>
                <a:ext uri="{FF2B5EF4-FFF2-40B4-BE49-F238E27FC236}">
                  <a16:creationId xmlns:a16="http://schemas.microsoft.com/office/drawing/2014/main" id="{37E2936A-2B98-AC3E-C9DD-DA8A237D1EFB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308;p52">
              <a:extLst>
                <a:ext uri="{FF2B5EF4-FFF2-40B4-BE49-F238E27FC236}">
                  <a16:creationId xmlns:a16="http://schemas.microsoft.com/office/drawing/2014/main" id="{E167CD5C-7270-ED9F-C33B-3A518453E710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309;p52">
              <a:extLst>
                <a:ext uri="{FF2B5EF4-FFF2-40B4-BE49-F238E27FC236}">
                  <a16:creationId xmlns:a16="http://schemas.microsoft.com/office/drawing/2014/main" id="{D59E7F97-EBBF-C79A-A018-C5DE6DD4A999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B3E612A-4F15-D207-078E-8ED14213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630"/>
            <a:ext cx="9144000" cy="42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7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0"/>
          <p:cNvSpPr txBox="1">
            <a:spLocks noGrp="1"/>
          </p:cNvSpPr>
          <p:nvPr>
            <p:ph type="title"/>
          </p:nvPr>
        </p:nvSpPr>
        <p:spPr>
          <a:xfrm>
            <a:off x="217073" y="459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Security</a:t>
            </a:r>
            <a:endParaRPr dirty="0"/>
          </a:p>
        </p:txBody>
      </p:sp>
      <p:sp>
        <p:nvSpPr>
          <p:cNvPr id="1701" name="Google Shape;1701;p40"/>
          <p:cNvSpPr/>
          <p:nvPr/>
        </p:nvSpPr>
        <p:spPr>
          <a:xfrm>
            <a:off x="7822009" y="8158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FD5BF-91F3-502C-5859-0A995CF0E2D1}"/>
              </a:ext>
            </a:extLst>
          </p:cNvPr>
          <p:cNvSpPr txBox="1"/>
          <p:nvPr/>
        </p:nvSpPr>
        <p:spPr>
          <a:xfrm>
            <a:off x="2163536" y="3396838"/>
            <a:ext cx="4816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LinLibertine"/>
              </a:rPr>
              <a:t>Presentation Layer = Controller, Business Logic Layer = Service, Data Access Layer = Repository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LinLibertine"/>
              </a:rPr>
            </a:br>
            <a:br>
              <a:rPr lang="en-US" sz="1600" dirty="0">
                <a:latin typeface="LinLibertine"/>
              </a:rPr>
            </a:br>
            <a:endParaRPr lang="en-US" sz="1600" dirty="0">
              <a:latin typeface="LinLibertine"/>
            </a:endParaRPr>
          </a:p>
        </p:txBody>
      </p:sp>
      <p:sp>
        <p:nvSpPr>
          <p:cNvPr id="10" name="Google Shape;1700;p40">
            <a:extLst>
              <a:ext uri="{FF2B5EF4-FFF2-40B4-BE49-F238E27FC236}">
                <a16:creationId xmlns:a16="http://schemas.microsoft.com/office/drawing/2014/main" id="{73785CC4-BAD9-B329-28DC-A97C60689115}"/>
              </a:ext>
            </a:extLst>
          </p:cNvPr>
          <p:cNvSpPr/>
          <p:nvPr/>
        </p:nvSpPr>
        <p:spPr>
          <a:xfrm flipH="1">
            <a:off x="7357425" y="717283"/>
            <a:ext cx="1455695" cy="462231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206;p52">
            <a:extLst>
              <a:ext uri="{FF2B5EF4-FFF2-40B4-BE49-F238E27FC236}">
                <a16:creationId xmlns:a16="http://schemas.microsoft.com/office/drawing/2014/main" id="{F7BBADC8-3424-F2FF-A4E3-4A1A04940619}"/>
              </a:ext>
            </a:extLst>
          </p:cNvPr>
          <p:cNvGrpSpPr/>
          <p:nvPr/>
        </p:nvGrpSpPr>
        <p:grpSpPr>
          <a:xfrm flipH="1">
            <a:off x="6405185" y="4200456"/>
            <a:ext cx="771485" cy="1105348"/>
            <a:chOff x="6919925" y="2734733"/>
            <a:chExt cx="417628" cy="598359"/>
          </a:xfrm>
        </p:grpSpPr>
        <p:sp>
          <p:nvSpPr>
            <p:cNvPr id="19" name="Google Shape;2207;p52">
              <a:extLst>
                <a:ext uri="{FF2B5EF4-FFF2-40B4-BE49-F238E27FC236}">
                  <a16:creationId xmlns:a16="http://schemas.microsoft.com/office/drawing/2014/main" id="{AAA6E50D-39AC-C597-1EF2-F1C036D4EA2D}"/>
                </a:ext>
              </a:extLst>
            </p:cNvPr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8;p52">
              <a:extLst>
                <a:ext uri="{FF2B5EF4-FFF2-40B4-BE49-F238E27FC236}">
                  <a16:creationId xmlns:a16="http://schemas.microsoft.com/office/drawing/2014/main" id="{5AFCC500-5E96-EAD5-71BD-690E439DE601}"/>
                </a:ext>
              </a:extLst>
            </p:cNvPr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209;p52">
            <a:extLst>
              <a:ext uri="{FF2B5EF4-FFF2-40B4-BE49-F238E27FC236}">
                <a16:creationId xmlns:a16="http://schemas.microsoft.com/office/drawing/2014/main" id="{E5B59DD5-AAAA-B9E8-C613-F29B27749F6E}"/>
              </a:ext>
            </a:extLst>
          </p:cNvPr>
          <p:cNvGrpSpPr/>
          <p:nvPr/>
        </p:nvGrpSpPr>
        <p:grpSpPr>
          <a:xfrm>
            <a:off x="7532998" y="4327644"/>
            <a:ext cx="1280121" cy="833830"/>
            <a:chOff x="6129693" y="2797514"/>
            <a:chExt cx="619416" cy="422849"/>
          </a:xfrm>
        </p:grpSpPr>
        <p:sp>
          <p:nvSpPr>
            <p:cNvPr id="22" name="Google Shape;2210;p52">
              <a:extLst>
                <a:ext uri="{FF2B5EF4-FFF2-40B4-BE49-F238E27FC236}">
                  <a16:creationId xmlns:a16="http://schemas.microsoft.com/office/drawing/2014/main" id="{6B598DBC-2779-9320-B36A-48A0A9CD885E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1;p52">
              <a:extLst>
                <a:ext uri="{FF2B5EF4-FFF2-40B4-BE49-F238E27FC236}">
                  <a16:creationId xmlns:a16="http://schemas.microsoft.com/office/drawing/2014/main" id="{EFAC7F72-5644-AA2D-F2D2-78FA23E0156D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12;p52">
              <a:extLst>
                <a:ext uri="{FF2B5EF4-FFF2-40B4-BE49-F238E27FC236}">
                  <a16:creationId xmlns:a16="http://schemas.microsoft.com/office/drawing/2014/main" id="{6F9F2E98-8780-3F8B-FCB9-5639B9680B8B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3;p52">
              <a:extLst>
                <a:ext uri="{FF2B5EF4-FFF2-40B4-BE49-F238E27FC236}">
                  <a16:creationId xmlns:a16="http://schemas.microsoft.com/office/drawing/2014/main" id="{2120E08A-C6A1-EFB5-E9B2-27458873B634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4;p52">
              <a:extLst>
                <a:ext uri="{FF2B5EF4-FFF2-40B4-BE49-F238E27FC236}">
                  <a16:creationId xmlns:a16="http://schemas.microsoft.com/office/drawing/2014/main" id="{CDE4D9AF-2243-B111-1221-612F9C247EB9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5;p52">
              <a:extLst>
                <a:ext uri="{FF2B5EF4-FFF2-40B4-BE49-F238E27FC236}">
                  <a16:creationId xmlns:a16="http://schemas.microsoft.com/office/drawing/2014/main" id="{D53209EE-79A9-E508-2FAF-7E1FD3408DFD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6;p52">
              <a:extLst>
                <a:ext uri="{FF2B5EF4-FFF2-40B4-BE49-F238E27FC236}">
                  <a16:creationId xmlns:a16="http://schemas.microsoft.com/office/drawing/2014/main" id="{31BE7208-8528-9ECA-0659-4B38CDBFE5D8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17;p52">
              <a:extLst>
                <a:ext uri="{FF2B5EF4-FFF2-40B4-BE49-F238E27FC236}">
                  <a16:creationId xmlns:a16="http://schemas.microsoft.com/office/drawing/2014/main" id="{AB088C11-7C28-B16A-7F34-093382F058A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18;p52">
              <a:extLst>
                <a:ext uri="{FF2B5EF4-FFF2-40B4-BE49-F238E27FC236}">
                  <a16:creationId xmlns:a16="http://schemas.microsoft.com/office/drawing/2014/main" id="{17D68666-BF93-923D-D129-078C52BD6493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9;p52">
              <a:extLst>
                <a:ext uri="{FF2B5EF4-FFF2-40B4-BE49-F238E27FC236}">
                  <a16:creationId xmlns:a16="http://schemas.microsoft.com/office/drawing/2014/main" id="{21924C79-1E8A-F4E1-98FA-FAC8495030E6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220;p52">
              <a:extLst>
                <a:ext uri="{FF2B5EF4-FFF2-40B4-BE49-F238E27FC236}">
                  <a16:creationId xmlns:a16="http://schemas.microsoft.com/office/drawing/2014/main" id="{D8F644C3-ACAC-614D-C559-E097948AB3BD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221;p52">
              <a:extLst>
                <a:ext uri="{FF2B5EF4-FFF2-40B4-BE49-F238E27FC236}">
                  <a16:creationId xmlns:a16="http://schemas.microsoft.com/office/drawing/2014/main" id="{CA7047C4-0429-6FC9-883A-31436AC3EDEB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222;p52">
              <a:extLst>
                <a:ext uri="{FF2B5EF4-FFF2-40B4-BE49-F238E27FC236}">
                  <a16:creationId xmlns:a16="http://schemas.microsoft.com/office/drawing/2014/main" id="{E0260947-8DFE-0792-F60C-86D7BA9C0F44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223;p52">
              <a:extLst>
                <a:ext uri="{FF2B5EF4-FFF2-40B4-BE49-F238E27FC236}">
                  <a16:creationId xmlns:a16="http://schemas.microsoft.com/office/drawing/2014/main" id="{AC02CF1E-1268-6337-9E41-CE32924DAC82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224;p52">
              <a:extLst>
                <a:ext uri="{FF2B5EF4-FFF2-40B4-BE49-F238E27FC236}">
                  <a16:creationId xmlns:a16="http://schemas.microsoft.com/office/drawing/2014/main" id="{7F502B14-61AE-8CBE-9D0B-83CAD0FAE6DE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225;p52">
              <a:extLst>
                <a:ext uri="{FF2B5EF4-FFF2-40B4-BE49-F238E27FC236}">
                  <a16:creationId xmlns:a16="http://schemas.microsoft.com/office/drawing/2014/main" id="{BE1D898E-7129-8B81-04E7-78F141EAC08E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226;p52">
              <a:extLst>
                <a:ext uri="{FF2B5EF4-FFF2-40B4-BE49-F238E27FC236}">
                  <a16:creationId xmlns:a16="http://schemas.microsoft.com/office/drawing/2014/main" id="{A4E30964-241D-B3CD-5AE5-C9D48B87A1C1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227;p52">
              <a:extLst>
                <a:ext uri="{FF2B5EF4-FFF2-40B4-BE49-F238E27FC236}">
                  <a16:creationId xmlns:a16="http://schemas.microsoft.com/office/drawing/2014/main" id="{97CCCAE4-D334-9087-740C-5040DE1B1F25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228;p52">
              <a:extLst>
                <a:ext uri="{FF2B5EF4-FFF2-40B4-BE49-F238E27FC236}">
                  <a16:creationId xmlns:a16="http://schemas.microsoft.com/office/drawing/2014/main" id="{27B6ABAA-EFEC-A96C-F110-97C997254F6B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229;p52">
              <a:extLst>
                <a:ext uri="{FF2B5EF4-FFF2-40B4-BE49-F238E27FC236}">
                  <a16:creationId xmlns:a16="http://schemas.microsoft.com/office/drawing/2014/main" id="{FE7A5E07-CA27-4032-8900-59054087E532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230;p52">
              <a:extLst>
                <a:ext uri="{FF2B5EF4-FFF2-40B4-BE49-F238E27FC236}">
                  <a16:creationId xmlns:a16="http://schemas.microsoft.com/office/drawing/2014/main" id="{4D422D19-DD26-52CA-9D6B-5A0ECFA12B53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231;p52">
              <a:extLst>
                <a:ext uri="{FF2B5EF4-FFF2-40B4-BE49-F238E27FC236}">
                  <a16:creationId xmlns:a16="http://schemas.microsoft.com/office/drawing/2014/main" id="{47EBC624-CCD5-ED7A-0C67-94F223F25863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232;p52">
              <a:extLst>
                <a:ext uri="{FF2B5EF4-FFF2-40B4-BE49-F238E27FC236}">
                  <a16:creationId xmlns:a16="http://schemas.microsoft.com/office/drawing/2014/main" id="{C6AC3AAE-2511-7236-C084-1FE7E859B516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233;p52">
              <a:extLst>
                <a:ext uri="{FF2B5EF4-FFF2-40B4-BE49-F238E27FC236}">
                  <a16:creationId xmlns:a16="http://schemas.microsoft.com/office/drawing/2014/main" id="{09919B63-30D7-5EE9-8A1F-7F68C84E34F2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234;p52">
              <a:extLst>
                <a:ext uri="{FF2B5EF4-FFF2-40B4-BE49-F238E27FC236}">
                  <a16:creationId xmlns:a16="http://schemas.microsoft.com/office/drawing/2014/main" id="{DB9FC292-7432-CFC6-11CE-B75420F36A67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235;p52">
              <a:extLst>
                <a:ext uri="{FF2B5EF4-FFF2-40B4-BE49-F238E27FC236}">
                  <a16:creationId xmlns:a16="http://schemas.microsoft.com/office/drawing/2014/main" id="{AC4015AD-F15C-6607-1DE9-3A8BDFF6A86B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236;p52">
              <a:extLst>
                <a:ext uri="{FF2B5EF4-FFF2-40B4-BE49-F238E27FC236}">
                  <a16:creationId xmlns:a16="http://schemas.microsoft.com/office/drawing/2014/main" id="{07FB0664-EF0E-984C-C76C-BDEDD715673F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237;p52">
              <a:extLst>
                <a:ext uri="{FF2B5EF4-FFF2-40B4-BE49-F238E27FC236}">
                  <a16:creationId xmlns:a16="http://schemas.microsoft.com/office/drawing/2014/main" id="{B61EFD23-FE43-BC8B-2E82-8450BD38F7FD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238;p52">
              <a:extLst>
                <a:ext uri="{FF2B5EF4-FFF2-40B4-BE49-F238E27FC236}">
                  <a16:creationId xmlns:a16="http://schemas.microsoft.com/office/drawing/2014/main" id="{64DFACCC-CE33-7939-796A-7A42AEA44921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239;p52">
              <a:extLst>
                <a:ext uri="{FF2B5EF4-FFF2-40B4-BE49-F238E27FC236}">
                  <a16:creationId xmlns:a16="http://schemas.microsoft.com/office/drawing/2014/main" id="{0E9E4ABC-25A2-42AF-5B4D-6F23B169B9E1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240;p52">
              <a:extLst>
                <a:ext uri="{FF2B5EF4-FFF2-40B4-BE49-F238E27FC236}">
                  <a16:creationId xmlns:a16="http://schemas.microsoft.com/office/drawing/2014/main" id="{F25385CA-90D3-9600-5B2C-88914D7F59B8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241;p52">
              <a:extLst>
                <a:ext uri="{FF2B5EF4-FFF2-40B4-BE49-F238E27FC236}">
                  <a16:creationId xmlns:a16="http://schemas.microsoft.com/office/drawing/2014/main" id="{011472A2-BBE5-9146-3C7A-103044022CAC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242;p52">
              <a:extLst>
                <a:ext uri="{FF2B5EF4-FFF2-40B4-BE49-F238E27FC236}">
                  <a16:creationId xmlns:a16="http://schemas.microsoft.com/office/drawing/2014/main" id="{F0B50BC1-4224-C32E-8701-A0E2D76A0E37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243;p52">
              <a:extLst>
                <a:ext uri="{FF2B5EF4-FFF2-40B4-BE49-F238E27FC236}">
                  <a16:creationId xmlns:a16="http://schemas.microsoft.com/office/drawing/2014/main" id="{B02EBA80-C7D3-ABCE-F91D-B305822F60B3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244;p52">
              <a:extLst>
                <a:ext uri="{FF2B5EF4-FFF2-40B4-BE49-F238E27FC236}">
                  <a16:creationId xmlns:a16="http://schemas.microsoft.com/office/drawing/2014/main" id="{59744225-4398-9643-CED2-E03A7A75E7E3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245;p52">
              <a:extLst>
                <a:ext uri="{FF2B5EF4-FFF2-40B4-BE49-F238E27FC236}">
                  <a16:creationId xmlns:a16="http://schemas.microsoft.com/office/drawing/2014/main" id="{7BAD0BCF-79B2-F0EA-7495-E2C4EA63611D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246;p52">
              <a:extLst>
                <a:ext uri="{FF2B5EF4-FFF2-40B4-BE49-F238E27FC236}">
                  <a16:creationId xmlns:a16="http://schemas.microsoft.com/office/drawing/2014/main" id="{6C8690CC-99E5-A5C8-33B3-318287317506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247;p52">
              <a:extLst>
                <a:ext uri="{FF2B5EF4-FFF2-40B4-BE49-F238E27FC236}">
                  <a16:creationId xmlns:a16="http://schemas.microsoft.com/office/drawing/2014/main" id="{5B7409CB-62C6-381E-FB26-2439AFEF0C9D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248;p52">
              <a:extLst>
                <a:ext uri="{FF2B5EF4-FFF2-40B4-BE49-F238E27FC236}">
                  <a16:creationId xmlns:a16="http://schemas.microsoft.com/office/drawing/2014/main" id="{1C143A84-EA4E-8D04-5096-D2FCAA00FFE9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249;p52">
              <a:extLst>
                <a:ext uri="{FF2B5EF4-FFF2-40B4-BE49-F238E27FC236}">
                  <a16:creationId xmlns:a16="http://schemas.microsoft.com/office/drawing/2014/main" id="{8C35D2BB-4E2C-928C-735E-36AB4011C44B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250;p52">
              <a:extLst>
                <a:ext uri="{FF2B5EF4-FFF2-40B4-BE49-F238E27FC236}">
                  <a16:creationId xmlns:a16="http://schemas.microsoft.com/office/drawing/2014/main" id="{58A92E86-6A5B-695E-3886-1DCF0DBDC660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251;p52">
              <a:extLst>
                <a:ext uri="{FF2B5EF4-FFF2-40B4-BE49-F238E27FC236}">
                  <a16:creationId xmlns:a16="http://schemas.microsoft.com/office/drawing/2014/main" id="{D2112F08-2496-A18B-57CB-995AE300C0C9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252;p52">
              <a:extLst>
                <a:ext uri="{FF2B5EF4-FFF2-40B4-BE49-F238E27FC236}">
                  <a16:creationId xmlns:a16="http://schemas.microsoft.com/office/drawing/2014/main" id="{E5ACC9E2-E0CF-95C3-3832-8D5A2607462A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253;p52">
              <a:extLst>
                <a:ext uri="{FF2B5EF4-FFF2-40B4-BE49-F238E27FC236}">
                  <a16:creationId xmlns:a16="http://schemas.microsoft.com/office/drawing/2014/main" id="{0F941F6D-E3BD-C648-29C1-513D8158AD1D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254;p52">
              <a:extLst>
                <a:ext uri="{FF2B5EF4-FFF2-40B4-BE49-F238E27FC236}">
                  <a16:creationId xmlns:a16="http://schemas.microsoft.com/office/drawing/2014/main" id="{DC5144B2-FBC7-DABD-62B8-825E08F2FC94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255;p52">
              <a:extLst>
                <a:ext uri="{FF2B5EF4-FFF2-40B4-BE49-F238E27FC236}">
                  <a16:creationId xmlns:a16="http://schemas.microsoft.com/office/drawing/2014/main" id="{C7DD6113-25B3-0B91-2BEF-D263591A1605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256;p52">
              <a:extLst>
                <a:ext uri="{FF2B5EF4-FFF2-40B4-BE49-F238E27FC236}">
                  <a16:creationId xmlns:a16="http://schemas.microsoft.com/office/drawing/2014/main" id="{4507D3A3-EBD0-C387-43C6-B18C428BB1B6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257;p52">
              <a:extLst>
                <a:ext uri="{FF2B5EF4-FFF2-40B4-BE49-F238E27FC236}">
                  <a16:creationId xmlns:a16="http://schemas.microsoft.com/office/drawing/2014/main" id="{2C63B83E-5955-CC0E-E82E-879C47E2CC83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258;p52">
              <a:extLst>
                <a:ext uri="{FF2B5EF4-FFF2-40B4-BE49-F238E27FC236}">
                  <a16:creationId xmlns:a16="http://schemas.microsoft.com/office/drawing/2014/main" id="{710D0F12-6E6B-2452-4087-C3618BD9285D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259;p52">
              <a:extLst>
                <a:ext uri="{FF2B5EF4-FFF2-40B4-BE49-F238E27FC236}">
                  <a16:creationId xmlns:a16="http://schemas.microsoft.com/office/drawing/2014/main" id="{D2440720-E623-0B28-7155-F53C02D1818B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260;p52">
              <a:extLst>
                <a:ext uri="{FF2B5EF4-FFF2-40B4-BE49-F238E27FC236}">
                  <a16:creationId xmlns:a16="http://schemas.microsoft.com/office/drawing/2014/main" id="{231A8946-C5D3-A979-2124-EC0D4C20794B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261;p52">
              <a:extLst>
                <a:ext uri="{FF2B5EF4-FFF2-40B4-BE49-F238E27FC236}">
                  <a16:creationId xmlns:a16="http://schemas.microsoft.com/office/drawing/2014/main" id="{F31C3525-D677-3083-F734-A80D8E031A02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262;p52">
              <a:extLst>
                <a:ext uri="{FF2B5EF4-FFF2-40B4-BE49-F238E27FC236}">
                  <a16:creationId xmlns:a16="http://schemas.microsoft.com/office/drawing/2014/main" id="{DB729827-6575-0AEB-C1E4-2AAED06D93FF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263;p52">
              <a:extLst>
                <a:ext uri="{FF2B5EF4-FFF2-40B4-BE49-F238E27FC236}">
                  <a16:creationId xmlns:a16="http://schemas.microsoft.com/office/drawing/2014/main" id="{10F495CC-8963-6F75-A4D6-BED446E32A14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264;p52">
              <a:extLst>
                <a:ext uri="{FF2B5EF4-FFF2-40B4-BE49-F238E27FC236}">
                  <a16:creationId xmlns:a16="http://schemas.microsoft.com/office/drawing/2014/main" id="{82BD3649-3AE0-1929-819E-184C80DA54D3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265;p52">
              <a:extLst>
                <a:ext uri="{FF2B5EF4-FFF2-40B4-BE49-F238E27FC236}">
                  <a16:creationId xmlns:a16="http://schemas.microsoft.com/office/drawing/2014/main" id="{D26E9365-F9EF-E321-39D3-F3C9D4313360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266;p52">
              <a:extLst>
                <a:ext uri="{FF2B5EF4-FFF2-40B4-BE49-F238E27FC236}">
                  <a16:creationId xmlns:a16="http://schemas.microsoft.com/office/drawing/2014/main" id="{B7A149DE-745D-CCB2-BA77-CD1001ECB1AF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267;p52">
              <a:extLst>
                <a:ext uri="{FF2B5EF4-FFF2-40B4-BE49-F238E27FC236}">
                  <a16:creationId xmlns:a16="http://schemas.microsoft.com/office/drawing/2014/main" id="{5A762824-B9DB-9F6E-3666-87ED34F57698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268;p52">
              <a:extLst>
                <a:ext uri="{FF2B5EF4-FFF2-40B4-BE49-F238E27FC236}">
                  <a16:creationId xmlns:a16="http://schemas.microsoft.com/office/drawing/2014/main" id="{13442687-F8B2-DBB2-FD46-778C7ABECEAC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269;p52">
              <a:extLst>
                <a:ext uri="{FF2B5EF4-FFF2-40B4-BE49-F238E27FC236}">
                  <a16:creationId xmlns:a16="http://schemas.microsoft.com/office/drawing/2014/main" id="{0582B6F7-2C98-820B-C53D-39E1AC09F41E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270;p52">
              <a:extLst>
                <a:ext uri="{FF2B5EF4-FFF2-40B4-BE49-F238E27FC236}">
                  <a16:creationId xmlns:a16="http://schemas.microsoft.com/office/drawing/2014/main" id="{93B74579-2A8B-B3C3-E0A0-FFE847DC553D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271;p52">
              <a:extLst>
                <a:ext uri="{FF2B5EF4-FFF2-40B4-BE49-F238E27FC236}">
                  <a16:creationId xmlns:a16="http://schemas.microsoft.com/office/drawing/2014/main" id="{8EDFEDF7-872B-DE17-3B82-6229768C8197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272;p52">
              <a:extLst>
                <a:ext uri="{FF2B5EF4-FFF2-40B4-BE49-F238E27FC236}">
                  <a16:creationId xmlns:a16="http://schemas.microsoft.com/office/drawing/2014/main" id="{99FF30A2-D4A4-6587-0960-1592125C853F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273;p52">
              <a:extLst>
                <a:ext uri="{FF2B5EF4-FFF2-40B4-BE49-F238E27FC236}">
                  <a16:creationId xmlns:a16="http://schemas.microsoft.com/office/drawing/2014/main" id="{8E2CFB4D-0A89-3858-C1AE-93B9F2C6EB36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274;p52">
              <a:extLst>
                <a:ext uri="{FF2B5EF4-FFF2-40B4-BE49-F238E27FC236}">
                  <a16:creationId xmlns:a16="http://schemas.microsoft.com/office/drawing/2014/main" id="{F6D16993-08DB-48D2-E482-1B1D9D8ED900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275;p52">
              <a:extLst>
                <a:ext uri="{FF2B5EF4-FFF2-40B4-BE49-F238E27FC236}">
                  <a16:creationId xmlns:a16="http://schemas.microsoft.com/office/drawing/2014/main" id="{87476D32-F709-7D4D-3E60-4E1D787DBB43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276;p52">
              <a:extLst>
                <a:ext uri="{FF2B5EF4-FFF2-40B4-BE49-F238E27FC236}">
                  <a16:creationId xmlns:a16="http://schemas.microsoft.com/office/drawing/2014/main" id="{846D51CC-F1A2-0DCA-FEC1-46D156EF58EF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277;p52">
              <a:extLst>
                <a:ext uri="{FF2B5EF4-FFF2-40B4-BE49-F238E27FC236}">
                  <a16:creationId xmlns:a16="http://schemas.microsoft.com/office/drawing/2014/main" id="{AB591323-D537-7C17-0F24-3E92EB5D5FEB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278;p52">
              <a:extLst>
                <a:ext uri="{FF2B5EF4-FFF2-40B4-BE49-F238E27FC236}">
                  <a16:creationId xmlns:a16="http://schemas.microsoft.com/office/drawing/2014/main" id="{9745B56E-5BE3-5E5C-3028-B3BFBCF7ADD8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279;p52">
              <a:extLst>
                <a:ext uri="{FF2B5EF4-FFF2-40B4-BE49-F238E27FC236}">
                  <a16:creationId xmlns:a16="http://schemas.microsoft.com/office/drawing/2014/main" id="{C1CF8008-675B-F688-BD57-90756D5CC977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280;p52">
              <a:extLst>
                <a:ext uri="{FF2B5EF4-FFF2-40B4-BE49-F238E27FC236}">
                  <a16:creationId xmlns:a16="http://schemas.microsoft.com/office/drawing/2014/main" id="{64A8AB67-C1A0-1CCA-949A-8B3033FFA55F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281;p52">
              <a:extLst>
                <a:ext uri="{FF2B5EF4-FFF2-40B4-BE49-F238E27FC236}">
                  <a16:creationId xmlns:a16="http://schemas.microsoft.com/office/drawing/2014/main" id="{BFE48F6C-E459-AF59-A033-583D043DB190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282;p52">
              <a:extLst>
                <a:ext uri="{FF2B5EF4-FFF2-40B4-BE49-F238E27FC236}">
                  <a16:creationId xmlns:a16="http://schemas.microsoft.com/office/drawing/2014/main" id="{76796598-2DED-C29D-C883-D4988CDCF644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283;p52">
              <a:extLst>
                <a:ext uri="{FF2B5EF4-FFF2-40B4-BE49-F238E27FC236}">
                  <a16:creationId xmlns:a16="http://schemas.microsoft.com/office/drawing/2014/main" id="{31B91471-0508-BA5B-1758-AB879216D847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284;p52">
              <a:extLst>
                <a:ext uri="{FF2B5EF4-FFF2-40B4-BE49-F238E27FC236}">
                  <a16:creationId xmlns:a16="http://schemas.microsoft.com/office/drawing/2014/main" id="{A5207291-EB94-CE5E-5717-E92166D3E4EA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285;p52">
              <a:extLst>
                <a:ext uri="{FF2B5EF4-FFF2-40B4-BE49-F238E27FC236}">
                  <a16:creationId xmlns:a16="http://schemas.microsoft.com/office/drawing/2014/main" id="{3142ACAC-8D6C-AB73-73DD-F04FAD25D43B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286;p52">
              <a:extLst>
                <a:ext uri="{FF2B5EF4-FFF2-40B4-BE49-F238E27FC236}">
                  <a16:creationId xmlns:a16="http://schemas.microsoft.com/office/drawing/2014/main" id="{750C41D2-9A26-D475-02F0-D423288F909D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287;p52">
              <a:extLst>
                <a:ext uri="{FF2B5EF4-FFF2-40B4-BE49-F238E27FC236}">
                  <a16:creationId xmlns:a16="http://schemas.microsoft.com/office/drawing/2014/main" id="{BF379777-8A8E-FF74-ECBE-DDA95ADADBE6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288;p52">
              <a:extLst>
                <a:ext uri="{FF2B5EF4-FFF2-40B4-BE49-F238E27FC236}">
                  <a16:creationId xmlns:a16="http://schemas.microsoft.com/office/drawing/2014/main" id="{BF9647F7-9BBF-35D6-479C-5AEE40B05A60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289;p52">
              <a:extLst>
                <a:ext uri="{FF2B5EF4-FFF2-40B4-BE49-F238E27FC236}">
                  <a16:creationId xmlns:a16="http://schemas.microsoft.com/office/drawing/2014/main" id="{6B1D294E-3CEC-C2BC-A5BF-E145B1294738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290;p52">
              <a:extLst>
                <a:ext uri="{FF2B5EF4-FFF2-40B4-BE49-F238E27FC236}">
                  <a16:creationId xmlns:a16="http://schemas.microsoft.com/office/drawing/2014/main" id="{605A9332-6F58-F004-E892-BBCC00FF31CE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291;p52">
              <a:extLst>
                <a:ext uri="{FF2B5EF4-FFF2-40B4-BE49-F238E27FC236}">
                  <a16:creationId xmlns:a16="http://schemas.microsoft.com/office/drawing/2014/main" id="{56B60121-4F43-CBEC-EC08-F07F8A3FD141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292;p52">
              <a:extLst>
                <a:ext uri="{FF2B5EF4-FFF2-40B4-BE49-F238E27FC236}">
                  <a16:creationId xmlns:a16="http://schemas.microsoft.com/office/drawing/2014/main" id="{7CE19BA7-097A-C96B-6933-AA3B4C61A356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293;p52">
              <a:extLst>
                <a:ext uri="{FF2B5EF4-FFF2-40B4-BE49-F238E27FC236}">
                  <a16:creationId xmlns:a16="http://schemas.microsoft.com/office/drawing/2014/main" id="{3686AE08-5329-B8CA-7C6B-F80BA90CC45C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294;p52">
              <a:extLst>
                <a:ext uri="{FF2B5EF4-FFF2-40B4-BE49-F238E27FC236}">
                  <a16:creationId xmlns:a16="http://schemas.microsoft.com/office/drawing/2014/main" id="{E282B385-8B35-A00B-AB24-981FF0D98F9C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295;p52">
              <a:extLst>
                <a:ext uri="{FF2B5EF4-FFF2-40B4-BE49-F238E27FC236}">
                  <a16:creationId xmlns:a16="http://schemas.microsoft.com/office/drawing/2014/main" id="{944AD0DD-AEEF-07E6-6574-8074AFD31A52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296;p52">
              <a:extLst>
                <a:ext uri="{FF2B5EF4-FFF2-40B4-BE49-F238E27FC236}">
                  <a16:creationId xmlns:a16="http://schemas.microsoft.com/office/drawing/2014/main" id="{FC7E8DE6-B382-B8EA-5B3F-508F31890AEE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297;p52">
              <a:extLst>
                <a:ext uri="{FF2B5EF4-FFF2-40B4-BE49-F238E27FC236}">
                  <a16:creationId xmlns:a16="http://schemas.microsoft.com/office/drawing/2014/main" id="{F208B19B-9678-CD0F-7857-E271397490E9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98;p52">
              <a:extLst>
                <a:ext uri="{FF2B5EF4-FFF2-40B4-BE49-F238E27FC236}">
                  <a16:creationId xmlns:a16="http://schemas.microsoft.com/office/drawing/2014/main" id="{8DBE8FE6-35B7-03B3-2107-E0AFE1C2F331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99;p52">
              <a:extLst>
                <a:ext uri="{FF2B5EF4-FFF2-40B4-BE49-F238E27FC236}">
                  <a16:creationId xmlns:a16="http://schemas.microsoft.com/office/drawing/2014/main" id="{3C77023A-9CC5-2D22-11EB-2E685B8D2609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300;p52">
              <a:extLst>
                <a:ext uri="{FF2B5EF4-FFF2-40B4-BE49-F238E27FC236}">
                  <a16:creationId xmlns:a16="http://schemas.microsoft.com/office/drawing/2014/main" id="{716A56E1-9CB8-367C-D261-16B283870A00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301;p52">
              <a:extLst>
                <a:ext uri="{FF2B5EF4-FFF2-40B4-BE49-F238E27FC236}">
                  <a16:creationId xmlns:a16="http://schemas.microsoft.com/office/drawing/2014/main" id="{74AD443D-F6D0-43B4-06A8-A07C85C8BF08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302;p52">
              <a:extLst>
                <a:ext uri="{FF2B5EF4-FFF2-40B4-BE49-F238E27FC236}">
                  <a16:creationId xmlns:a16="http://schemas.microsoft.com/office/drawing/2014/main" id="{45A23847-2770-E319-7986-449A36EFA20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303;p52">
              <a:extLst>
                <a:ext uri="{FF2B5EF4-FFF2-40B4-BE49-F238E27FC236}">
                  <a16:creationId xmlns:a16="http://schemas.microsoft.com/office/drawing/2014/main" id="{C8951460-7109-870A-4999-05C34CF93B1A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304;p52">
              <a:extLst>
                <a:ext uri="{FF2B5EF4-FFF2-40B4-BE49-F238E27FC236}">
                  <a16:creationId xmlns:a16="http://schemas.microsoft.com/office/drawing/2014/main" id="{0D3436EB-E78A-8387-8E8E-4FE82D1049D1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305;p52">
              <a:extLst>
                <a:ext uri="{FF2B5EF4-FFF2-40B4-BE49-F238E27FC236}">
                  <a16:creationId xmlns:a16="http://schemas.microsoft.com/office/drawing/2014/main" id="{076C8FA1-31FB-3CFD-C286-D475D131BD9F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306;p52">
              <a:extLst>
                <a:ext uri="{FF2B5EF4-FFF2-40B4-BE49-F238E27FC236}">
                  <a16:creationId xmlns:a16="http://schemas.microsoft.com/office/drawing/2014/main" id="{7EC35276-1D60-927E-5FD9-68D1D1321EEC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307;p52">
              <a:extLst>
                <a:ext uri="{FF2B5EF4-FFF2-40B4-BE49-F238E27FC236}">
                  <a16:creationId xmlns:a16="http://schemas.microsoft.com/office/drawing/2014/main" id="{37E2936A-2B98-AC3E-C9DD-DA8A237D1EFB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308;p52">
              <a:extLst>
                <a:ext uri="{FF2B5EF4-FFF2-40B4-BE49-F238E27FC236}">
                  <a16:creationId xmlns:a16="http://schemas.microsoft.com/office/drawing/2014/main" id="{E167CD5C-7270-ED9F-C33B-3A518453E710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309;p52">
              <a:extLst>
                <a:ext uri="{FF2B5EF4-FFF2-40B4-BE49-F238E27FC236}">
                  <a16:creationId xmlns:a16="http://schemas.microsoft.com/office/drawing/2014/main" id="{D59E7F97-EBBF-C79A-A018-C5DE6DD4A999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D5D40E-D2EF-5A80-26E0-FAB42FC1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17" y="751410"/>
            <a:ext cx="7704000" cy="42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0"/>
          <p:cNvSpPr txBox="1">
            <a:spLocks noGrp="1"/>
          </p:cNvSpPr>
          <p:nvPr>
            <p:ph type="title"/>
          </p:nvPr>
        </p:nvSpPr>
        <p:spPr>
          <a:xfrm>
            <a:off x="217073" y="459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Utilities</a:t>
            </a:r>
            <a:endParaRPr dirty="0"/>
          </a:p>
        </p:txBody>
      </p:sp>
      <p:sp>
        <p:nvSpPr>
          <p:cNvPr id="1701" name="Google Shape;1701;p40"/>
          <p:cNvSpPr/>
          <p:nvPr/>
        </p:nvSpPr>
        <p:spPr>
          <a:xfrm>
            <a:off x="7822009" y="815856"/>
            <a:ext cx="263264" cy="64130"/>
          </a:xfrm>
          <a:custGeom>
            <a:avLst/>
            <a:gdLst/>
            <a:ahLst/>
            <a:cxnLst/>
            <a:rect l="l" t="t" r="r" b="b"/>
            <a:pathLst>
              <a:path w="6051" h="1474" extrusionOk="0">
                <a:moveTo>
                  <a:pt x="6051" y="687"/>
                </a:moveTo>
                <a:cubicBezTo>
                  <a:pt x="4054" y="1051"/>
                  <a:pt x="1" y="1474"/>
                  <a:pt x="1" y="1474"/>
                </a:cubicBezTo>
                <a:cubicBezTo>
                  <a:pt x="266" y="1474"/>
                  <a:pt x="439" y="1204"/>
                  <a:pt x="717" y="1148"/>
                </a:cubicBezTo>
                <a:cubicBezTo>
                  <a:pt x="1040" y="1082"/>
                  <a:pt x="1344" y="1209"/>
                  <a:pt x="1680" y="1097"/>
                </a:cubicBezTo>
                <a:cubicBezTo>
                  <a:pt x="2312" y="886"/>
                  <a:pt x="2610" y="1"/>
                  <a:pt x="3389" y="84"/>
                </a:cubicBezTo>
                <a:cubicBezTo>
                  <a:pt x="3665" y="115"/>
                  <a:pt x="3883" y="415"/>
                  <a:pt x="4125" y="508"/>
                </a:cubicBezTo>
                <a:cubicBezTo>
                  <a:pt x="4432" y="624"/>
                  <a:pt x="4639" y="608"/>
                  <a:pt x="4966" y="627"/>
                </a:cubicBezTo>
                <a:cubicBezTo>
                  <a:pt x="5287" y="645"/>
                  <a:pt x="5729" y="725"/>
                  <a:pt x="6051" y="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00;p40">
            <a:extLst>
              <a:ext uri="{FF2B5EF4-FFF2-40B4-BE49-F238E27FC236}">
                <a16:creationId xmlns:a16="http://schemas.microsoft.com/office/drawing/2014/main" id="{73785CC4-BAD9-B329-28DC-A97C60689115}"/>
              </a:ext>
            </a:extLst>
          </p:cNvPr>
          <p:cNvSpPr/>
          <p:nvPr/>
        </p:nvSpPr>
        <p:spPr>
          <a:xfrm flipH="1">
            <a:off x="7357425" y="717283"/>
            <a:ext cx="1455695" cy="462231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206;p52">
            <a:extLst>
              <a:ext uri="{FF2B5EF4-FFF2-40B4-BE49-F238E27FC236}">
                <a16:creationId xmlns:a16="http://schemas.microsoft.com/office/drawing/2014/main" id="{F7BBADC8-3424-F2FF-A4E3-4A1A04940619}"/>
              </a:ext>
            </a:extLst>
          </p:cNvPr>
          <p:cNvGrpSpPr/>
          <p:nvPr/>
        </p:nvGrpSpPr>
        <p:grpSpPr>
          <a:xfrm flipH="1">
            <a:off x="6405185" y="4200456"/>
            <a:ext cx="771485" cy="1105348"/>
            <a:chOff x="6919925" y="2734733"/>
            <a:chExt cx="417628" cy="598359"/>
          </a:xfrm>
        </p:grpSpPr>
        <p:sp>
          <p:nvSpPr>
            <p:cNvPr id="19" name="Google Shape;2207;p52">
              <a:extLst>
                <a:ext uri="{FF2B5EF4-FFF2-40B4-BE49-F238E27FC236}">
                  <a16:creationId xmlns:a16="http://schemas.microsoft.com/office/drawing/2014/main" id="{AAA6E50D-39AC-C597-1EF2-F1C036D4EA2D}"/>
                </a:ext>
              </a:extLst>
            </p:cNvPr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8;p52">
              <a:extLst>
                <a:ext uri="{FF2B5EF4-FFF2-40B4-BE49-F238E27FC236}">
                  <a16:creationId xmlns:a16="http://schemas.microsoft.com/office/drawing/2014/main" id="{5AFCC500-5E96-EAD5-71BD-690E439DE601}"/>
                </a:ext>
              </a:extLst>
            </p:cNvPr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209;p52">
            <a:extLst>
              <a:ext uri="{FF2B5EF4-FFF2-40B4-BE49-F238E27FC236}">
                <a16:creationId xmlns:a16="http://schemas.microsoft.com/office/drawing/2014/main" id="{E5B59DD5-AAAA-B9E8-C613-F29B27749F6E}"/>
              </a:ext>
            </a:extLst>
          </p:cNvPr>
          <p:cNvGrpSpPr/>
          <p:nvPr/>
        </p:nvGrpSpPr>
        <p:grpSpPr>
          <a:xfrm>
            <a:off x="7532998" y="4327644"/>
            <a:ext cx="1280121" cy="833830"/>
            <a:chOff x="6129693" y="2797514"/>
            <a:chExt cx="619416" cy="422849"/>
          </a:xfrm>
        </p:grpSpPr>
        <p:sp>
          <p:nvSpPr>
            <p:cNvPr id="22" name="Google Shape;2210;p52">
              <a:extLst>
                <a:ext uri="{FF2B5EF4-FFF2-40B4-BE49-F238E27FC236}">
                  <a16:creationId xmlns:a16="http://schemas.microsoft.com/office/drawing/2014/main" id="{6B598DBC-2779-9320-B36A-48A0A9CD885E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1;p52">
              <a:extLst>
                <a:ext uri="{FF2B5EF4-FFF2-40B4-BE49-F238E27FC236}">
                  <a16:creationId xmlns:a16="http://schemas.microsoft.com/office/drawing/2014/main" id="{EFAC7F72-5644-AA2D-F2D2-78FA23E0156D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12;p52">
              <a:extLst>
                <a:ext uri="{FF2B5EF4-FFF2-40B4-BE49-F238E27FC236}">
                  <a16:creationId xmlns:a16="http://schemas.microsoft.com/office/drawing/2014/main" id="{6F9F2E98-8780-3F8B-FCB9-5639B9680B8B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3;p52">
              <a:extLst>
                <a:ext uri="{FF2B5EF4-FFF2-40B4-BE49-F238E27FC236}">
                  <a16:creationId xmlns:a16="http://schemas.microsoft.com/office/drawing/2014/main" id="{2120E08A-C6A1-EFB5-E9B2-27458873B634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4;p52">
              <a:extLst>
                <a:ext uri="{FF2B5EF4-FFF2-40B4-BE49-F238E27FC236}">
                  <a16:creationId xmlns:a16="http://schemas.microsoft.com/office/drawing/2014/main" id="{CDE4D9AF-2243-B111-1221-612F9C247EB9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5;p52">
              <a:extLst>
                <a:ext uri="{FF2B5EF4-FFF2-40B4-BE49-F238E27FC236}">
                  <a16:creationId xmlns:a16="http://schemas.microsoft.com/office/drawing/2014/main" id="{D53209EE-79A9-E508-2FAF-7E1FD3408DFD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6;p52">
              <a:extLst>
                <a:ext uri="{FF2B5EF4-FFF2-40B4-BE49-F238E27FC236}">
                  <a16:creationId xmlns:a16="http://schemas.microsoft.com/office/drawing/2014/main" id="{31BE7208-8528-9ECA-0659-4B38CDBFE5D8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17;p52">
              <a:extLst>
                <a:ext uri="{FF2B5EF4-FFF2-40B4-BE49-F238E27FC236}">
                  <a16:creationId xmlns:a16="http://schemas.microsoft.com/office/drawing/2014/main" id="{AB088C11-7C28-B16A-7F34-093382F058A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18;p52">
              <a:extLst>
                <a:ext uri="{FF2B5EF4-FFF2-40B4-BE49-F238E27FC236}">
                  <a16:creationId xmlns:a16="http://schemas.microsoft.com/office/drawing/2014/main" id="{17D68666-BF93-923D-D129-078C52BD6493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9;p52">
              <a:extLst>
                <a:ext uri="{FF2B5EF4-FFF2-40B4-BE49-F238E27FC236}">
                  <a16:creationId xmlns:a16="http://schemas.microsoft.com/office/drawing/2014/main" id="{21924C79-1E8A-F4E1-98FA-FAC8495030E6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220;p52">
              <a:extLst>
                <a:ext uri="{FF2B5EF4-FFF2-40B4-BE49-F238E27FC236}">
                  <a16:creationId xmlns:a16="http://schemas.microsoft.com/office/drawing/2014/main" id="{D8F644C3-ACAC-614D-C559-E097948AB3BD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221;p52">
              <a:extLst>
                <a:ext uri="{FF2B5EF4-FFF2-40B4-BE49-F238E27FC236}">
                  <a16:creationId xmlns:a16="http://schemas.microsoft.com/office/drawing/2014/main" id="{CA7047C4-0429-6FC9-883A-31436AC3EDEB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222;p52">
              <a:extLst>
                <a:ext uri="{FF2B5EF4-FFF2-40B4-BE49-F238E27FC236}">
                  <a16:creationId xmlns:a16="http://schemas.microsoft.com/office/drawing/2014/main" id="{E0260947-8DFE-0792-F60C-86D7BA9C0F44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223;p52">
              <a:extLst>
                <a:ext uri="{FF2B5EF4-FFF2-40B4-BE49-F238E27FC236}">
                  <a16:creationId xmlns:a16="http://schemas.microsoft.com/office/drawing/2014/main" id="{AC02CF1E-1268-6337-9E41-CE32924DAC82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224;p52">
              <a:extLst>
                <a:ext uri="{FF2B5EF4-FFF2-40B4-BE49-F238E27FC236}">
                  <a16:creationId xmlns:a16="http://schemas.microsoft.com/office/drawing/2014/main" id="{7F502B14-61AE-8CBE-9D0B-83CAD0FAE6DE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225;p52">
              <a:extLst>
                <a:ext uri="{FF2B5EF4-FFF2-40B4-BE49-F238E27FC236}">
                  <a16:creationId xmlns:a16="http://schemas.microsoft.com/office/drawing/2014/main" id="{BE1D898E-7129-8B81-04E7-78F141EAC08E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226;p52">
              <a:extLst>
                <a:ext uri="{FF2B5EF4-FFF2-40B4-BE49-F238E27FC236}">
                  <a16:creationId xmlns:a16="http://schemas.microsoft.com/office/drawing/2014/main" id="{A4E30964-241D-B3CD-5AE5-C9D48B87A1C1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227;p52">
              <a:extLst>
                <a:ext uri="{FF2B5EF4-FFF2-40B4-BE49-F238E27FC236}">
                  <a16:creationId xmlns:a16="http://schemas.microsoft.com/office/drawing/2014/main" id="{97CCCAE4-D334-9087-740C-5040DE1B1F25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228;p52">
              <a:extLst>
                <a:ext uri="{FF2B5EF4-FFF2-40B4-BE49-F238E27FC236}">
                  <a16:creationId xmlns:a16="http://schemas.microsoft.com/office/drawing/2014/main" id="{27B6ABAA-EFEC-A96C-F110-97C997254F6B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229;p52">
              <a:extLst>
                <a:ext uri="{FF2B5EF4-FFF2-40B4-BE49-F238E27FC236}">
                  <a16:creationId xmlns:a16="http://schemas.microsoft.com/office/drawing/2014/main" id="{FE7A5E07-CA27-4032-8900-59054087E532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230;p52">
              <a:extLst>
                <a:ext uri="{FF2B5EF4-FFF2-40B4-BE49-F238E27FC236}">
                  <a16:creationId xmlns:a16="http://schemas.microsoft.com/office/drawing/2014/main" id="{4D422D19-DD26-52CA-9D6B-5A0ECFA12B53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231;p52">
              <a:extLst>
                <a:ext uri="{FF2B5EF4-FFF2-40B4-BE49-F238E27FC236}">
                  <a16:creationId xmlns:a16="http://schemas.microsoft.com/office/drawing/2014/main" id="{47EBC624-CCD5-ED7A-0C67-94F223F25863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232;p52">
              <a:extLst>
                <a:ext uri="{FF2B5EF4-FFF2-40B4-BE49-F238E27FC236}">
                  <a16:creationId xmlns:a16="http://schemas.microsoft.com/office/drawing/2014/main" id="{C6AC3AAE-2511-7236-C084-1FE7E859B516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233;p52">
              <a:extLst>
                <a:ext uri="{FF2B5EF4-FFF2-40B4-BE49-F238E27FC236}">
                  <a16:creationId xmlns:a16="http://schemas.microsoft.com/office/drawing/2014/main" id="{09919B63-30D7-5EE9-8A1F-7F68C84E34F2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234;p52">
              <a:extLst>
                <a:ext uri="{FF2B5EF4-FFF2-40B4-BE49-F238E27FC236}">
                  <a16:creationId xmlns:a16="http://schemas.microsoft.com/office/drawing/2014/main" id="{DB9FC292-7432-CFC6-11CE-B75420F36A67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235;p52">
              <a:extLst>
                <a:ext uri="{FF2B5EF4-FFF2-40B4-BE49-F238E27FC236}">
                  <a16:creationId xmlns:a16="http://schemas.microsoft.com/office/drawing/2014/main" id="{AC4015AD-F15C-6607-1DE9-3A8BDFF6A86B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236;p52">
              <a:extLst>
                <a:ext uri="{FF2B5EF4-FFF2-40B4-BE49-F238E27FC236}">
                  <a16:creationId xmlns:a16="http://schemas.microsoft.com/office/drawing/2014/main" id="{07FB0664-EF0E-984C-C76C-BDEDD715673F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237;p52">
              <a:extLst>
                <a:ext uri="{FF2B5EF4-FFF2-40B4-BE49-F238E27FC236}">
                  <a16:creationId xmlns:a16="http://schemas.microsoft.com/office/drawing/2014/main" id="{B61EFD23-FE43-BC8B-2E82-8450BD38F7FD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238;p52">
              <a:extLst>
                <a:ext uri="{FF2B5EF4-FFF2-40B4-BE49-F238E27FC236}">
                  <a16:creationId xmlns:a16="http://schemas.microsoft.com/office/drawing/2014/main" id="{64DFACCC-CE33-7939-796A-7A42AEA44921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239;p52">
              <a:extLst>
                <a:ext uri="{FF2B5EF4-FFF2-40B4-BE49-F238E27FC236}">
                  <a16:creationId xmlns:a16="http://schemas.microsoft.com/office/drawing/2014/main" id="{0E9E4ABC-25A2-42AF-5B4D-6F23B169B9E1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240;p52">
              <a:extLst>
                <a:ext uri="{FF2B5EF4-FFF2-40B4-BE49-F238E27FC236}">
                  <a16:creationId xmlns:a16="http://schemas.microsoft.com/office/drawing/2014/main" id="{F25385CA-90D3-9600-5B2C-88914D7F59B8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241;p52">
              <a:extLst>
                <a:ext uri="{FF2B5EF4-FFF2-40B4-BE49-F238E27FC236}">
                  <a16:creationId xmlns:a16="http://schemas.microsoft.com/office/drawing/2014/main" id="{011472A2-BBE5-9146-3C7A-103044022CAC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242;p52">
              <a:extLst>
                <a:ext uri="{FF2B5EF4-FFF2-40B4-BE49-F238E27FC236}">
                  <a16:creationId xmlns:a16="http://schemas.microsoft.com/office/drawing/2014/main" id="{F0B50BC1-4224-C32E-8701-A0E2D76A0E37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243;p52">
              <a:extLst>
                <a:ext uri="{FF2B5EF4-FFF2-40B4-BE49-F238E27FC236}">
                  <a16:creationId xmlns:a16="http://schemas.microsoft.com/office/drawing/2014/main" id="{B02EBA80-C7D3-ABCE-F91D-B305822F60B3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244;p52">
              <a:extLst>
                <a:ext uri="{FF2B5EF4-FFF2-40B4-BE49-F238E27FC236}">
                  <a16:creationId xmlns:a16="http://schemas.microsoft.com/office/drawing/2014/main" id="{59744225-4398-9643-CED2-E03A7A75E7E3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245;p52">
              <a:extLst>
                <a:ext uri="{FF2B5EF4-FFF2-40B4-BE49-F238E27FC236}">
                  <a16:creationId xmlns:a16="http://schemas.microsoft.com/office/drawing/2014/main" id="{7BAD0BCF-79B2-F0EA-7495-E2C4EA63611D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246;p52">
              <a:extLst>
                <a:ext uri="{FF2B5EF4-FFF2-40B4-BE49-F238E27FC236}">
                  <a16:creationId xmlns:a16="http://schemas.microsoft.com/office/drawing/2014/main" id="{6C8690CC-99E5-A5C8-33B3-318287317506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247;p52">
              <a:extLst>
                <a:ext uri="{FF2B5EF4-FFF2-40B4-BE49-F238E27FC236}">
                  <a16:creationId xmlns:a16="http://schemas.microsoft.com/office/drawing/2014/main" id="{5B7409CB-62C6-381E-FB26-2439AFEF0C9D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248;p52">
              <a:extLst>
                <a:ext uri="{FF2B5EF4-FFF2-40B4-BE49-F238E27FC236}">
                  <a16:creationId xmlns:a16="http://schemas.microsoft.com/office/drawing/2014/main" id="{1C143A84-EA4E-8D04-5096-D2FCAA00FFE9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249;p52">
              <a:extLst>
                <a:ext uri="{FF2B5EF4-FFF2-40B4-BE49-F238E27FC236}">
                  <a16:creationId xmlns:a16="http://schemas.microsoft.com/office/drawing/2014/main" id="{8C35D2BB-4E2C-928C-735E-36AB4011C44B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250;p52">
              <a:extLst>
                <a:ext uri="{FF2B5EF4-FFF2-40B4-BE49-F238E27FC236}">
                  <a16:creationId xmlns:a16="http://schemas.microsoft.com/office/drawing/2014/main" id="{58A92E86-6A5B-695E-3886-1DCF0DBDC660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251;p52">
              <a:extLst>
                <a:ext uri="{FF2B5EF4-FFF2-40B4-BE49-F238E27FC236}">
                  <a16:creationId xmlns:a16="http://schemas.microsoft.com/office/drawing/2014/main" id="{D2112F08-2496-A18B-57CB-995AE300C0C9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252;p52">
              <a:extLst>
                <a:ext uri="{FF2B5EF4-FFF2-40B4-BE49-F238E27FC236}">
                  <a16:creationId xmlns:a16="http://schemas.microsoft.com/office/drawing/2014/main" id="{E5ACC9E2-E0CF-95C3-3832-8D5A2607462A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253;p52">
              <a:extLst>
                <a:ext uri="{FF2B5EF4-FFF2-40B4-BE49-F238E27FC236}">
                  <a16:creationId xmlns:a16="http://schemas.microsoft.com/office/drawing/2014/main" id="{0F941F6D-E3BD-C648-29C1-513D8158AD1D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254;p52">
              <a:extLst>
                <a:ext uri="{FF2B5EF4-FFF2-40B4-BE49-F238E27FC236}">
                  <a16:creationId xmlns:a16="http://schemas.microsoft.com/office/drawing/2014/main" id="{DC5144B2-FBC7-DABD-62B8-825E08F2FC94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255;p52">
              <a:extLst>
                <a:ext uri="{FF2B5EF4-FFF2-40B4-BE49-F238E27FC236}">
                  <a16:creationId xmlns:a16="http://schemas.microsoft.com/office/drawing/2014/main" id="{C7DD6113-25B3-0B91-2BEF-D263591A1605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256;p52">
              <a:extLst>
                <a:ext uri="{FF2B5EF4-FFF2-40B4-BE49-F238E27FC236}">
                  <a16:creationId xmlns:a16="http://schemas.microsoft.com/office/drawing/2014/main" id="{4507D3A3-EBD0-C387-43C6-B18C428BB1B6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257;p52">
              <a:extLst>
                <a:ext uri="{FF2B5EF4-FFF2-40B4-BE49-F238E27FC236}">
                  <a16:creationId xmlns:a16="http://schemas.microsoft.com/office/drawing/2014/main" id="{2C63B83E-5955-CC0E-E82E-879C47E2CC83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258;p52">
              <a:extLst>
                <a:ext uri="{FF2B5EF4-FFF2-40B4-BE49-F238E27FC236}">
                  <a16:creationId xmlns:a16="http://schemas.microsoft.com/office/drawing/2014/main" id="{710D0F12-6E6B-2452-4087-C3618BD9285D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259;p52">
              <a:extLst>
                <a:ext uri="{FF2B5EF4-FFF2-40B4-BE49-F238E27FC236}">
                  <a16:creationId xmlns:a16="http://schemas.microsoft.com/office/drawing/2014/main" id="{D2440720-E623-0B28-7155-F53C02D1818B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260;p52">
              <a:extLst>
                <a:ext uri="{FF2B5EF4-FFF2-40B4-BE49-F238E27FC236}">
                  <a16:creationId xmlns:a16="http://schemas.microsoft.com/office/drawing/2014/main" id="{231A8946-C5D3-A979-2124-EC0D4C20794B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261;p52">
              <a:extLst>
                <a:ext uri="{FF2B5EF4-FFF2-40B4-BE49-F238E27FC236}">
                  <a16:creationId xmlns:a16="http://schemas.microsoft.com/office/drawing/2014/main" id="{F31C3525-D677-3083-F734-A80D8E031A02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262;p52">
              <a:extLst>
                <a:ext uri="{FF2B5EF4-FFF2-40B4-BE49-F238E27FC236}">
                  <a16:creationId xmlns:a16="http://schemas.microsoft.com/office/drawing/2014/main" id="{DB729827-6575-0AEB-C1E4-2AAED06D93FF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263;p52">
              <a:extLst>
                <a:ext uri="{FF2B5EF4-FFF2-40B4-BE49-F238E27FC236}">
                  <a16:creationId xmlns:a16="http://schemas.microsoft.com/office/drawing/2014/main" id="{10F495CC-8963-6F75-A4D6-BED446E32A14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264;p52">
              <a:extLst>
                <a:ext uri="{FF2B5EF4-FFF2-40B4-BE49-F238E27FC236}">
                  <a16:creationId xmlns:a16="http://schemas.microsoft.com/office/drawing/2014/main" id="{82BD3649-3AE0-1929-819E-184C80DA54D3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265;p52">
              <a:extLst>
                <a:ext uri="{FF2B5EF4-FFF2-40B4-BE49-F238E27FC236}">
                  <a16:creationId xmlns:a16="http://schemas.microsoft.com/office/drawing/2014/main" id="{D26E9365-F9EF-E321-39D3-F3C9D4313360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266;p52">
              <a:extLst>
                <a:ext uri="{FF2B5EF4-FFF2-40B4-BE49-F238E27FC236}">
                  <a16:creationId xmlns:a16="http://schemas.microsoft.com/office/drawing/2014/main" id="{B7A149DE-745D-CCB2-BA77-CD1001ECB1AF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267;p52">
              <a:extLst>
                <a:ext uri="{FF2B5EF4-FFF2-40B4-BE49-F238E27FC236}">
                  <a16:creationId xmlns:a16="http://schemas.microsoft.com/office/drawing/2014/main" id="{5A762824-B9DB-9F6E-3666-87ED34F57698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268;p52">
              <a:extLst>
                <a:ext uri="{FF2B5EF4-FFF2-40B4-BE49-F238E27FC236}">
                  <a16:creationId xmlns:a16="http://schemas.microsoft.com/office/drawing/2014/main" id="{13442687-F8B2-DBB2-FD46-778C7ABECEAC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269;p52">
              <a:extLst>
                <a:ext uri="{FF2B5EF4-FFF2-40B4-BE49-F238E27FC236}">
                  <a16:creationId xmlns:a16="http://schemas.microsoft.com/office/drawing/2014/main" id="{0582B6F7-2C98-820B-C53D-39E1AC09F41E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270;p52">
              <a:extLst>
                <a:ext uri="{FF2B5EF4-FFF2-40B4-BE49-F238E27FC236}">
                  <a16:creationId xmlns:a16="http://schemas.microsoft.com/office/drawing/2014/main" id="{93B74579-2A8B-B3C3-E0A0-FFE847DC553D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271;p52">
              <a:extLst>
                <a:ext uri="{FF2B5EF4-FFF2-40B4-BE49-F238E27FC236}">
                  <a16:creationId xmlns:a16="http://schemas.microsoft.com/office/drawing/2014/main" id="{8EDFEDF7-872B-DE17-3B82-6229768C8197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272;p52">
              <a:extLst>
                <a:ext uri="{FF2B5EF4-FFF2-40B4-BE49-F238E27FC236}">
                  <a16:creationId xmlns:a16="http://schemas.microsoft.com/office/drawing/2014/main" id="{99FF30A2-D4A4-6587-0960-1592125C853F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273;p52">
              <a:extLst>
                <a:ext uri="{FF2B5EF4-FFF2-40B4-BE49-F238E27FC236}">
                  <a16:creationId xmlns:a16="http://schemas.microsoft.com/office/drawing/2014/main" id="{8E2CFB4D-0A89-3858-C1AE-93B9F2C6EB36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274;p52">
              <a:extLst>
                <a:ext uri="{FF2B5EF4-FFF2-40B4-BE49-F238E27FC236}">
                  <a16:creationId xmlns:a16="http://schemas.microsoft.com/office/drawing/2014/main" id="{F6D16993-08DB-48D2-E482-1B1D9D8ED900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275;p52">
              <a:extLst>
                <a:ext uri="{FF2B5EF4-FFF2-40B4-BE49-F238E27FC236}">
                  <a16:creationId xmlns:a16="http://schemas.microsoft.com/office/drawing/2014/main" id="{87476D32-F709-7D4D-3E60-4E1D787DBB43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276;p52">
              <a:extLst>
                <a:ext uri="{FF2B5EF4-FFF2-40B4-BE49-F238E27FC236}">
                  <a16:creationId xmlns:a16="http://schemas.microsoft.com/office/drawing/2014/main" id="{846D51CC-F1A2-0DCA-FEC1-46D156EF58EF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277;p52">
              <a:extLst>
                <a:ext uri="{FF2B5EF4-FFF2-40B4-BE49-F238E27FC236}">
                  <a16:creationId xmlns:a16="http://schemas.microsoft.com/office/drawing/2014/main" id="{AB591323-D537-7C17-0F24-3E92EB5D5FEB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278;p52">
              <a:extLst>
                <a:ext uri="{FF2B5EF4-FFF2-40B4-BE49-F238E27FC236}">
                  <a16:creationId xmlns:a16="http://schemas.microsoft.com/office/drawing/2014/main" id="{9745B56E-5BE3-5E5C-3028-B3BFBCF7ADD8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279;p52">
              <a:extLst>
                <a:ext uri="{FF2B5EF4-FFF2-40B4-BE49-F238E27FC236}">
                  <a16:creationId xmlns:a16="http://schemas.microsoft.com/office/drawing/2014/main" id="{C1CF8008-675B-F688-BD57-90756D5CC977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280;p52">
              <a:extLst>
                <a:ext uri="{FF2B5EF4-FFF2-40B4-BE49-F238E27FC236}">
                  <a16:creationId xmlns:a16="http://schemas.microsoft.com/office/drawing/2014/main" id="{64A8AB67-C1A0-1CCA-949A-8B3033FFA55F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281;p52">
              <a:extLst>
                <a:ext uri="{FF2B5EF4-FFF2-40B4-BE49-F238E27FC236}">
                  <a16:creationId xmlns:a16="http://schemas.microsoft.com/office/drawing/2014/main" id="{BFE48F6C-E459-AF59-A033-583D043DB190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282;p52">
              <a:extLst>
                <a:ext uri="{FF2B5EF4-FFF2-40B4-BE49-F238E27FC236}">
                  <a16:creationId xmlns:a16="http://schemas.microsoft.com/office/drawing/2014/main" id="{76796598-2DED-C29D-C883-D4988CDCF644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283;p52">
              <a:extLst>
                <a:ext uri="{FF2B5EF4-FFF2-40B4-BE49-F238E27FC236}">
                  <a16:creationId xmlns:a16="http://schemas.microsoft.com/office/drawing/2014/main" id="{31B91471-0508-BA5B-1758-AB879216D847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284;p52">
              <a:extLst>
                <a:ext uri="{FF2B5EF4-FFF2-40B4-BE49-F238E27FC236}">
                  <a16:creationId xmlns:a16="http://schemas.microsoft.com/office/drawing/2014/main" id="{A5207291-EB94-CE5E-5717-E92166D3E4EA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285;p52">
              <a:extLst>
                <a:ext uri="{FF2B5EF4-FFF2-40B4-BE49-F238E27FC236}">
                  <a16:creationId xmlns:a16="http://schemas.microsoft.com/office/drawing/2014/main" id="{3142ACAC-8D6C-AB73-73DD-F04FAD25D43B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286;p52">
              <a:extLst>
                <a:ext uri="{FF2B5EF4-FFF2-40B4-BE49-F238E27FC236}">
                  <a16:creationId xmlns:a16="http://schemas.microsoft.com/office/drawing/2014/main" id="{750C41D2-9A26-D475-02F0-D423288F909D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287;p52">
              <a:extLst>
                <a:ext uri="{FF2B5EF4-FFF2-40B4-BE49-F238E27FC236}">
                  <a16:creationId xmlns:a16="http://schemas.microsoft.com/office/drawing/2014/main" id="{BF379777-8A8E-FF74-ECBE-DDA95ADADBE6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288;p52">
              <a:extLst>
                <a:ext uri="{FF2B5EF4-FFF2-40B4-BE49-F238E27FC236}">
                  <a16:creationId xmlns:a16="http://schemas.microsoft.com/office/drawing/2014/main" id="{BF9647F7-9BBF-35D6-479C-5AEE40B05A60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289;p52">
              <a:extLst>
                <a:ext uri="{FF2B5EF4-FFF2-40B4-BE49-F238E27FC236}">
                  <a16:creationId xmlns:a16="http://schemas.microsoft.com/office/drawing/2014/main" id="{6B1D294E-3CEC-C2BC-A5BF-E145B1294738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290;p52">
              <a:extLst>
                <a:ext uri="{FF2B5EF4-FFF2-40B4-BE49-F238E27FC236}">
                  <a16:creationId xmlns:a16="http://schemas.microsoft.com/office/drawing/2014/main" id="{605A9332-6F58-F004-E892-BBCC00FF31CE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291;p52">
              <a:extLst>
                <a:ext uri="{FF2B5EF4-FFF2-40B4-BE49-F238E27FC236}">
                  <a16:creationId xmlns:a16="http://schemas.microsoft.com/office/drawing/2014/main" id="{56B60121-4F43-CBEC-EC08-F07F8A3FD141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292;p52">
              <a:extLst>
                <a:ext uri="{FF2B5EF4-FFF2-40B4-BE49-F238E27FC236}">
                  <a16:creationId xmlns:a16="http://schemas.microsoft.com/office/drawing/2014/main" id="{7CE19BA7-097A-C96B-6933-AA3B4C61A356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293;p52">
              <a:extLst>
                <a:ext uri="{FF2B5EF4-FFF2-40B4-BE49-F238E27FC236}">
                  <a16:creationId xmlns:a16="http://schemas.microsoft.com/office/drawing/2014/main" id="{3686AE08-5329-B8CA-7C6B-F80BA90CC45C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294;p52">
              <a:extLst>
                <a:ext uri="{FF2B5EF4-FFF2-40B4-BE49-F238E27FC236}">
                  <a16:creationId xmlns:a16="http://schemas.microsoft.com/office/drawing/2014/main" id="{E282B385-8B35-A00B-AB24-981FF0D98F9C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295;p52">
              <a:extLst>
                <a:ext uri="{FF2B5EF4-FFF2-40B4-BE49-F238E27FC236}">
                  <a16:creationId xmlns:a16="http://schemas.microsoft.com/office/drawing/2014/main" id="{944AD0DD-AEEF-07E6-6574-8074AFD31A52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296;p52">
              <a:extLst>
                <a:ext uri="{FF2B5EF4-FFF2-40B4-BE49-F238E27FC236}">
                  <a16:creationId xmlns:a16="http://schemas.microsoft.com/office/drawing/2014/main" id="{FC7E8DE6-B382-B8EA-5B3F-508F31890AEE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297;p52">
              <a:extLst>
                <a:ext uri="{FF2B5EF4-FFF2-40B4-BE49-F238E27FC236}">
                  <a16:creationId xmlns:a16="http://schemas.microsoft.com/office/drawing/2014/main" id="{F208B19B-9678-CD0F-7857-E271397490E9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98;p52">
              <a:extLst>
                <a:ext uri="{FF2B5EF4-FFF2-40B4-BE49-F238E27FC236}">
                  <a16:creationId xmlns:a16="http://schemas.microsoft.com/office/drawing/2014/main" id="{8DBE8FE6-35B7-03B3-2107-E0AFE1C2F331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99;p52">
              <a:extLst>
                <a:ext uri="{FF2B5EF4-FFF2-40B4-BE49-F238E27FC236}">
                  <a16:creationId xmlns:a16="http://schemas.microsoft.com/office/drawing/2014/main" id="{3C77023A-9CC5-2D22-11EB-2E685B8D2609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300;p52">
              <a:extLst>
                <a:ext uri="{FF2B5EF4-FFF2-40B4-BE49-F238E27FC236}">
                  <a16:creationId xmlns:a16="http://schemas.microsoft.com/office/drawing/2014/main" id="{716A56E1-9CB8-367C-D261-16B283870A00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301;p52">
              <a:extLst>
                <a:ext uri="{FF2B5EF4-FFF2-40B4-BE49-F238E27FC236}">
                  <a16:creationId xmlns:a16="http://schemas.microsoft.com/office/drawing/2014/main" id="{74AD443D-F6D0-43B4-06A8-A07C85C8BF08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302;p52">
              <a:extLst>
                <a:ext uri="{FF2B5EF4-FFF2-40B4-BE49-F238E27FC236}">
                  <a16:creationId xmlns:a16="http://schemas.microsoft.com/office/drawing/2014/main" id="{45A23847-2770-E319-7986-449A36EFA20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303;p52">
              <a:extLst>
                <a:ext uri="{FF2B5EF4-FFF2-40B4-BE49-F238E27FC236}">
                  <a16:creationId xmlns:a16="http://schemas.microsoft.com/office/drawing/2014/main" id="{C8951460-7109-870A-4999-05C34CF93B1A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304;p52">
              <a:extLst>
                <a:ext uri="{FF2B5EF4-FFF2-40B4-BE49-F238E27FC236}">
                  <a16:creationId xmlns:a16="http://schemas.microsoft.com/office/drawing/2014/main" id="{0D3436EB-E78A-8387-8E8E-4FE82D1049D1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305;p52">
              <a:extLst>
                <a:ext uri="{FF2B5EF4-FFF2-40B4-BE49-F238E27FC236}">
                  <a16:creationId xmlns:a16="http://schemas.microsoft.com/office/drawing/2014/main" id="{076C8FA1-31FB-3CFD-C286-D475D131BD9F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306;p52">
              <a:extLst>
                <a:ext uri="{FF2B5EF4-FFF2-40B4-BE49-F238E27FC236}">
                  <a16:creationId xmlns:a16="http://schemas.microsoft.com/office/drawing/2014/main" id="{7EC35276-1D60-927E-5FD9-68D1D1321EEC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307;p52">
              <a:extLst>
                <a:ext uri="{FF2B5EF4-FFF2-40B4-BE49-F238E27FC236}">
                  <a16:creationId xmlns:a16="http://schemas.microsoft.com/office/drawing/2014/main" id="{37E2936A-2B98-AC3E-C9DD-DA8A237D1EFB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308;p52">
              <a:extLst>
                <a:ext uri="{FF2B5EF4-FFF2-40B4-BE49-F238E27FC236}">
                  <a16:creationId xmlns:a16="http://schemas.microsoft.com/office/drawing/2014/main" id="{E167CD5C-7270-ED9F-C33B-3A518453E710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309;p52">
              <a:extLst>
                <a:ext uri="{FF2B5EF4-FFF2-40B4-BE49-F238E27FC236}">
                  <a16:creationId xmlns:a16="http://schemas.microsoft.com/office/drawing/2014/main" id="{D59E7F97-EBBF-C79A-A018-C5DE6DD4A999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DEEC39-3449-5A13-97AC-E8265D08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371" y="1005699"/>
            <a:ext cx="9144000" cy="25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8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39"/>
          <p:cNvSpPr/>
          <p:nvPr/>
        </p:nvSpPr>
        <p:spPr>
          <a:xfrm>
            <a:off x="1642449" y="3622475"/>
            <a:ext cx="958867" cy="462873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39"/>
          <p:cNvSpPr/>
          <p:nvPr/>
        </p:nvSpPr>
        <p:spPr>
          <a:xfrm>
            <a:off x="4378327" y="3330744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9"/>
          <p:cNvSpPr/>
          <p:nvPr/>
        </p:nvSpPr>
        <p:spPr>
          <a:xfrm>
            <a:off x="-40169" y="3940497"/>
            <a:ext cx="9228337" cy="132700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39"/>
          <p:cNvGrpSpPr/>
          <p:nvPr/>
        </p:nvGrpSpPr>
        <p:grpSpPr>
          <a:xfrm>
            <a:off x="-1025610" y="1876232"/>
            <a:ext cx="1842671" cy="2820236"/>
            <a:chOff x="1387077" y="711068"/>
            <a:chExt cx="584567" cy="894688"/>
          </a:xfrm>
        </p:grpSpPr>
        <p:sp>
          <p:nvSpPr>
            <p:cNvPr id="1645" name="Google Shape;1645;p39"/>
            <p:cNvSpPr/>
            <p:nvPr/>
          </p:nvSpPr>
          <p:spPr>
            <a:xfrm>
              <a:off x="1387077" y="711068"/>
              <a:ext cx="584567" cy="894688"/>
            </a:xfrm>
            <a:custGeom>
              <a:avLst/>
              <a:gdLst/>
              <a:ahLst/>
              <a:cxnLst/>
              <a:rect l="l" t="t" r="r" b="b"/>
              <a:pathLst>
                <a:path w="13436" h="20564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0564"/>
                  </a:lnTo>
                  <a:lnTo>
                    <a:pt x="0" y="205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1387077" y="75074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1387077" y="789425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1387077" y="82801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1387077" y="86669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1387077" y="90528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1387077" y="94392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1387077" y="98255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1387077" y="1021190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1387077" y="105978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1387077" y="109845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1387077" y="113709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1387077" y="117572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1387077" y="121436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1387077" y="1252998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1387077" y="129163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1387077" y="133022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1387077" y="1368902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1387077" y="140753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1387077" y="1446171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1387077" y="148480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39"/>
          <p:cNvGrpSpPr/>
          <p:nvPr/>
        </p:nvGrpSpPr>
        <p:grpSpPr>
          <a:xfrm>
            <a:off x="7784935" y="3008349"/>
            <a:ext cx="1562750" cy="1691134"/>
            <a:chOff x="5557444" y="2759793"/>
            <a:chExt cx="380778" cy="412060"/>
          </a:xfrm>
        </p:grpSpPr>
        <p:sp>
          <p:nvSpPr>
            <p:cNvPr id="1667" name="Google Shape;1667;p39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39"/>
          <p:cNvGrpSpPr/>
          <p:nvPr/>
        </p:nvGrpSpPr>
        <p:grpSpPr>
          <a:xfrm>
            <a:off x="4808658" y="3385616"/>
            <a:ext cx="2396940" cy="1526164"/>
            <a:chOff x="4548805" y="2700753"/>
            <a:chExt cx="832647" cy="530139"/>
          </a:xfrm>
        </p:grpSpPr>
        <p:sp>
          <p:nvSpPr>
            <p:cNvPr id="1671" name="Google Shape;1671;p39"/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39"/>
          <p:cNvGrpSpPr/>
          <p:nvPr/>
        </p:nvGrpSpPr>
        <p:grpSpPr>
          <a:xfrm flipH="1">
            <a:off x="479064" y="2906429"/>
            <a:ext cx="1441010" cy="2589669"/>
            <a:chOff x="7510801" y="2623702"/>
            <a:chExt cx="489590" cy="879852"/>
          </a:xfrm>
        </p:grpSpPr>
        <p:sp>
          <p:nvSpPr>
            <p:cNvPr id="1682" name="Google Shape;1682;p39"/>
            <p:cNvSpPr/>
            <p:nvPr/>
          </p:nvSpPr>
          <p:spPr>
            <a:xfrm>
              <a:off x="7510801" y="2623702"/>
              <a:ext cx="239248" cy="879852"/>
            </a:xfrm>
            <a:custGeom>
              <a:avLst/>
              <a:gdLst/>
              <a:ahLst/>
              <a:cxnLst/>
              <a:rect l="l" t="t" r="r" b="b"/>
              <a:pathLst>
                <a:path w="5499" h="20223" extrusionOk="0">
                  <a:moveTo>
                    <a:pt x="5498" y="20222"/>
                  </a:moveTo>
                  <a:lnTo>
                    <a:pt x="0" y="20222"/>
                  </a:lnTo>
                  <a:lnTo>
                    <a:pt x="0" y="250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7525724" y="2691008"/>
              <a:ext cx="203876" cy="810110"/>
            </a:xfrm>
            <a:custGeom>
              <a:avLst/>
              <a:gdLst/>
              <a:ahLst/>
              <a:cxnLst/>
              <a:rect l="l" t="t" r="r" b="b"/>
              <a:pathLst>
                <a:path w="4686" h="18620" extrusionOk="0">
                  <a:moveTo>
                    <a:pt x="843" y="4008"/>
                  </a:moveTo>
                  <a:lnTo>
                    <a:pt x="3761" y="2946"/>
                  </a:lnTo>
                  <a:lnTo>
                    <a:pt x="3761" y="1759"/>
                  </a:lnTo>
                  <a:lnTo>
                    <a:pt x="843" y="2910"/>
                  </a:lnTo>
                  <a:close/>
                  <a:moveTo>
                    <a:pt x="843" y="5226"/>
                  </a:moveTo>
                  <a:lnTo>
                    <a:pt x="3761" y="4252"/>
                  </a:lnTo>
                  <a:lnTo>
                    <a:pt x="3761" y="3064"/>
                  </a:lnTo>
                  <a:lnTo>
                    <a:pt x="843" y="4127"/>
                  </a:lnTo>
                  <a:close/>
                  <a:moveTo>
                    <a:pt x="843" y="6444"/>
                  </a:moveTo>
                  <a:lnTo>
                    <a:pt x="3761" y="5559"/>
                  </a:lnTo>
                  <a:lnTo>
                    <a:pt x="3761" y="4369"/>
                  </a:lnTo>
                  <a:lnTo>
                    <a:pt x="843" y="5343"/>
                  </a:lnTo>
                  <a:close/>
                  <a:moveTo>
                    <a:pt x="1" y="5507"/>
                  </a:moveTo>
                  <a:lnTo>
                    <a:pt x="399" y="5374"/>
                  </a:lnTo>
                  <a:lnTo>
                    <a:pt x="399" y="4288"/>
                  </a:lnTo>
                  <a:lnTo>
                    <a:pt x="1" y="4433"/>
                  </a:lnTo>
                  <a:close/>
                  <a:moveTo>
                    <a:pt x="843" y="8879"/>
                  </a:moveTo>
                  <a:lnTo>
                    <a:pt x="3761" y="8172"/>
                  </a:lnTo>
                  <a:lnTo>
                    <a:pt x="3761" y="6981"/>
                  </a:lnTo>
                  <a:lnTo>
                    <a:pt x="843" y="7777"/>
                  </a:lnTo>
                  <a:close/>
                  <a:moveTo>
                    <a:pt x="843" y="7661"/>
                  </a:moveTo>
                  <a:lnTo>
                    <a:pt x="3761" y="6865"/>
                  </a:lnTo>
                  <a:lnTo>
                    <a:pt x="3761" y="5674"/>
                  </a:lnTo>
                  <a:lnTo>
                    <a:pt x="843" y="6560"/>
                  </a:lnTo>
                  <a:close/>
                  <a:moveTo>
                    <a:pt x="1" y="6700"/>
                  </a:moveTo>
                  <a:lnTo>
                    <a:pt x="399" y="6579"/>
                  </a:lnTo>
                  <a:lnTo>
                    <a:pt x="399" y="5490"/>
                  </a:lnTo>
                  <a:lnTo>
                    <a:pt x="1" y="5624"/>
                  </a:lnTo>
                  <a:close/>
                  <a:moveTo>
                    <a:pt x="1" y="9084"/>
                  </a:moveTo>
                  <a:lnTo>
                    <a:pt x="399" y="8987"/>
                  </a:lnTo>
                  <a:lnTo>
                    <a:pt x="399" y="7897"/>
                  </a:lnTo>
                  <a:lnTo>
                    <a:pt x="1" y="8007"/>
                  </a:lnTo>
                  <a:close/>
                  <a:moveTo>
                    <a:pt x="1" y="10276"/>
                  </a:moveTo>
                  <a:lnTo>
                    <a:pt x="399" y="10191"/>
                  </a:lnTo>
                  <a:lnTo>
                    <a:pt x="399" y="9101"/>
                  </a:lnTo>
                  <a:lnTo>
                    <a:pt x="1" y="9198"/>
                  </a:lnTo>
                  <a:close/>
                  <a:moveTo>
                    <a:pt x="1" y="7892"/>
                  </a:moveTo>
                  <a:lnTo>
                    <a:pt x="399" y="7783"/>
                  </a:lnTo>
                  <a:lnTo>
                    <a:pt x="399" y="6694"/>
                  </a:lnTo>
                  <a:lnTo>
                    <a:pt x="1" y="6816"/>
                  </a:lnTo>
                  <a:close/>
                  <a:moveTo>
                    <a:pt x="843" y="17403"/>
                  </a:moveTo>
                  <a:lnTo>
                    <a:pt x="3761" y="17314"/>
                  </a:lnTo>
                  <a:lnTo>
                    <a:pt x="3761" y="16119"/>
                  </a:lnTo>
                  <a:lnTo>
                    <a:pt x="843" y="16296"/>
                  </a:lnTo>
                  <a:close/>
                  <a:moveTo>
                    <a:pt x="843" y="18620"/>
                  </a:moveTo>
                  <a:lnTo>
                    <a:pt x="3761" y="18620"/>
                  </a:lnTo>
                  <a:lnTo>
                    <a:pt x="3761" y="17425"/>
                  </a:lnTo>
                  <a:lnTo>
                    <a:pt x="843" y="17513"/>
                  </a:lnTo>
                  <a:close/>
                  <a:moveTo>
                    <a:pt x="843" y="16185"/>
                  </a:moveTo>
                  <a:lnTo>
                    <a:pt x="3761" y="16009"/>
                  </a:lnTo>
                  <a:lnTo>
                    <a:pt x="3761" y="14813"/>
                  </a:lnTo>
                  <a:lnTo>
                    <a:pt x="843" y="15080"/>
                  </a:lnTo>
                  <a:close/>
                  <a:moveTo>
                    <a:pt x="1" y="11468"/>
                  </a:moveTo>
                  <a:lnTo>
                    <a:pt x="399" y="11396"/>
                  </a:lnTo>
                  <a:lnTo>
                    <a:pt x="399" y="10305"/>
                  </a:lnTo>
                  <a:lnTo>
                    <a:pt x="1" y="10390"/>
                  </a:lnTo>
                  <a:close/>
                  <a:moveTo>
                    <a:pt x="1" y="18620"/>
                  </a:moveTo>
                  <a:lnTo>
                    <a:pt x="399" y="18620"/>
                  </a:lnTo>
                  <a:lnTo>
                    <a:pt x="399" y="17527"/>
                  </a:lnTo>
                  <a:lnTo>
                    <a:pt x="1" y="17539"/>
                  </a:lnTo>
                  <a:close/>
                  <a:moveTo>
                    <a:pt x="1" y="4315"/>
                  </a:moveTo>
                  <a:lnTo>
                    <a:pt x="399" y="4170"/>
                  </a:lnTo>
                  <a:lnTo>
                    <a:pt x="399" y="3085"/>
                  </a:lnTo>
                  <a:lnTo>
                    <a:pt x="1" y="3242"/>
                  </a:lnTo>
                  <a:close/>
                  <a:moveTo>
                    <a:pt x="843" y="13750"/>
                  </a:moveTo>
                  <a:lnTo>
                    <a:pt x="3761" y="13396"/>
                  </a:lnTo>
                  <a:lnTo>
                    <a:pt x="3761" y="12202"/>
                  </a:lnTo>
                  <a:lnTo>
                    <a:pt x="843" y="12644"/>
                  </a:lnTo>
                  <a:close/>
                  <a:moveTo>
                    <a:pt x="843" y="11315"/>
                  </a:moveTo>
                  <a:lnTo>
                    <a:pt x="3761" y="10784"/>
                  </a:lnTo>
                  <a:lnTo>
                    <a:pt x="3761" y="9591"/>
                  </a:lnTo>
                  <a:lnTo>
                    <a:pt x="843" y="10210"/>
                  </a:lnTo>
                  <a:close/>
                  <a:moveTo>
                    <a:pt x="843" y="12533"/>
                  </a:moveTo>
                  <a:lnTo>
                    <a:pt x="3761" y="12090"/>
                  </a:lnTo>
                  <a:lnTo>
                    <a:pt x="3761" y="10897"/>
                  </a:lnTo>
                  <a:lnTo>
                    <a:pt x="843" y="11427"/>
                  </a:lnTo>
                  <a:close/>
                  <a:moveTo>
                    <a:pt x="843" y="10098"/>
                  </a:moveTo>
                  <a:lnTo>
                    <a:pt x="3761" y="9478"/>
                  </a:lnTo>
                  <a:lnTo>
                    <a:pt x="3761" y="8286"/>
                  </a:lnTo>
                  <a:lnTo>
                    <a:pt x="843" y="8993"/>
                  </a:lnTo>
                  <a:close/>
                  <a:moveTo>
                    <a:pt x="843" y="14968"/>
                  </a:moveTo>
                  <a:lnTo>
                    <a:pt x="3761" y="14702"/>
                  </a:lnTo>
                  <a:lnTo>
                    <a:pt x="3761" y="13508"/>
                  </a:lnTo>
                  <a:lnTo>
                    <a:pt x="843" y="13861"/>
                  </a:lnTo>
                  <a:close/>
                  <a:moveTo>
                    <a:pt x="1" y="3122"/>
                  </a:moveTo>
                  <a:lnTo>
                    <a:pt x="399" y="2965"/>
                  </a:lnTo>
                  <a:lnTo>
                    <a:pt x="399" y="1820"/>
                  </a:lnTo>
                  <a:lnTo>
                    <a:pt x="1" y="1990"/>
                  </a:lnTo>
                  <a:close/>
                  <a:moveTo>
                    <a:pt x="4123" y="8084"/>
                  </a:moveTo>
                  <a:lnTo>
                    <a:pt x="4686" y="7947"/>
                  </a:lnTo>
                  <a:lnTo>
                    <a:pt x="4686" y="6728"/>
                  </a:lnTo>
                  <a:lnTo>
                    <a:pt x="4123" y="6881"/>
                  </a:lnTo>
                  <a:close/>
                  <a:moveTo>
                    <a:pt x="4123" y="6766"/>
                  </a:moveTo>
                  <a:lnTo>
                    <a:pt x="4686" y="6613"/>
                  </a:lnTo>
                  <a:lnTo>
                    <a:pt x="4686" y="5394"/>
                  </a:lnTo>
                  <a:lnTo>
                    <a:pt x="4123" y="5565"/>
                  </a:lnTo>
                  <a:close/>
                  <a:moveTo>
                    <a:pt x="4123" y="5449"/>
                  </a:moveTo>
                  <a:lnTo>
                    <a:pt x="4686" y="5278"/>
                  </a:lnTo>
                  <a:lnTo>
                    <a:pt x="4686" y="4061"/>
                  </a:lnTo>
                  <a:lnTo>
                    <a:pt x="4123" y="4249"/>
                  </a:lnTo>
                  <a:close/>
                  <a:moveTo>
                    <a:pt x="4123" y="12035"/>
                  </a:moveTo>
                  <a:lnTo>
                    <a:pt x="4686" y="11950"/>
                  </a:lnTo>
                  <a:lnTo>
                    <a:pt x="4686" y="10729"/>
                  </a:lnTo>
                  <a:lnTo>
                    <a:pt x="4123" y="10830"/>
                  </a:lnTo>
                  <a:close/>
                  <a:moveTo>
                    <a:pt x="4123" y="10718"/>
                  </a:moveTo>
                  <a:lnTo>
                    <a:pt x="4686" y="10616"/>
                  </a:lnTo>
                  <a:lnTo>
                    <a:pt x="4686" y="9395"/>
                  </a:lnTo>
                  <a:lnTo>
                    <a:pt x="4123" y="9514"/>
                  </a:lnTo>
                  <a:close/>
                  <a:moveTo>
                    <a:pt x="4123" y="9401"/>
                  </a:moveTo>
                  <a:lnTo>
                    <a:pt x="4686" y="9281"/>
                  </a:lnTo>
                  <a:lnTo>
                    <a:pt x="4686" y="8061"/>
                  </a:lnTo>
                  <a:lnTo>
                    <a:pt x="4123" y="8198"/>
                  </a:lnTo>
                  <a:close/>
                  <a:moveTo>
                    <a:pt x="4123" y="4132"/>
                  </a:moveTo>
                  <a:lnTo>
                    <a:pt x="4686" y="3944"/>
                  </a:lnTo>
                  <a:lnTo>
                    <a:pt x="4686" y="2728"/>
                  </a:lnTo>
                  <a:lnTo>
                    <a:pt x="4123" y="2932"/>
                  </a:lnTo>
                  <a:close/>
                  <a:moveTo>
                    <a:pt x="843" y="2790"/>
                  </a:moveTo>
                  <a:lnTo>
                    <a:pt x="3761" y="1640"/>
                  </a:lnTo>
                  <a:lnTo>
                    <a:pt x="3761" y="393"/>
                  </a:lnTo>
                  <a:lnTo>
                    <a:pt x="843" y="1633"/>
                  </a:lnTo>
                  <a:close/>
                  <a:moveTo>
                    <a:pt x="4123" y="240"/>
                  </a:moveTo>
                  <a:lnTo>
                    <a:pt x="4123" y="1497"/>
                  </a:lnTo>
                  <a:lnTo>
                    <a:pt x="4686" y="1275"/>
                  </a:lnTo>
                  <a:lnTo>
                    <a:pt x="4686" y="1"/>
                  </a:lnTo>
                  <a:close/>
                  <a:moveTo>
                    <a:pt x="4123" y="2815"/>
                  </a:moveTo>
                  <a:lnTo>
                    <a:pt x="4686" y="2609"/>
                  </a:lnTo>
                  <a:lnTo>
                    <a:pt x="4686" y="1395"/>
                  </a:lnTo>
                  <a:lnTo>
                    <a:pt x="4123" y="1616"/>
                  </a:lnTo>
                  <a:close/>
                  <a:moveTo>
                    <a:pt x="4123" y="17303"/>
                  </a:moveTo>
                  <a:lnTo>
                    <a:pt x="4686" y="17287"/>
                  </a:lnTo>
                  <a:lnTo>
                    <a:pt x="4686" y="16063"/>
                  </a:lnTo>
                  <a:lnTo>
                    <a:pt x="4123" y="16098"/>
                  </a:lnTo>
                  <a:close/>
                  <a:moveTo>
                    <a:pt x="1" y="17429"/>
                  </a:moveTo>
                  <a:lnTo>
                    <a:pt x="399" y="17416"/>
                  </a:lnTo>
                  <a:lnTo>
                    <a:pt x="399" y="16324"/>
                  </a:lnTo>
                  <a:lnTo>
                    <a:pt x="1" y="16347"/>
                  </a:lnTo>
                  <a:close/>
                  <a:moveTo>
                    <a:pt x="1" y="15045"/>
                  </a:moveTo>
                  <a:lnTo>
                    <a:pt x="399" y="15008"/>
                  </a:lnTo>
                  <a:lnTo>
                    <a:pt x="399" y="13916"/>
                  </a:lnTo>
                  <a:lnTo>
                    <a:pt x="1" y="13964"/>
                  </a:lnTo>
                  <a:close/>
                  <a:moveTo>
                    <a:pt x="1" y="16237"/>
                  </a:moveTo>
                  <a:lnTo>
                    <a:pt x="399" y="16212"/>
                  </a:lnTo>
                  <a:lnTo>
                    <a:pt x="399" y="15119"/>
                  </a:lnTo>
                  <a:lnTo>
                    <a:pt x="1" y="15155"/>
                  </a:lnTo>
                  <a:close/>
                  <a:moveTo>
                    <a:pt x="1" y="13852"/>
                  </a:moveTo>
                  <a:lnTo>
                    <a:pt x="399" y="13804"/>
                  </a:lnTo>
                  <a:lnTo>
                    <a:pt x="399" y="12712"/>
                  </a:lnTo>
                  <a:lnTo>
                    <a:pt x="1" y="12772"/>
                  </a:lnTo>
                  <a:close/>
                  <a:moveTo>
                    <a:pt x="4123" y="18620"/>
                  </a:moveTo>
                  <a:lnTo>
                    <a:pt x="4686" y="18620"/>
                  </a:lnTo>
                  <a:lnTo>
                    <a:pt x="4686" y="17397"/>
                  </a:lnTo>
                  <a:lnTo>
                    <a:pt x="4123" y="17414"/>
                  </a:lnTo>
                  <a:close/>
                  <a:moveTo>
                    <a:pt x="4123" y="13352"/>
                  </a:moveTo>
                  <a:lnTo>
                    <a:pt x="4686" y="13285"/>
                  </a:lnTo>
                  <a:lnTo>
                    <a:pt x="4686" y="12062"/>
                  </a:lnTo>
                  <a:lnTo>
                    <a:pt x="4123" y="12148"/>
                  </a:lnTo>
                  <a:close/>
                  <a:moveTo>
                    <a:pt x="4123" y="14670"/>
                  </a:moveTo>
                  <a:lnTo>
                    <a:pt x="4686" y="14618"/>
                  </a:lnTo>
                  <a:lnTo>
                    <a:pt x="4686" y="13396"/>
                  </a:lnTo>
                  <a:lnTo>
                    <a:pt x="4123" y="13464"/>
                  </a:lnTo>
                  <a:close/>
                  <a:moveTo>
                    <a:pt x="4123" y="15986"/>
                  </a:moveTo>
                  <a:lnTo>
                    <a:pt x="4686" y="15952"/>
                  </a:lnTo>
                  <a:lnTo>
                    <a:pt x="4686" y="14730"/>
                  </a:lnTo>
                  <a:lnTo>
                    <a:pt x="4123" y="14780"/>
                  </a:lnTo>
                  <a:close/>
                  <a:moveTo>
                    <a:pt x="1" y="12660"/>
                  </a:moveTo>
                  <a:lnTo>
                    <a:pt x="399" y="12600"/>
                  </a:lnTo>
                  <a:lnTo>
                    <a:pt x="399" y="11509"/>
                  </a:lnTo>
                  <a:lnTo>
                    <a:pt x="1" y="11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7750005" y="2623702"/>
              <a:ext cx="250386" cy="879852"/>
            </a:xfrm>
            <a:custGeom>
              <a:avLst/>
              <a:gdLst/>
              <a:ahLst/>
              <a:cxnLst/>
              <a:rect l="l" t="t" r="r" b="b"/>
              <a:pathLst>
                <a:path w="5755" h="20223" extrusionOk="0">
                  <a:moveTo>
                    <a:pt x="0" y="20222"/>
                  </a:moveTo>
                  <a:lnTo>
                    <a:pt x="5754" y="20222"/>
                  </a:lnTo>
                  <a:lnTo>
                    <a:pt x="5754" y="2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39"/>
          <p:cNvSpPr txBox="1">
            <a:spLocks noGrp="1"/>
          </p:cNvSpPr>
          <p:nvPr>
            <p:ph type="title"/>
          </p:nvPr>
        </p:nvSpPr>
        <p:spPr>
          <a:xfrm>
            <a:off x="1653837" y="2803776"/>
            <a:ext cx="5948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 Assignment</a:t>
            </a:r>
          </a:p>
        </p:txBody>
      </p:sp>
      <p:sp>
        <p:nvSpPr>
          <p:cNvPr id="1686" name="Google Shape;1686;p39"/>
          <p:cNvSpPr txBox="1">
            <a:spLocks noGrp="1"/>
          </p:cNvSpPr>
          <p:nvPr>
            <p:ph type="title" idx="2"/>
          </p:nvPr>
        </p:nvSpPr>
        <p:spPr>
          <a:xfrm>
            <a:off x="3926400" y="1129922"/>
            <a:ext cx="1291200" cy="8418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88" name="Google Shape;1688;p39"/>
          <p:cNvSpPr/>
          <p:nvPr/>
        </p:nvSpPr>
        <p:spPr>
          <a:xfrm>
            <a:off x="1546671" y="114954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39"/>
          <p:cNvSpPr/>
          <p:nvPr/>
        </p:nvSpPr>
        <p:spPr>
          <a:xfrm>
            <a:off x="7205612" y="280611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39"/>
          <p:cNvSpPr/>
          <p:nvPr/>
        </p:nvSpPr>
        <p:spPr>
          <a:xfrm>
            <a:off x="351477" y="1139682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39"/>
          <p:cNvSpPr/>
          <p:nvPr/>
        </p:nvSpPr>
        <p:spPr>
          <a:xfrm flipH="1">
            <a:off x="-21075" y="4593075"/>
            <a:ext cx="9347675" cy="646125"/>
          </a:xfrm>
          <a:custGeom>
            <a:avLst/>
            <a:gdLst/>
            <a:ahLst/>
            <a:cxnLst/>
            <a:rect l="l" t="t" r="r" b="b"/>
            <a:pathLst>
              <a:path w="373907" h="25845" extrusionOk="0">
                <a:moveTo>
                  <a:pt x="1123" y="0"/>
                </a:moveTo>
                <a:lnTo>
                  <a:pt x="373907" y="0"/>
                </a:lnTo>
                <a:lnTo>
                  <a:pt x="373626" y="25845"/>
                </a:lnTo>
                <a:lnTo>
                  <a:pt x="0" y="258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92" name="Google Shape;1692;p39"/>
          <p:cNvSpPr/>
          <p:nvPr/>
        </p:nvSpPr>
        <p:spPr>
          <a:xfrm flipH="1">
            <a:off x="-91300" y="4775675"/>
            <a:ext cx="9438975" cy="449475"/>
          </a:xfrm>
          <a:custGeom>
            <a:avLst/>
            <a:gdLst/>
            <a:ahLst/>
            <a:cxnLst/>
            <a:rect l="l" t="t" r="r" b="b"/>
            <a:pathLst>
              <a:path w="377559" h="17979" extrusionOk="0">
                <a:moveTo>
                  <a:pt x="1405" y="0"/>
                </a:moveTo>
                <a:lnTo>
                  <a:pt x="377559" y="0"/>
                </a:lnTo>
                <a:lnTo>
                  <a:pt x="376997" y="17979"/>
                </a:lnTo>
                <a:lnTo>
                  <a:pt x="0" y="3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0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93DA693-F870-F806-1204-6669EA73E1AF}"/>
              </a:ext>
            </a:extLst>
          </p:cNvPr>
          <p:cNvSpPr txBox="1"/>
          <p:nvPr/>
        </p:nvSpPr>
        <p:spPr>
          <a:xfrm>
            <a:off x="2369478" y="918605"/>
            <a:ext cx="462593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Nguyen Huu Hoang Hai Anh: Use Case Diagram, Enums Class Diagram, Presentation Layer Diagram and their Java code. </a:t>
            </a:r>
          </a:p>
          <a:p>
            <a:endParaRPr lang="en-US" dirty="0"/>
          </a:p>
          <a:p>
            <a:r>
              <a:rPr lang="en-US" dirty="0"/>
              <a:t>• Tran Anh Dung: Business Logic Layer Diagram, DTO Class Diagram and their Java code, also organize team members’ code, writing the report and user manual </a:t>
            </a:r>
          </a:p>
          <a:p>
            <a:endParaRPr lang="en-US" dirty="0"/>
          </a:p>
          <a:p>
            <a:r>
              <a:rPr lang="en-US" dirty="0"/>
              <a:t>• Nguyen Dinh An: Database schema, Data Access Layer Diagram, Entity Diagram and their Java code. </a:t>
            </a:r>
          </a:p>
          <a:p>
            <a:endParaRPr lang="en-US" dirty="0"/>
          </a:p>
          <a:p>
            <a:r>
              <a:rPr lang="en-US" dirty="0"/>
              <a:t>• Le Ngoc Quang Hung: Configuration Diagram, Exception Diagram, Utility Diagram, Converter Diagram, Web Security Diagram and their code.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three important ideas</a:t>
            </a:r>
            <a:endParaRPr/>
          </a:p>
        </p:txBody>
      </p:sp>
      <p:sp>
        <p:nvSpPr>
          <p:cNvPr id="1776" name="Google Shape;1776;p43"/>
          <p:cNvSpPr txBox="1">
            <a:spLocks noGrp="1"/>
          </p:cNvSpPr>
          <p:nvPr>
            <p:ph type="subTitle" idx="1"/>
          </p:nvPr>
        </p:nvSpPr>
        <p:spPr>
          <a:xfrm>
            <a:off x="1013825" y="3209325"/>
            <a:ext cx="2175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1777" name="Google Shape;1777;p43"/>
          <p:cNvSpPr txBox="1">
            <a:spLocks noGrp="1"/>
          </p:cNvSpPr>
          <p:nvPr>
            <p:ph type="subTitle" idx="2"/>
          </p:nvPr>
        </p:nvSpPr>
        <p:spPr>
          <a:xfrm>
            <a:off x="3484347" y="3209325"/>
            <a:ext cx="2175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778" name="Google Shape;1778;p43"/>
          <p:cNvSpPr txBox="1">
            <a:spLocks noGrp="1"/>
          </p:cNvSpPr>
          <p:nvPr>
            <p:ph type="subTitle" idx="3"/>
          </p:nvPr>
        </p:nvSpPr>
        <p:spPr>
          <a:xfrm>
            <a:off x="5954875" y="3209325"/>
            <a:ext cx="2175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779" name="Google Shape;1779;p43"/>
          <p:cNvSpPr txBox="1">
            <a:spLocks noGrp="1"/>
          </p:cNvSpPr>
          <p:nvPr>
            <p:ph type="subTitle" idx="4"/>
          </p:nvPr>
        </p:nvSpPr>
        <p:spPr>
          <a:xfrm>
            <a:off x="1013825" y="2754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780" name="Google Shape;1780;p43"/>
          <p:cNvSpPr txBox="1">
            <a:spLocks noGrp="1"/>
          </p:cNvSpPr>
          <p:nvPr>
            <p:ph type="subTitle" idx="5"/>
          </p:nvPr>
        </p:nvSpPr>
        <p:spPr>
          <a:xfrm>
            <a:off x="3484350" y="2754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781" name="Google Shape;1781;p43"/>
          <p:cNvSpPr txBox="1">
            <a:spLocks noGrp="1"/>
          </p:cNvSpPr>
          <p:nvPr>
            <p:ph type="subTitle" idx="6"/>
          </p:nvPr>
        </p:nvSpPr>
        <p:spPr>
          <a:xfrm>
            <a:off x="5954875" y="2754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782" name="Google Shape;1782;p43"/>
          <p:cNvSpPr/>
          <p:nvPr/>
        </p:nvSpPr>
        <p:spPr>
          <a:xfrm>
            <a:off x="1729025" y="1861311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43"/>
          <p:cNvSpPr/>
          <p:nvPr/>
        </p:nvSpPr>
        <p:spPr>
          <a:xfrm>
            <a:off x="4199550" y="1861311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43"/>
          <p:cNvSpPr/>
          <p:nvPr/>
        </p:nvSpPr>
        <p:spPr>
          <a:xfrm>
            <a:off x="6670075" y="1861311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43"/>
          <p:cNvSpPr/>
          <p:nvPr/>
        </p:nvSpPr>
        <p:spPr>
          <a:xfrm>
            <a:off x="6817636" y="2009950"/>
            <a:ext cx="449778" cy="447624"/>
          </a:xfrm>
          <a:custGeom>
            <a:avLst/>
            <a:gdLst/>
            <a:ahLst/>
            <a:cxnLst/>
            <a:rect l="l" t="t" r="r" b="b"/>
            <a:pathLst>
              <a:path w="16492" h="16413" extrusionOk="0">
                <a:moveTo>
                  <a:pt x="4481" y="7882"/>
                </a:moveTo>
                <a:cubicBezTo>
                  <a:pt x="4454" y="7921"/>
                  <a:pt x="4439" y="7968"/>
                  <a:pt x="4439" y="8017"/>
                </a:cubicBezTo>
                <a:lnTo>
                  <a:pt x="4439" y="9340"/>
                </a:lnTo>
                <a:lnTo>
                  <a:pt x="1772" y="9340"/>
                </a:lnTo>
                <a:lnTo>
                  <a:pt x="1772" y="7882"/>
                </a:lnTo>
                <a:close/>
                <a:moveTo>
                  <a:pt x="8253" y="1695"/>
                </a:moveTo>
                <a:cubicBezTo>
                  <a:pt x="9832" y="3923"/>
                  <a:pt x="12950" y="6412"/>
                  <a:pt x="14248" y="7401"/>
                </a:cubicBezTo>
                <a:lnTo>
                  <a:pt x="10928" y="7401"/>
                </a:lnTo>
                <a:cubicBezTo>
                  <a:pt x="10171" y="7046"/>
                  <a:pt x="9121" y="6451"/>
                  <a:pt x="8420" y="5631"/>
                </a:cubicBezTo>
                <a:cubicBezTo>
                  <a:pt x="8375" y="5577"/>
                  <a:pt x="8307" y="5547"/>
                  <a:pt x="8238" y="5547"/>
                </a:cubicBezTo>
                <a:cubicBezTo>
                  <a:pt x="8167" y="5547"/>
                  <a:pt x="8099" y="5577"/>
                  <a:pt x="8054" y="5631"/>
                </a:cubicBezTo>
                <a:cubicBezTo>
                  <a:pt x="7801" y="5928"/>
                  <a:pt x="7480" y="6220"/>
                  <a:pt x="7102" y="6496"/>
                </a:cubicBezTo>
                <a:cubicBezTo>
                  <a:pt x="6993" y="6574"/>
                  <a:pt x="6971" y="6725"/>
                  <a:pt x="7049" y="6832"/>
                </a:cubicBezTo>
                <a:cubicBezTo>
                  <a:pt x="7096" y="6897"/>
                  <a:pt x="7169" y="6931"/>
                  <a:pt x="7243" y="6931"/>
                </a:cubicBezTo>
                <a:cubicBezTo>
                  <a:pt x="7293" y="6931"/>
                  <a:pt x="7342" y="6916"/>
                  <a:pt x="7385" y="6885"/>
                </a:cubicBezTo>
                <a:cubicBezTo>
                  <a:pt x="7709" y="6648"/>
                  <a:pt x="7994" y="6401"/>
                  <a:pt x="8238" y="6147"/>
                </a:cubicBezTo>
                <a:cubicBezTo>
                  <a:pt x="9350" y="7314"/>
                  <a:pt x="11023" y="7992"/>
                  <a:pt x="11555" y="8188"/>
                </a:cubicBezTo>
                <a:lnTo>
                  <a:pt x="11555" y="9340"/>
                </a:lnTo>
                <a:lnTo>
                  <a:pt x="4919" y="9340"/>
                </a:lnTo>
                <a:lnTo>
                  <a:pt x="4919" y="8186"/>
                </a:lnTo>
                <a:cubicBezTo>
                  <a:pt x="5192" y="8087"/>
                  <a:pt x="5764" y="7859"/>
                  <a:pt x="6412" y="7501"/>
                </a:cubicBezTo>
                <a:cubicBezTo>
                  <a:pt x="6528" y="7437"/>
                  <a:pt x="6570" y="7291"/>
                  <a:pt x="6507" y="7174"/>
                </a:cubicBezTo>
                <a:cubicBezTo>
                  <a:pt x="6463" y="7095"/>
                  <a:pt x="6381" y="7050"/>
                  <a:pt x="6296" y="7050"/>
                </a:cubicBezTo>
                <a:cubicBezTo>
                  <a:pt x="6257" y="7050"/>
                  <a:pt x="6217" y="7060"/>
                  <a:pt x="6180" y="7080"/>
                </a:cubicBezTo>
                <a:cubicBezTo>
                  <a:pt x="5957" y="7202"/>
                  <a:pt x="5743" y="7309"/>
                  <a:pt x="5547" y="7401"/>
                </a:cubicBezTo>
                <a:lnTo>
                  <a:pt x="2254" y="7401"/>
                </a:lnTo>
                <a:cubicBezTo>
                  <a:pt x="2727" y="7040"/>
                  <a:pt x="3444" y="6478"/>
                  <a:pt x="4234" y="5809"/>
                </a:cubicBezTo>
                <a:cubicBezTo>
                  <a:pt x="6072" y="4248"/>
                  <a:pt x="7423" y="2866"/>
                  <a:pt x="8253" y="1695"/>
                </a:cubicBezTo>
                <a:close/>
                <a:moveTo>
                  <a:pt x="14733" y="7882"/>
                </a:moveTo>
                <a:lnTo>
                  <a:pt x="14733" y="9340"/>
                </a:lnTo>
                <a:lnTo>
                  <a:pt x="12035" y="9340"/>
                </a:lnTo>
                <a:lnTo>
                  <a:pt x="12035" y="8017"/>
                </a:lnTo>
                <a:cubicBezTo>
                  <a:pt x="12035" y="7966"/>
                  <a:pt x="12020" y="7921"/>
                  <a:pt x="11995" y="7882"/>
                </a:cubicBezTo>
                <a:close/>
                <a:moveTo>
                  <a:pt x="6786" y="9821"/>
                </a:moveTo>
                <a:cubicBezTo>
                  <a:pt x="6679" y="10226"/>
                  <a:pt x="6311" y="10524"/>
                  <a:pt x="5873" y="10524"/>
                </a:cubicBezTo>
                <a:cubicBezTo>
                  <a:pt x="5436" y="10524"/>
                  <a:pt x="5067" y="10226"/>
                  <a:pt x="4961" y="9821"/>
                </a:cubicBezTo>
                <a:close/>
                <a:moveTo>
                  <a:pt x="9166" y="9821"/>
                </a:moveTo>
                <a:cubicBezTo>
                  <a:pt x="9059" y="10226"/>
                  <a:pt x="8690" y="10524"/>
                  <a:pt x="8253" y="10524"/>
                </a:cubicBezTo>
                <a:cubicBezTo>
                  <a:pt x="7816" y="10524"/>
                  <a:pt x="7447" y="10226"/>
                  <a:pt x="7340" y="9821"/>
                </a:cubicBezTo>
                <a:close/>
                <a:moveTo>
                  <a:pt x="11544" y="9821"/>
                </a:moveTo>
                <a:cubicBezTo>
                  <a:pt x="11439" y="10226"/>
                  <a:pt x="11070" y="10524"/>
                  <a:pt x="10631" y="10524"/>
                </a:cubicBezTo>
                <a:cubicBezTo>
                  <a:pt x="10195" y="10524"/>
                  <a:pt x="9826" y="10226"/>
                  <a:pt x="9720" y="9821"/>
                </a:cubicBezTo>
                <a:close/>
                <a:moveTo>
                  <a:pt x="4933" y="10649"/>
                </a:moveTo>
                <a:cubicBezTo>
                  <a:pt x="5163" y="10853"/>
                  <a:pt x="5461" y="10984"/>
                  <a:pt x="5788" y="11003"/>
                </a:cubicBezTo>
                <a:lnTo>
                  <a:pt x="5788" y="14881"/>
                </a:lnTo>
                <a:lnTo>
                  <a:pt x="4933" y="14881"/>
                </a:lnTo>
                <a:lnTo>
                  <a:pt x="4933" y="10649"/>
                </a:lnTo>
                <a:close/>
                <a:moveTo>
                  <a:pt x="11573" y="10649"/>
                </a:moveTo>
                <a:lnTo>
                  <a:pt x="11573" y="14881"/>
                </a:lnTo>
                <a:lnTo>
                  <a:pt x="10717" y="14881"/>
                </a:lnTo>
                <a:lnTo>
                  <a:pt x="10717" y="11003"/>
                </a:lnTo>
                <a:cubicBezTo>
                  <a:pt x="11044" y="10984"/>
                  <a:pt x="11341" y="10853"/>
                  <a:pt x="11573" y="10649"/>
                </a:cubicBezTo>
                <a:close/>
                <a:moveTo>
                  <a:pt x="12923" y="9821"/>
                </a:moveTo>
                <a:lnTo>
                  <a:pt x="12923" y="14881"/>
                </a:lnTo>
                <a:lnTo>
                  <a:pt x="12067" y="14881"/>
                </a:lnTo>
                <a:lnTo>
                  <a:pt x="12067" y="9821"/>
                </a:lnTo>
                <a:close/>
                <a:moveTo>
                  <a:pt x="4439" y="9821"/>
                </a:moveTo>
                <a:lnTo>
                  <a:pt x="4439" y="14881"/>
                </a:lnTo>
                <a:lnTo>
                  <a:pt x="3583" y="14881"/>
                </a:lnTo>
                <a:lnTo>
                  <a:pt x="3583" y="11564"/>
                </a:lnTo>
                <a:cubicBezTo>
                  <a:pt x="3583" y="11431"/>
                  <a:pt x="3476" y="11324"/>
                  <a:pt x="3343" y="11324"/>
                </a:cubicBezTo>
                <a:cubicBezTo>
                  <a:pt x="3211" y="11324"/>
                  <a:pt x="3102" y="11431"/>
                  <a:pt x="3102" y="11564"/>
                </a:cubicBezTo>
                <a:lnTo>
                  <a:pt x="3102" y="14882"/>
                </a:lnTo>
                <a:cubicBezTo>
                  <a:pt x="2889" y="14890"/>
                  <a:pt x="2715" y="15066"/>
                  <a:pt x="2715" y="15283"/>
                </a:cubicBezTo>
                <a:lnTo>
                  <a:pt x="2715" y="15932"/>
                </a:lnTo>
                <a:lnTo>
                  <a:pt x="590" y="15932"/>
                </a:lnTo>
                <a:cubicBezTo>
                  <a:pt x="1447" y="13340"/>
                  <a:pt x="1689" y="10616"/>
                  <a:pt x="1745" y="9821"/>
                </a:cubicBezTo>
                <a:lnTo>
                  <a:pt x="3102" y="9821"/>
                </a:lnTo>
                <a:lnTo>
                  <a:pt x="3102" y="10458"/>
                </a:lnTo>
                <a:cubicBezTo>
                  <a:pt x="3102" y="10590"/>
                  <a:pt x="3209" y="10697"/>
                  <a:pt x="3343" y="10697"/>
                </a:cubicBezTo>
                <a:cubicBezTo>
                  <a:pt x="3476" y="10697"/>
                  <a:pt x="3583" y="10590"/>
                  <a:pt x="3583" y="10458"/>
                </a:cubicBezTo>
                <a:lnTo>
                  <a:pt x="3583" y="9821"/>
                </a:lnTo>
                <a:close/>
                <a:moveTo>
                  <a:pt x="6174" y="15363"/>
                </a:moveTo>
                <a:lnTo>
                  <a:pt x="6174" y="15932"/>
                </a:lnTo>
                <a:lnTo>
                  <a:pt x="3197" y="15932"/>
                </a:lnTo>
                <a:lnTo>
                  <a:pt x="3197" y="15363"/>
                </a:lnTo>
                <a:close/>
                <a:moveTo>
                  <a:pt x="13308" y="15363"/>
                </a:moveTo>
                <a:lnTo>
                  <a:pt x="13308" y="15932"/>
                </a:lnTo>
                <a:lnTo>
                  <a:pt x="10330" y="15932"/>
                </a:lnTo>
                <a:lnTo>
                  <a:pt x="10330" y="15363"/>
                </a:lnTo>
                <a:close/>
                <a:moveTo>
                  <a:pt x="14747" y="9821"/>
                </a:moveTo>
                <a:cubicBezTo>
                  <a:pt x="14803" y="10616"/>
                  <a:pt x="15045" y="13340"/>
                  <a:pt x="15902" y="15932"/>
                </a:cubicBezTo>
                <a:lnTo>
                  <a:pt x="13790" y="15932"/>
                </a:lnTo>
                <a:lnTo>
                  <a:pt x="13790" y="15283"/>
                </a:lnTo>
                <a:cubicBezTo>
                  <a:pt x="13790" y="15066"/>
                  <a:pt x="13617" y="14890"/>
                  <a:pt x="13403" y="14882"/>
                </a:cubicBezTo>
                <a:lnTo>
                  <a:pt x="13403" y="9821"/>
                </a:lnTo>
                <a:close/>
                <a:moveTo>
                  <a:pt x="8253" y="0"/>
                </a:moveTo>
                <a:cubicBezTo>
                  <a:pt x="8120" y="0"/>
                  <a:pt x="8012" y="109"/>
                  <a:pt x="8012" y="241"/>
                </a:cubicBezTo>
                <a:lnTo>
                  <a:pt x="8012" y="1252"/>
                </a:lnTo>
                <a:cubicBezTo>
                  <a:pt x="7968" y="1281"/>
                  <a:pt x="7929" y="1318"/>
                  <a:pt x="7897" y="1364"/>
                </a:cubicBezTo>
                <a:cubicBezTo>
                  <a:pt x="7894" y="1368"/>
                  <a:pt x="7891" y="1371"/>
                  <a:pt x="7890" y="1376"/>
                </a:cubicBezTo>
                <a:cubicBezTo>
                  <a:pt x="7189" y="2374"/>
                  <a:pt x="6322" y="3257"/>
                  <a:pt x="5436" y="4090"/>
                </a:cubicBezTo>
                <a:cubicBezTo>
                  <a:pt x="4588" y="4889"/>
                  <a:pt x="3699" y="5645"/>
                  <a:pt x="2789" y="6371"/>
                </a:cubicBezTo>
                <a:cubicBezTo>
                  <a:pt x="2479" y="6620"/>
                  <a:pt x="2165" y="6865"/>
                  <a:pt x="1848" y="7106"/>
                </a:cubicBezTo>
                <a:cubicBezTo>
                  <a:pt x="1686" y="7228"/>
                  <a:pt x="1295" y="7400"/>
                  <a:pt x="1292" y="7638"/>
                </a:cubicBezTo>
                <a:cubicBezTo>
                  <a:pt x="1292" y="7639"/>
                  <a:pt x="1292" y="7639"/>
                  <a:pt x="1292" y="7641"/>
                </a:cubicBezTo>
                <a:cubicBezTo>
                  <a:pt x="1292" y="8284"/>
                  <a:pt x="1308" y="8929"/>
                  <a:pt x="1280" y="9569"/>
                </a:cubicBezTo>
                <a:cubicBezTo>
                  <a:pt x="1277" y="9604"/>
                  <a:pt x="1112" y="13010"/>
                  <a:pt x="26" y="16092"/>
                </a:cubicBezTo>
                <a:cubicBezTo>
                  <a:pt x="1" y="16166"/>
                  <a:pt x="11" y="16247"/>
                  <a:pt x="56" y="16312"/>
                </a:cubicBezTo>
                <a:cubicBezTo>
                  <a:pt x="102" y="16375"/>
                  <a:pt x="175" y="16413"/>
                  <a:pt x="254" y="16413"/>
                </a:cubicBezTo>
                <a:lnTo>
                  <a:pt x="6255" y="16413"/>
                </a:lnTo>
                <a:cubicBezTo>
                  <a:pt x="6475" y="16413"/>
                  <a:pt x="6656" y="16233"/>
                  <a:pt x="6656" y="16012"/>
                </a:cubicBezTo>
                <a:lnTo>
                  <a:pt x="6656" y="15283"/>
                </a:lnTo>
                <a:cubicBezTo>
                  <a:pt x="6656" y="15066"/>
                  <a:pt x="6483" y="14890"/>
                  <a:pt x="6269" y="14882"/>
                </a:cubicBezTo>
                <a:lnTo>
                  <a:pt x="6269" y="10949"/>
                </a:lnTo>
                <a:cubicBezTo>
                  <a:pt x="6597" y="10853"/>
                  <a:pt x="6879" y="10643"/>
                  <a:pt x="7063" y="10363"/>
                </a:cubicBezTo>
                <a:cubicBezTo>
                  <a:pt x="7317" y="10750"/>
                  <a:pt x="7756" y="11006"/>
                  <a:pt x="8253" y="11006"/>
                </a:cubicBezTo>
                <a:cubicBezTo>
                  <a:pt x="8750" y="11006"/>
                  <a:pt x="9187" y="10750"/>
                  <a:pt x="9443" y="10363"/>
                </a:cubicBezTo>
                <a:cubicBezTo>
                  <a:pt x="9627" y="10643"/>
                  <a:pt x="9907" y="10853"/>
                  <a:pt x="10237" y="10949"/>
                </a:cubicBezTo>
                <a:lnTo>
                  <a:pt x="10237" y="14882"/>
                </a:lnTo>
                <a:cubicBezTo>
                  <a:pt x="10021" y="14890"/>
                  <a:pt x="9850" y="15066"/>
                  <a:pt x="9850" y="15283"/>
                </a:cubicBezTo>
                <a:lnTo>
                  <a:pt x="9850" y="16012"/>
                </a:lnTo>
                <a:cubicBezTo>
                  <a:pt x="9850" y="16233"/>
                  <a:pt x="10029" y="16413"/>
                  <a:pt x="10250" y="16413"/>
                </a:cubicBezTo>
                <a:lnTo>
                  <a:pt x="16238" y="16413"/>
                </a:lnTo>
                <a:cubicBezTo>
                  <a:pt x="16317" y="16413"/>
                  <a:pt x="16390" y="16375"/>
                  <a:pt x="16436" y="16312"/>
                </a:cubicBezTo>
                <a:cubicBezTo>
                  <a:pt x="16481" y="16247"/>
                  <a:pt x="16491" y="16166"/>
                  <a:pt x="16466" y="16092"/>
                </a:cubicBezTo>
                <a:cubicBezTo>
                  <a:pt x="15402" y="13074"/>
                  <a:pt x="15223" y="9745"/>
                  <a:pt x="15214" y="9577"/>
                </a:cubicBezTo>
                <a:lnTo>
                  <a:pt x="15214" y="9500"/>
                </a:lnTo>
                <a:lnTo>
                  <a:pt x="15214" y="8377"/>
                </a:lnTo>
                <a:lnTo>
                  <a:pt x="15214" y="7823"/>
                </a:lnTo>
                <a:cubicBezTo>
                  <a:pt x="15214" y="7731"/>
                  <a:pt x="15231" y="7614"/>
                  <a:pt x="15187" y="7531"/>
                </a:cubicBezTo>
                <a:cubicBezTo>
                  <a:pt x="15163" y="7484"/>
                  <a:pt x="15118" y="7454"/>
                  <a:pt x="15078" y="7419"/>
                </a:cubicBezTo>
                <a:cubicBezTo>
                  <a:pt x="14619" y="7014"/>
                  <a:pt x="14090" y="6672"/>
                  <a:pt x="13613" y="6288"/>
                </a:cubicBezTo>
                <a:cubicBezTo>
                  <a:pt x="12713" y="5567"/>
                  <a:pt x="11837" y="4816"/>
                  <a:pt x="10999" y="4024"/>
                </a:cubicBezTo>
                <a:cubicBezTo>
                  <a:pt x="10136" y="3206"/>
                  <a:pt x="9291" y="2341"/>
                  <a:pt x="8608" y="1364"/>
                </a:cubicBezTo>
                <a:cubicBezTo>
                  <a:pt x="8577" y="1318"/>
                  <a:pt x="8538" y="1281"/>
                  <a:pt x="8494" y="1252"/>
                </a:cubicBezTo>
                <a:lnTo>
                  <a:pt x="8494" y="241"/>
                </a:lnTo>
                <a:cubicBezTo>
                  <a:pt x="8494" y="109"/>
                  <a:pt x="8385" y="0"/>
                  <a:pt x="8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p43"/>
          <p:cNvGrpSpPr/>
          <p:nvPr/>
        </p:nvGrpSpPr>
        <p:grpSpPr>
          <a:xfrm>
            <a:off x="4347325" y="2009298"/>
            <a:ext cx="449369" cy="448905"/>
            <a:chOff x="5564337" y="4154773"/>
            <a:chExt cx="449369" cy="448905"/>
          </a:xfrm>
        </p:grpSpPr>
        <p:sp>
          <p:nvSpPr>
            <p:cNvPr id="1787" name="Google Shape;1787;p43"/>
            <p:cNvSpPr/>
            <p:nvPr/>
          </p:nvSpPr>
          <p:spPr>
            <a:xfrm>
              <a:off x="5595455" y="4470725"/>
              <a:ext cx="61854" cy="103963"/>
            </a:xfrm>
            <a:custGeom>
              <a:avLst/>
              <a:gdLst/>
              <a:ahLst/>
              <a:cxnLst/>
              <a:rect l="l" t="t" r="r" b="b"/>
              <a:pathLst>
                <a:path w="2268" h="3812" extrusionOk="0">
                  <a:moveTo>
                    <a:pt x="1135" y="0"/>
                  </a:moveTo>
                  <a:cubicBezTo>
                    <a:pt x="508" y="0"/>
                    <a:pt x="0" y="509"/>
                    <a:pt x="0" y="1134"/>
                  </a:cubicBezTo>
                  <a:lnTo>
                    <a:pt x="0" y="3409"/>
                  </a:lnTo>
                  <a:cubicBezTo>
                    <a:pt x="0" y="3630"/>
                    <a:pt x="181" y="3811"/>
                    <a:pt x="402" y="3811"/>
                  </a:cubicBezTo>
                  <a:lnTo>
                    <a:pt x="1865" y="3811"/>
                  </a:lnTo>
                  <a:cubicBezTo>
                    <a:pt x="2088" y="3811"/>
                    <a:pt x="2267" y="3630"/>
                    <a:pt x="2267" y="3409"/>
                  </a:cubicBezTo>
                  <a:lnTo>
                    <a:pt x="2267" y="2245"/>
                  </a:lnTo>
                  <a:cubicBezTo>
                    <a:pt x="2267" y="2111"/>
                    <a:pt x="2160" y="2002"/>
                    <a:pt x="2026" y="2002"/>
                  </a:cubicBezTo>
                  <a:cubicBezTo>
                    <a:pt x="1894" y="2002"/>
                    <a:pt x="1785" y="2111"/>
                    <a:pt x="1785" y="2245"/>
                  </a:cubicBezTo>
                  <a:lnTo>
                    <a:pt x="1785" y="3329"/>
                  </a:lnTo>
                  <a:lnTo>
                    <a:pt x="482" y="3329"/>
                  </a:lnTo>
                  <a:lnTo>
                    <a:pt x="482" y="1134"/>
                  </a:lnTo>
                  <a:cubicBezTo>
                    <a:pt x="482" y="776"/>
                    <a:pt x="774" y="484"/>
                    <a:pt x="1135" y="484"/>
                  </a:cubicBezTo>
                  <a:cubicBezTo>
                    <a:pt x="1493" y="484"/>
                    <a:pt x="1785" y="776"/>
                    <a:pt x="1785" y="1134"/>
                  </a:cubicBezTo>
                  <a:cubicBezTo>
                    <a:pt x="1785" y="1267"/>
                    <a:pt x="1894" y="1375"/>
                    <a:pt x="2026" y="1375"/>
                  </a:cubicBezTo>
                  <a:cubicBezTo>
                    <a:pt x="2160" y="1375"/>
                    <a:pt x="2267" y="1267"/>
                    <a:pt x="2267" y="1134"/>
                  </a:cubicBezTo>
                  <a:cubicBezTo>
                    <a:pt x="2267" y="509"/>
                    <a:pt x="1760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5746190" y="4299345"/>
              <a:ext cx="85636" cy="119535"/>
            </a:xfrm>
            <a:custGeom>
              <a:avLst/>
              <a:gdLst/>
              <a:ahLst/>
              <a:cxnLst/>
              <a:rect l="l" t="t" r="r" b="b"/>
              <a:pathLst>
                <a:path w="3140" h="4383" extrusionOk="0">
                  <a:moveTo>
                    <a:pt x="1570" y="484"/>
                  </a:moveTo>
                  <a:cubicBezTo>
                    <a:pt x="2168" y="484"/>
                    <a:pt x="2656" y="971"/>
                    <a:pt x="2656" y="1570"/>
                  </a:cubicBezTo>
                  <a:lnTo>
                    <a:pt x="2656" y="3899"/>
                  </a:lnTo>
                  <a:lnTo>
                    <a:pt x="484" y="3899"/>
                  </a:lnTo>
                  <a:lnTo>
                    <a:pt x="484" y="1570"/>
                  </a:lnTo>
                  <a:cubicBezTo>
                    <a:pt x="484" y="971"/>
                    <a:pt x="970" y="484"/>
                    <a:pt x="1570" y="484"/>
                  </a:cubicBezTo>
                  <a:close/>
                  <a:moveTo>
                    <a:pt x="1570" y="1"/>
                  </a:moveTo>
                  <a:cubicBezTo>
                    <a:pt x="704" y="1"/>
                    <a:pt x="0" y="704"/>
                    <a:pt x="0" y="1570"/>
                  </a:cubicBezTo>
                  <a:lnTo>
                    <a:pt x="0" y="3981"/>
                  </a:lnTo>
                  <a:cubicBezTo>
                    <a:pt x="0" y="4202"/>
                    <a:pt x="181" y="4383"/>
                    <a:pt x="402" y="4383"/>
                  </a:cubicBezTo>
                  <a:lnTo>
                    <a:pt x="2736" y="4383"/>
                  </a:lnTo>
                  <a:cubicBezTo>
                    <a:pt x="2959" y="4383"/>
                    <a:pt x="3140" y="4202"/>
                    <a:pt x="3140" y="3981"/>
                  </a:cubicBezTo>
                  <a:lnTo>
                    <a:pt x="3140" y="1570"/>
                  </a:lnTo>
                  <a:cubicBezTo>
                    <a:pt x="3140" y="704"/>
                    <a:pt x="2435" y="1"/>
                    <a:pt x="1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5921034" y="4470725"/>
              <a:ext cx="61854" cy="103963"/>
            </a:xfrm>
            <a:custGeom>
              <a:avLst/>
              <a:gdLst/>
              <a:ahLst/>
              <a:cxnLst/>
              <a:rect l="l" t="t" r="r" b="b"/>
              <a:pathLst>
                <a:path w="2268" h="3812" extrusionOk="0">
                  <a:moveTo>
                    <a:pt x="1135" y="484"/>
                  </a:moveTo>
                  <a:cubicBezTo>
                    <a:pt x="1493" y="484"/>
                    <a:pt x="1786" y="776"/>
                    <a:pt x="1786" y="1134"/>
                  </a:cubicBezTo>
                  <a:lnTo>
                    <a:pt x="1786" y="3329"/>
                  </a:lnTo>
                  <a:lnTo>
                    <a:pt x="483" y="3329"/>
                  </a:lnTo>
                  <a:lnTo>
                    <a:pt x="483" y="1134"/>
                  </a:lnTo>
                  <a:cubicBezTo>
                    <a:pt x="483" y="776"/>
                    <a:pt x="775" y="484"/>
                    <a:pt x="1135" y="484"/>
                  </a:cubicBezTo>
                  <a:close/>
                  <a:moveTo>
                    <a:pt x="1135" y="0"/>
                  </a:moveTo>
                  <a:cubicBezTo>
                    <a:pt x="508" y="0"/>
                    <a:pt x="1" y="509"/>
                    <a:pt x="1" y="1134"/>
                  </a:cubicBezTo>
                  <a:lnTo>
                    <a:pt x="1" y="3409"/>
                  </a:lnTo>
                  <a:cubicBezTo>
                    <a:pt x="1" y="3630"/>
                    <a:pt x="181" y="3811"/>
                    <a:pt x="403" y="3811"/>
                  </a:cubicBezTo>
                  <a:lnTo>
                    <a:pt x="1865" y="3811"/>
                  </a:lnTo>
                  <a:cubicBezTo>
                    <a:pt x="2088" y="3811"/>
                    <a:pt x="2268" y="3630"/>
                    <a:pt x="2268" y="3409"/>
                  </a:cubicBezTo>
                  <a:lnTo>
                    <a:pt x="2268" y="1134"/>
                  </a:lnTo>
                  <a:cubicBezTo>
                    <a:pt x="2268" y="509"/>
                    <a:pt x="1760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5564337" y="4154773"/>
              <a:ext cx="449369" cy="448905"/>
            </a:xfrm>
            <a:custGeom>
              <a:avLst/>
              <a:gdLst/>
              <a:ahLst/>
              <a:cxnLst/>
              <a:rect l="l" t="t" r="r" b="b"/>
              <a:pathLst>
                <a:path w="16477" h="16460" extrusionOk="0">
                  <a:moveTo>
                    <a:pt x="8241" y="498"/>
                  </a:moveTo>
                  <a:lnTo>
                    <a:pt x="12591" y="2902"/>
                  </a:lnTo>
                  <a:cubicBezTo>
                    <a:pt x="12706" y="2965"/>
                    <a:pt x="12778" y="3086"/>
                    <a:pt x="12778" y="3218"/>
                  </a:cubicBezTo>
                  <a:cubicBezTo>
                    <a:pt x="12778" y="3348"/>
                    <a:pt x="12713" y="3461"/>
                    <a:pt x="12602" y="3529"/>
                  </a:cubicBezTo>
                  <a:cubicBezTo>
                    <a:pt x="12544" y="3563"/>
                    <a:pt x="12480" y="3581"/>
                    <a:pt x="12417" y="3581"/>
                  </a:cubicBezTo>
                  <a:cubicBezTo>
                    <a:pt x="12359" y="3581"/>
                    <a:pt x="12301" y="3567"/>
                    <a:pt x="12246" y="3538"/>
                  </a:cubicBezTo>
                  <a:lnTo>
                    <a:pt x="8417" y="1504"/>
                  </a:lnTo>
                  <a:cubicBezTo>
                    <a:pt x="8363" y="1476"/>
                    <a:pt x="8301" y="1460"/>
                    <a:pt x="8241" y="1460"/>
                  </a:cubicBezTo>
                  <a:cubicBezTo>
                    <a:pt x="8181" y="1460"/>
                    <a:pt x="8119" y="1476"/>
                    <a:pt x="8063" y="1504"/>
                  </a:cubicBezTo>
                  <a:lnTo>
                    <a:pt x="4235" y="3538"/>
                  </a:lnTo>
                  <a:cubicBezTo>
                    <a:pt x="4180" y="3567"/>
                    <a:pt x="4122" y="3581"/>
                    <a:pt x="4064" y="3581"/>
                  </a:cubicBezTo>
                  <a:cubicBezTo>
                    <a:pt x="4000" y="3581"/>
                    <a:pt x="3937" y="3563"/>
                    <a:pt x="3878" y="3529"/>
                  </a:cubicBezTo>
                  <a:cubicBezTo>
                    <a:pt x="3767" y="3461"/>
                    <a:pt x="3704" y="3348"/>
                    <a:pt x="3704" y="3218"/>
                  </a:cubicBezTo>
                  <a:cubicBezTo>
                    <a:pt x="3704" y="3086"/>
                    <a:pt x="3776" y="2965"/>
                    <a:pt x="3890" y="2902"/>
                  </a:cubicBezTo>
                  <a:lnTo>
                    <a:pt x="8241" y="498"/>
                  </a:lnTo>
                  <a:close/>
                  <a:moveTo>
                    <a:pt x="4049" y="5809"/>
                  </a:moveTo>
                  <a:lnTo>
                    <a:pt x="4049" y="7034"/>
                  </a:lnTo>
                  <a:lnTo>
                    <a:pt x="790" y="7034"/>
                  </a:lnTo>
                  <a:lnTo>
                    <a:pt x="1709" y="5828"/>
                  </a:lnTo>
                  <a:cubicBezTo>
                    <a:pt x="1717" y="5817"/>
                    <a:pt x="1730" y="5809"/>
                    <a:pt x="1745" y="5809"/>
                  </a:cubicBezTo>
                  <a:close/>
                  <a:moveTo>
                    <a:pt x="10963" y="10651"/>
                  </a:moveTo>
                  <a:lnTo>
                    <a:pt x="10963" y="11071"/>
                  </a:lnTo>
                  <a:lnTo>
                    <a:pt x="5513" y="11071"/>
                  </a:lnTo>
                  <a:lnTo>
                    <a:pt x="5513" y="10651"/>
                  </a:lnTo>
                  <a:close/>
                  <a:moveTo>
                    <a:pt x="4056" y="7581"/>
                  </a:moveTo>
                  <a:lnTo>
                    <a:pt x="4056" y="15976"/>
                  </a:lnTo>
                  <a:lnTo>
                    <a:pt x="495" y="15976"/>
                  </a:lnTo>
                  <a:lnTo>
                    <a:pt x="495" y="7581"/>
                  </a:lnTo>
                  <a:close/>
                  <a:moveTo>
                    <a:pt x="7995" y="11553"/>
                  </a:moveTo>
                  <a:lnTo>
                    <a:pt x="7995" y="15976"/>
                  </a:lnTo>
                  <a:lnTo>
                    <a:pt x="5820" y="15976"/>
                  </a:lnTo>
                  <a:lnTo>
                    <a:pt x="5820" y="11553"/>
                  </a:lnTo>
                  <a:close/>
                  <a:moveTo>
                    <a:pt x="10654" y="11553"/>
                  </a:moveTo>
                  <a:lnTo>
                    <a:pt x="10654" y="15976"/>
                  </a:lnTo>
                  <a:lnTo>
                    <a:pt x="8479" y="15976"/>
                  </a:lnTo>
                  <a:lnTo>
                    <a:pt x="8479" y="11553"/>
                  </a:lnTo>
                  <a:close/>
                  <a:moveTo>
                    <a:pt x="8241" y="1958"/>
                  </a:moveTo>
                  <a:lnTo>
                    <a:pt x="11941" y="3922"/>
                  </a:lnTo>
                  <a:lnTo>
                    <a:pt x="11941" y="15976"/>
                  </a:lnTo>
                  <a:lnTo>
                    <a:pt x="11138" y="15976"/>
                  </a:lnTo>
                  <a:lnTo>
                    <a:pt x="11138" y="11543"/>
                  </a:lnTo>
                  <a:cubicBezTo>
                    <a:pt x="11314" y="11499"/>
                    <a:pt x="11447" y="11341"/>
                    <a:pt x="11447" y="11151"/>
                  </a:cubicBezTo>
                  <a:lnTo>
                    <a:pt x="11447" y="10570"/>
                  </a:lnTo>
                  <a:cubicBezTo>
                    <a:pt x="11447" y="10348"/>
                    <a:pt x="11266" y="10168"/>
                    <a:pt x="11043" y="10168"/>
                  </a:cubicBezTo>
                  <a:lnTo>
                    <a:pt x="5431" y="10168"/>
                  </a:lnTo>
                  <a:cubicBezTo>
                    <a:pt x="5210" y="10168"/>
                    <a:pt x="5029" y="10348"/>
                    <a:pt x="5029" y="10570"/>
                  </a:cubicBezTo>
                  <a:lnTo>
                    <a:pt x="5029" y="11151"/>
                  </a:lnTo>
                  <a:cubicBezTo>
                    <a:pt x="5029" y="11341"/>
                    <a:pt x="5160" y="11499"/>
                    <a:pt x="5338" y="11543"/>
                  </a:cubicBezTo>
                  <a:lnTo>
                    <a:pt x="5338" y="15976"/>
                  </a:lnTo>
                  <a:lnTo>
                    <a:pt x="4541" y="15976"/>
                  </a:lnTo>
                  <a:lnTo>
                    <a:pt x="4541" y="3922"/>
                  </a:lnTo>
                  <a:lnTo>
                    <a:pt x="8241" y="1958"/>
                  </a:lnTo>
                  <a:close/>
                  <a:moveTo>
                    <a:pt x="15994" y="7581"/>
                  </a:moveTo>
                  <a:lnTo>
                    <a:pt x="15994" y="15976"/>
                  </a:lnTo>
                  <a:lnTo>
                    <a:pt x="12433" y="15976"/>
                  </a:lnTo>
                  <a:lnTo>
                    <a:pt x="12433" y="7581"/>
                  </a:lnTo>
                  <a:close/>
                  <a:moveTo>
                    <a:pt x="8241" y="0"/>
                  </a:moveTo>
                  <a:cubicBezTo>
                    <a:pt x="8178" y="0"/>
                    <a:pt x="8116" y="16"/>
                    <a:pt x="8059" y="47"/>
                  </a:cubicBezTo>
                  <a:lnTo>
                    <a:pt x="3657" y="2479"/>
                  </a:lnTo>
                  <a:cubicBezTo>
                    <a:pt x="3387" y="2628"/>
                    <a:pt x="3220" y="2911"/>
                    <a:pt x="3220" y="3218"/>
                  </a:cubicBezTo>
                  <a:cubicBezTo>
                    <a:pt x="3220" y="3517"/>
                    <a:pt x="3374" y="3788"/>
                    <a:pt x="3630" y="3942"/>
                  </a:cubicBezTo>
                  <a:cubicBezTo>
                    <a:pt x="3762" y="4021"/>
                    <a:pt x="3910" y="4062"/>
                    <a:pt x="4058" y="4064"/>
                  </a:cubicBezTo>
                  <a:lnTo>
                    <a:pt x="4058" y="5326"/>
                  </a:lnTo>
                  <a:lnTo>
                    <a:pt x="1745" y="5326"/>
                  </a:lnTo>
                  <a:cubicBezTo>
                    <a:pt x="1581" y="5326"/>
                    <a:pt x="1423" y="5404"/>
                    <a:pt x="1323" y="5535"/>
                  </a:cubicBezTo>
                  <a:cubicBezTo>
                    <a:pt x="1104" y="5825"/>
                    <a:pt x="884" y="6114"/>
                    <a:pt x="662" y="6403"/>
                  </a:cubicBezTo>
                  <a:cubicBezTo>
                    <a:pt x="531" y="6576"/>
                    <a:pt x="400" y="6751"/>
                    <a:pt x="266" y="6924"/>
                  </a:cubicBezTo>
                  <a:cubicBezTo>
                    <a:pt x="118" y="7116"/>
                    <a:pt x="1" y="7171"/>
                    <a:pt x="11" y="7421"/>
                  </a:cubicBezTo>
                  <a:cubicBezTo>
                    <a:pt x="14" y="7483"/>
                    <a:pt x="11" y="7986"/>
                    <a:pt x="11" y="8175"/>
                  </a:cubicBezTo>
                  <a:lnTo>
                    <a:pt x="11" y="16217"/>
                  </a:lnTo>
                  <a:cubicBezTo>
                    <a:pt x="11" y="16351"/>
                    <a:pt x="120" y="16460"/>
                    <a:pt x="252" y="16460"/>
                  </a:cubicBezTo>
                  <a:lnTo>
                    <a:pt x="16235" y="16460"/>
                  </a:lnTo>
                  <a:cubicBezTo>
                    <a:pt x="16370" y="16460"/>
                    <a:pt x="16476" y="16351"/>
                    <a:pt x="16476" y="16217"/>
                  </a:cubicBezTo>
                  <a:lnTo>
                    <a:pt x="16476" y="7340"/>
                  </a:lnTo>
                  <a:cubicBezTo>
                    <a:pt x="16476" y="7272"/>
                    <a:pt x="16449" y="7210"/>
                    <a:pt x="16404" y="7167"/>
                  </a:cubicBezTo>
                  <a:lnTo>
                    <a:pt x="15161" y="5535"/>
                  </a:lnTo>
                  <a:cubicBezTo>
                    <a:pt x="15062" y="5404"/>
                    <a:pt x="14904" y="5326"/>
                    <a:pt x="14740" y="5326"/>
                  </a:cubicBezTo>
                  <a:lnTo>
                    <a:pt x="13937" y="5326"/>
                  </a:lnTo>
                  <a:cubicBezTo>
                    <a:pt x="13804" y="5326"/>
                    <a:pt x="13696" y="5434"/>
                    <a:pt x="13696" y="5568"/>
                  </a:cubicBezTo>
                  <a:cubicBezTo>
                    <a:pt x="13696" y="5701"/>
                    <a:pt x="13804" y="5809"/>
                    <a:pt x="13937" y="5809"/>
                  </a:cubicBezTo>
                  <a:lnTo>
                    <a:pt x="14740" y="5809"/>
                  </a:lnTo>
                  <a:cubicBezTo>
                    <a:pt x="14755" y="5809"/>
                    <a:pt x="14768" y="5817"/>
                    <a:pt x="14776" y="5828"/>
                  </a:cubicBezTo>
                  <a:lnTo>
                    <a:pt x="15744" y="7097"/>
                  </a:lnTo>
                  <a:lnTo>
                    <a:pt x="12436" y="7097"/>
                  </a:lnTo>
                  <a:lnTo>
                    <a:pt x="12436" y="5809"/>
                  </a:lnTo>
                  <a:lnTo>
                    <a:pt x="12834" y="5809"/>
                  </a:lnTo>
                  <a:cubicBezTo>
                    <a:pt x="12967" y="5809"/>
                    <a:pt x="13075" y="5701"/>
                    <a:pt x="13075" y="5568"/>
                  </a:cubicBezTo>
                  <a:cubicBezTo>
                    <a:pt x="13075" y="5434"/>
                    <a:pt x="12967" y="5326"/>
                    <a:pt x="12834" y="5326"/>
                  </a:cubicBezTo>
                  <a:lnTo>
                    <a:pt x="12423" y="5326"/>
                  </a:lnTo>
                  <a:lnTo>
                    <a:pt x="12423" y="4064"/>
                  </a:lnTo>
                  <a:cubicBezTo>
                    <a:pt x="12572" y="4062"/>
                    <a:pt x="12719" y="4021"/>
                    <a:pt x="12852" y="3942"/>
                  </a:cubicBezTo>
                  <a:cubicBezTo>
                    <a:pt x="13108" y="3788"/>
                    <a:pt x="13260" y="3517"/>
                    <a:pt x="13260" y="3218"/>
                  </a:cubicBezTo>
                  <a:cubicBezTo>
                    <a:pt x="13260" y="2911"/>
                    <a:pt x="13093" y="2628"/>
                    <a:pt x="12825" y="2479"/>
                  </a:cubicBezTo>
                  <a:lnTo>
                    <a:pt x="8423" y="47"/>
                  </a:lnTo>
                  <a:cubicBezTo>
                    <a:pt x="8366" y="16"/>
                    <a:pt x="8303" y="0"/>
                    <a:pt x="8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5759526" y="4229309"/>
              <a:ext cx="58909" cy="58909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1" y="484"/>
                  </a:moveTo>
                  <a:cubicBezTo>
                    <a:pt x="1409" y="484"/>
                    <a:pt x="1676" y="751"/>
                    <a:pt x="1676" y="1080"/>
                  </a:cubicBezTo>
                  <a:cubicBezTo>
                    <a:pt x="1676" y="1409"/>
                    <a:pt x="1409" y="1676"/>
                    <a:pt x="1081" y="1676"/>
                  </a:cubicBezTo>
                  <a:cubicBezTo>
                    <a:pt x="752" y="1676"/>
                    <a:pt x="484" y="1409"/>
                    <a:pt x="484" y="1080"/>
                  </a:cubicBezTo>
                  <a:cubicBezTo>
                    <a:pt x="484" y="751"/>
                    <a:pt x="752" y="484"/>
                    <a:pt x="1081" y="484"/>
                  </a:cubicBezTo>
                  <a:close/>
                  <a:moveTo>
                    <a:pt x="1081" y="0"/>
                  </a:moveTo>
                  <a:cubicBezTo>
                    <a:pt x="486" y="0"/>
                    <a:pt x="1" y="485"/>
                    <a:pt x="1" y="1080"/>
                  </a:cubicBezTo>
                  <a:cubicBezTo>
                    <a:pt x="1" y="1674"/>
                    <a:pt x="486" y="2159"/>
                    <a:pt x="1081" y="2159"/>
                  </a:cubicBezTo>
                  <a:cubicBezTo>
                    <a:pt x="1676" y="2159"/>
                    <a:pt x="2159" y="1674"/>
                    <a:pt x="2159" y="1080"/>
                  </a:cubicBezTo>
                  <a:cubicBezTo>
                    <a:pt x="2159" y="485"/>
                    <a:pt x="1676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5770954" y="4341535"/>
              <a:ext cx="20291" cy="20700"/>
            </a:xfrm>
            <a:custGeom>
              <a:avLst/>
              <a:gdLst/>
              <a:ahLst/>
              <a:cxnLst/>
              <a:rect l="l" t="t" r="r" b="b"/>
              <a:pathLst>
                <a:path w="744" h="759" extrusionOk="0">
                  <a:moveTo>
                    <a:pt x="469" y="1"/>
                  </a:moveTo>
                  <a:cubicBezTo>
                    <a:pt x="392" y="1"/>
                    <a:pt x="317" y="37"/>
                    <a:pt x="270" y="103"/>
                  </a:cubicBezTo>
                  <a:lnTo>
                    <a:pt x="77" y="379"/>
                  </a:lnTo>
                  <a:cubicBezTo>
                    <a:pt x="1" y="489"/>
                    <a:pt x="28" y="640"/>
                    <a:pt x="136" y="715"/>
                  </a:cubicBezTo>
                  <a:cubicBezTo>
                    <a:pt x="178" y="745"/>
                    <a:pt x="228" y="759"/>
                    <a:pt x="275" y="759"/>
                  </a:cubicBezTo>
                  <a:cubicBezTo>
                    <a:pt x="352" y="759"/>
                    <a:pt x="427" y="724"/>
                    <a:pt x="474" y="656"/>
                  </a:cubicBezTo>
                  <a:lnTo>
                    <a:pt x="666" y="381"/>
                  </a:lnTo>
                  <a:cubicBezTo>
                    <a:pt x="743" y="272"/>
                    <a:pt x="716" y="121"/>
                    <a:pt x="608" y="45"/>
                  </a:cubicBezTo>
                  <a:cubicBezTo>
                    <a:pt x="565" y="15"/>
                    <a:pt x="517" y="1"/>
                    <a:pt x="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5782735" y="4345599"/>
              <a:ext cx="27572" cy="31091"/>
            </a:xfrm>
            <a:custGeom>
              <a:avLst/>
              <a:gdLst/>
              <a:ahLst/>
              <a:cxnLst/>
              <a:rect l="l" t="t" r="r" b="b"/>
              <a:pathLst>
                <a:path w="1011" h="1140" extrusionOk="0">
                  <a:moveTo>
                    <a:pt x="735" y="0"/>
                  </a:moveTo>
                  <a:cubicBezTo>
                    <a:pt x="659" y="0"/>
                    <a:pt x="584" y="36"/>
                    <a:pt x="537" y="103"/>
                  </a:cubicBezTo>
                  <a:lnTo>
                    <a:pt x="78" y="759"/>
                  </a:lnTo>
                  <a:cubicBezTo>
                    <a:pt x="1" y="869"/>
                    <a:pt x="27" y="1019"/>
                    <a:pt x="136" y="1096"/>
                  </a:cubicBezTo>
                  <a:cubicBezTo>
                    <a:pt x="179" y="1125"/>
                    <a:pt x="227" y="1140"/>
                    <a:pt x="275" y="1140"/>
                  </a:cubicBezTo>
                  <a:cubicBezTo>
                    <a:pt x="350" y="1140"/>
                    <a:pt x="426" y="1104"/>
                    <a:pt x="472" y="1037"/>
                  </a:cubicBezTo>
                  <a:lnTo>
                    <a:pt x="933" y="381"/>
                  </a:lnTo>
                  <a:cubicBezTo>
                    <a:pt x="1010" y="271"/>
                    <a:pt x="983" y="120"/>
                    <a:pt x="875" y="45"/>
                  </a:cubicBezTo>
                  <a:cubicBezTo>
                    <a:pt x="832" y="15"/>
                    <a:pt x="783" y="0"/>
                    <a:pt x="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43"/>
          <p:cNvGrpSpPr/>
          <p:nvPr/>
        </p:nvGrpSpPr>
        <p:grpSpPr>
          <a:xfrm>
            <a:off x="1876922" y="2009186"/>
            <a:ext cx="449124" cy="449124"/>
            <a:chOff x="4754535" y="4154773"/>
            <a:chExt cx="449124" cy="449124"/>
          </a:xfrm>
        </p:grpSpPr>
        <p:sp>
          <p:nvSpPr>
            <p:cNvPr id="1795" name="Google Shape;1795;p43"/>
            <p:cNvSpPr/>
            <p:nvPr/>
          </p:nvSpPr>
          <p:spPr>
            <a:xfrm>
              <a:off x="4924306" y="4388798"/>
              <a:ext cx="117572" cy="117517"/>
            </a:xfrm>
            <a:custGeom>
              <a:avLst/>
              <a:gdLst/>
              <a:ahLst/>
              <a:cxnLst/>
              <a:rect l="l" t="t" r="r" b="b"/>
              <a:pathLst>
                <a:path w="4311" h="4309" extrusionOk="0">
                  <a:moveTo>
                    <a:pt x="742" y="0"/>
                  </a:moveTo>
                  <a:cubicBezTo>
                    <a:pt x="333" y="0"/>
                    <a:pt x="0" y="332"/>
                    <a:pt x="0" y="740"/>
                  </a:cubicBezTo>
                  <a:lnTo>
                    <a:pt x="0" y="3569"/>
                  </a:lnTo>
                  <a:cubicBezTo>
                    <a:pt x="0" y="3977"/>
                    <a:pt x="333" y="4309"/>
                    <a:pt x="742" y="4309"/>
                  </a:cubicBezTo>
                  <a:lnTo>
                    <a:pt x="946" y="4309"/>
                  </a:lnTo>
                  <a:cubicBezTo>
                    <a:pt x="1081" y="4309"/>
                    <a:pt x="1187" y="4202"/>
                    <a:pt x="1187" y="4068"/>
                  </a:cubicBezTo>
                  <a:cubicBezTo>
                    <a:pt x="1187" y="3935"/>
                    <a:pt x="1081" y="3827"/>
                    <a:pt x="946" y="3827"/>
                  </a:cubicBezTo>
                  <a:lnTo>
                    <a:pt x="742" y="3827"/>
                  </a:lnTo>
                  <a:cubicBezTo>
                    <a:pt x="600" y="3827"/>
                    <a:pt x="484" y="3711"/>
                    <a:pt x="484" y="3569"/>
                  </a:cubicBezTo>
                  <a:lnTo>
                    <a:pt x="484" y="740"/>
                  </a:lnTo>
                  <a:cubicBezTo>
                    <a:pt x="484" y="598"/>
                    <a:pt x="600" y="482"/>
                    <a:pt x="742" y="482"/>
                  </a:cubicBezTo>
                  <a:lnTo>
                    <a:pt x="3569" y="482"/>
                  </a:lnTo>
                  <a:cubicBezTo>
                    <a:pt x="3712" y="482"/>
                    <a:pt x="3828" y="598"/>
                    <a:pt x="3828" y="740"/>
                  </a:cubicBezTo>
                  <a:lnTo>
                    <a:pt x="3828" y="3569"/>
                  </a:lnTo>
                  <a:cubicBezTo>
                    <a:pt x="3828" y="3711"/>
                    <a:pt x="3712" y="3827"/>
                    <a:pt x="3569" y="3827"/>
                  </a:cubicBezTo>
                  <a:lnTo>
                    <a:pt x="2067" y="3827"/>
                  </a:lnTo>
                  <a:cubicBezTo>
                    <a:pt x="1935" y="3827"/>
                    <a:pt x="1826" y="3935"/>
                    <a:pt x="1826" y="4068"/>
                  </a:cubicBezTo>
                  <a:cubicBezTo>
                    <a:pt x="1826" y="4202"/>
                    <a:pt x="1935" y="4309"/>
                    <a:pt x="2067" y="4309"/>
                  </a:cubicBezTo>
                  <a:lnTo>
                    <a:pt x="3569" y="4309"/>
                  </a:lnTo>
                  <a:cubicBezTo>
                    <a:pt x="3977" y="4309"/>
                    <a:pt x="4310" y="3977"/>
                    <a:pt x="4310" y="3569"/>
                  </a:cubicBezTo>
                  <a:lnTo>
                    <a:pt x="4310" y="740"/>
                  </a:lnTo>
                  <a:cubicBezTo>
                    <a:pt x="4310" y="332"/>
                    <a:pt x="3977" y="0"/>
                    <a:pt x="3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4950379" y="4415826"/>
              <a:ext cx="29427" cy="33791"/>
            </a:xfrm>
            <a:custGeom>
              <a:avLst/>
              <a:gdLst/>
              <a:ahLst/>
              <a:cxnLst/>
              <a:rect l="l" t="t" r="r" b="b"/>
              <a:pathLst>
                <a:path w="1079" h="1239" extrusionOk="0">
                  <a:moveTo>
                    <a:pt x="805" y="0"/>
                  </a:moveTo>
                  <a:cubicBezTo>
                    <a:pt x="729" y="0"/>
                    <a:pt x="654" y="36"/>
                    <a:pt x="607" y="103"/>
                  </a:cubicBezTo>
                  <a:lnTo>
                    <a:pt x="78" y="858"/>
                  </a:lnTo>
                  <a:cubicBezTo>
                    <a:pt x="1" y="968"/>
                    <a:pt x="27" y="1118"/>
                    <a:pt x="137" y="1195"/>
                  </a:cubicBezTo>
                  <a:cubicBezTo>
                    <a:pt x="179" y="1224"/>
                    <a:pt x="227" y="1239"/>
                    <a:pt x="275" y="1239"/>
                  </a:cubicBezTo>
                  <a:cubicBezTo>
                    <a:pt x="350" y="1239"/>
                    <a:pt x="426" y="1203"/>
                    <a:pt x="472" y="1135"/>
                  </a:cubicBezTo>
                  <a:lnTo>
                    <a:pt x="1001" y="380"/>
                  </a:lnTo>
                  <a:cubicBezTo>
                    <a:pt x="1078" y="272"/>
                    <a:pt x="1052" y="121"/>
                    <a:pt x="942" y="44"/>
                  </a:cubicBezTo>
                  <a:cubicBezTo>
                    <a:pt x="901" y="15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4955042" y="4409853"/>
              <a:ext cx="49363" cy="62236"/>
            </a:xfrm>
            <a:custGeom>
              <a:avLst/>
              <a:gdLst/>
              <a:ahLst/>
              <a:cxnLst/>
              <a:rect l="l" t="t" r="r" b="b"/>
              <a:pathLst>
                <a:path w="1810" h="2282" extrusionOk="0">
                  <a:moveTo>
                    <a:pt x="1536" y="1"/>
                  </a:moveTo>
                  <a:cubicBezTo>
                    <a:pt x="1460" y="1"/>
                    <a:pt x="1385" y="37"/>
                    <a:pt x="1338" y="103"/>
                  </a:cubicBezTo>
                  <a:lnTo>
                    <a:pt x="77" y="1902"/>
                  </a:lnTo>
                  <a:cubicBezTo>
                    <a:pt x="0" y="2012"/>
                    <a:pt x="27" y="2163"/>
                    <a:pt x="136" y="2238"/>
                  </a:cubicBezTo>
                  <a:cubicBezTo>
                    <a:pt x="178" y="2268"/>
                    <a:pt x="226" y="2282"/>
                    <a:pt x="274" y="2282"/>
                  </a:cubicBezTo>
                  <a:cubicBezTo>
                    <a:pt x="350" y="2282"/>
                    <a:pt x="425" y="2247"/>
                    <a:pt x="472" y="2179"/>
                  </a:cubicBezTo>
                  <a:lnTo>
                    <a:pt x="1734" y="381"/>
                  </a:lnTo>
                  <a:cubicBezTo>
                    <a:pt x="1809" y="272"/>
                    <a:pt x="1784" y="122"/>
                    <a:pt x="1674" y="45"/>
                  </a:cubicBezTo>
                  <a:cubicBezTo>
                    <a:pt x="1632" y="15"/>
                    <a:pt x="1584" y="1"/>
                    <a:pt x="1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4794353" y="4388798"/>
              <a:ext cx="117517" cy="117517"/>
            </a:xfrm>
            <a:custGeom>
              <a:avLst/>
              <a:gdLst/>
              <a:ahLst/>
              <a:cxnLst/>
              <a:rect l="l" t="t" r="r" b="b"/>
              <a:pathLst>
                <a:path w="4309" h="4309" extrusionOk="0">
                  <a:moveTo>
                    <a:pt x="3569" y="482"/>
                  </a:moveTo>
                  <a:cubicBezTo>
                    <a:pt x="3711" y="482"/>
                    <a:pt x="3827" y="598"/>
                    <a:pt x="3827" y="740"/>
                  </a:cubicBezTo>
                  <a:lnTo>
                    <a:pt x="3827" y="3569"/>
                  </a:lnTo>
                  <a:cubicBezTo>
                    <a:pt x="3827" y="3711"/>
                    <a:pt x="3711" y="3827"/>
                    <a:pt x="3569" y="3827"/>
                  </a:cubicBezTo>
                  <a:lnTo>
                    <a:pt x="742" y="3827"/>
                  </a:lnTo>
                  <a:cubicBezTo>
                    <a:pt x="599" y="3827"/>
                    <a:pt x="483" y="3711"/>
                    <a:pt x="483" y="3569"/>
                  </a:cubicBezTo>
                  <a:lnTo>
                    <a:pt x="483" y="740"/>
                  </a:lnTo>
                  <a:cubicBezTo>
                    <a:pt x="483" y="598"/>
                    <a:pt x="599" y="482"/>
                    <a:pt x="742" y="482"/>
                  </a:cubicBezTo>
                  <a:close/>
                  <a:moveTo>
                    <a:pt x="742" y="0"/>
                  </a:moveTo>
                  <a:cubicBezTo>
                    <a:pt x="332" y="0"/>
                    <a:pt x="1" y="332"/>
                    <a:pt x="1" y="740"/>
                  </a:cubicBezTo>
                  <a:lnTo>
                    <a:pt x="1" y="3569"/>
                  </a:lnTo>
                  <a:cubicBezTo>
                    <a:pt x="1" y="3977"/>
                    <a:pt x="332" y="4309"/>
                    <a:pt x="742" y="4309"/>
                  </a:cubicBezTo>
                  <a:lnTo>
                    <a:pt x="3569" y="4309"/>
                  </a:lnTo>
                  <a:cubicBezTo>
                    <a:pt x="3978" y="4309"/>
                    <a:pt x="4309" y="3977"/>
                    <a:pt x="4309" y="3569"/>
                  </a:cubicBezTo>
                  <a:lnTo>
                    <a:pt x="4309" y="740"/>
                  </a:lnTo>
                  <a:cubicBezTo>
                    <a:pt x="4309" y="332"/>
                    <a:pt x="3978" y="0"/>
                    <a:pt x="3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4820398" y="4415826"/>
              <a:ext cx="29454" cy="33791"/>
            </a:xfrm>
            <a:custGeom>
              <a:avLst/>
              <a:gdLst/>
              <a:ahLst/>
              <a:cxnLst/>
              <a:rect l="l" t="t" r="r" b="b"/>
              <a:pathLst>
                <a:path w="1080" h="1239" extrusionOk="0">
                  <a:moveTo>
                    <a:pt x="805" y="0"/>
                  </a:moveTo>
                  <a:cubicBezTo>
                    <a:pt x="729" y="0"/>
                    <a:pt x="654" y="36"/>
                    <a:pt x="608" y="103"/>
                  </a:cubicBezTo>
                  <a:lnTo>
                    <a:pt x="78" y="858"/>
                  </a:lnTo>
                  <a:cubicBezTo>
                    <a:pt x="1" y="968"/>
                    <a:pt x="28" y="1118"/>
                    <a:pt x="136" y="1195"/>
                  </a:cubicBezTo>
                  <a:cubicBezTo>
                    <a:pt x="178" y="1224"/>
                    <a:pt x="227" y="1239"/>
                    <a:pt x="275" y="1239"/>
                  </a:cubicBezTo>
                  <a:cubicBezTo>
                    <a:pt x="350" y="1239"/>
                    <a:pt x="426" y="1203"/>
                    <a:pt x="472" y="1135"/>
                  </a:cubicBezTo>
                  <a:lnTo>
                    <a:pt x="1002" y="380"/>
                  </a:lnTo>
                  <a:cubicBezTo>
                    <a:pt x="1079" y="272"/>
                    <a:pt x="1052" y="121"/>
                    <a:pt x="944" y="44"/>
                  </a:cubicBezTo>
                  <a:cubicBezTo>
                    <a:pt x="901" y="15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4825089" y="4409853"/>
              <a:ext cx="49363" cy="62236"/>
            </a:xfrm>
            <a:custGeom>
              <a:avLst/>
              <a:gdLst/>
              <a:ahLst/>
              <a:cxnLst/>
              <a:rect l="l" t="t" r="r" b="b"/>
              <a:pathLst>
                <a:path w="1810" h="2282" extrusionOk="0">
                  <a:moveTo>
                    <a:pt x="1536" y="1"/>
                  </a:moveTo>
                  <a:cubicBezTo>
                    <a:pt x="1460" y="1"/>
                    <a:pt x="1385" y="37"/>
                    <a:pt x="1338" y="103"/>
                  </a:cubicBezTo>
                  <a:lnTo>
                    <a:pt x="76" y="1902"/>
                  </a:lnTo>
                  <a:cubicBezTo>
                    <a:pt x="0" y="2012"/>
                    <a:pt x="26" y="2163"/>
                    <a:pt x="135" y="2238"/>
                  </a:cubicBezTo>
                  <a:cubicBezTo>
                    <a:pt x="178" y="2268"/>
                    <a:pt x="226" y="2282"/>
                    <a:pt x="273" y="2282"/>
                  </a:cubicBezTo>
                  <a:cubicBezTo>
                    <a:pt x="350" y="2282"/>
                    <a:pt x="425" y="2247"/>
                    <a:pt x="472" y="2179"/>
                  </a:cubicBezTo>
                  <a:lnTo>
                    <a:pt x="1733" y="381"/>
                  </a:lnTo>
                  <a:cubicBezTo>
                    <a:pt x="1810" y="272"/>
                    <a:pt x="1783" y="122"/>
                    <a:pt x="1674" y="45"/>
                  </a:cubicBezTo>
                  <a:cubicBezTo>
                    <a:pt x="1632" y="15"/>
                    <a:pt x="1584" y="1"/>
                    <a:pt x="1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4754535" y="4154773"/>
              <a:ext cx="449124" cy="449124"/>
            </a:xfrm>
            <a:custGeom>
              <a:avLst/>
              <a:gdLst/>
              <a:ahLst/>
              <a:cxnLst/>
              <a:rect l="l" t="t" r="r" b="b"/>
              <a:pathLst>
                <a:path w="16468" h="16468" extrusionOk="0">
                  <a:moveTo>
                    <a:pt x="15984" y="4142"/>
                  </a:moveTo>
                  <a:lnTo>
                    <a:pt x="15984" y="5010"/>
                  </a:lnTo>
                  <a:lnTo>
                    <a:pt x="483" y="5010"/>
                  </a:lnTo>
                  <a:lnTo>
                    <a:pt x="483" y="4142"/>
                  </a:lnTo>
                  <a:close/>
                  <a:moveTo>
                    <a:pt x="1777" y="5493"/>
                  </a:moveTo>
                  <a:lnTo>
                    <a:pt x="1777" y="6450"/>
                  </a:lnTo>
                  <a:cubicBezTo>
                    <a:pt x="1777" y="6468"/>
                    <a:pt x="1777" y="6484"/>
                    <a:pt x="1777" y="6502"/>
                  </a:cubicBezTo>
                  <a:cubicBezTo>
                    <a:pt x="1753" y="6867"/>
                    <a:pt x="1473" y="7155"/>
                    <a:pt x="1131" y="7155"/>
                  </a:cubicBezTo>
                  <a:cubicBezTo>
                    <a:pt x="774" y="7155"/>
                    <a:pt x="483" y="6838"/>
                    <a:pt x="483" y="6450"/>
                  </a:cubicBezTo>
                  <a:lnTo>
                    <a:pt x="483" y="5493"/>
                  </a:lnTo>
                  <a:close/>
                  <a:moveTo>
                    <a:pt x="3552" y="5493"/>
                  </a:moveTo>
                  <a:lnTo>
                    <a:pt x="3552" y="6450"/>
                  </a:lnTo>
                  <a:cubicBezTo>
                    <a:pt x="3552" y="6468"/>
                    <a:pt x="3552" y="6484"/>
                    <a:pt x="3553" y="6502"/>
                  </a:cubicBezTo>
                  <a:cubicBezTo>
                    <a:pt x="3529" y="6865"/>
                    <a:pt x="3249" y="7155"/>
                    <a:pt x="2907" y="7155"/>
                  </a:cubicBezTo>
                  <a:cubicBezTo>
                    <a:pt x="2566" y="7155"/>
                    <a:pt x="2285" y="6867"/>
                    <a:pt x="2261" y="6502"/>
                  </a:cubicBezTo>
                  <a:cubicBezTo>
                    <a:pt x="2262" y="6484"/>
                    <a:pt x="2262" y="6468"/>
                    <a:pt x="2262" y="6450"/>
                  </a:cubicBezTo>
                  <a:lnTo>
                    <a:pt x="2262" y="5493"/>
                  </a:lnTo>
                  <a:close/>
                  <a:moveTo>
                    <a:pt x="5328" y="5493"/>
                  </a:moveTo>
                  <a:lnTo>
                    <a:pt x="5328" y="6450"/>
                  </a:lnTo>
                  <a:cubicBezTo>
                    <a:pt x="5328" y="6468"/>
                    <a:pt x="5328" y="6484"/>
                    <a:pt x="5329" y="6502"/>
                  </a:cubicBezTo>
                  <a:cubicBezTo>
                    <a:pt x="5303" y="6865"/>
                    <a:pt x="5023" y="7155"/>
                    <a:pt x="4683" y="7155"/>
                  </a:cubicBezTo>
                  <a:cubicBezTo>
                    <a:pt x="4341" y="7155"/>
                    <a:pt x="4061" y="6867"/>
                    <a:pt x="4037" y="6502"/>
                  </a:cubicBezTo>
                  <a:cubicBezTo>
                    <a:pt x="4037" y="6484"/>
                    <a:pt x="4038" y="6468"/>
                    <a:pt x="4038" y="6450"/>
                  </a:cubicBezTo>
                  <a:lnTo>
                    <a:pt x="4038" y="5493"/>
                  </a:lnTo>
                  <a:close/>
                  <a:moveTo>
                    <a:pt x="7104" y="5493"/>
                  </a:moveTo>
                  <a:lnTo>
                    <a:pt x="7104" y="6450"/>
                  </a:lnTo>
                  <a:cubicBezTo>
                    <a:pt x="7104" y="6468"/>
                    <a:pt x="7104" y="6484"/>
                    <a:pt x="7104" y="6501"/>
                  </a:cubicBezTo>
                  <a:cubicBezTo>
                    <a:pt x="7080" y="6865"/>
                    <a:pt x="6799" y="7155"/>
                    <a:pt x="6459" y="7155"/>
                  </a:cubicBezTo>
                  <a:cubicBezTo>
                    <a:pt x="6117" y="7155"/>
                    <a:pt x="5837" y="6867"/>
                    <a:pt x="5813" y="6502"/>
                  </a:cubicBezTo>
                  <a:cubicBezTo>
                    <a:pt x="5813" y="6484"/>
                    <a:pt x="5813" y="6468"/>
                    <a:pt x="5813" y="6450"/>
                  </a:cubicBezTo>
                  <a:lnTo>
                    <a:pt x="5813" y="5493"/>
                  </a:lnTo>
                  <a:close/>
                  <a:moveTo>
                    <a:pt x="8878" y="5493"/>
                  </a:moveTo>
                  <a:lnTo>
                    <a:pt x="8878" y="6450"/>
                  </a:lnTo>
                  <a:cubicBezTo>
                    <a:pt x="8878" y="6468"/>
                    <a:pt x="8880" y="6484"/>
                    <a:pt x="8880" y="6501"/>
                  </a:cubicBezTo>
                  <a:cubicBezTo>
                    <a:pt x="8856" y="6865"/>
                    <a:pt x="8575" y="7155"/>
                    <a:pt x="8233" y="7155"/>
                  </a:cubicBezTo>
                  <a:cubicBezTo>
                    <a:pt x="7893" y="7155"/>
                    <a:pt x="7613" y="6865"/>
                    <a:pt x="7587" y="6501"/>
                  </a:cubicBezTo>
                  <a:cubicBezTo>
                    <a:pt x="7589" y="6484"/>
                    <a:pt x="7589" y="6468"/>
                    <a:pt x="7589" y="6450"/>
                  </a:cubicBezTo>
                  <a:lnTo>
                    <a:pt x="7589" y="5493"/>
                  </a:lnTo>
                  <a:close/>
                  <a:moveTo>
                    <a:pt x="10654" y="5493"/>
                  </a:moveTo>
                  <a:lnTo>
                    <a:pt x="10654" y="6450"/>
                  </a:lnTo>
                  <a:cubicBezTo>
                    <a:pt x="10654" y="6468"/>
                    <a:pt x="10654" y="6484"/>
                    <a:pt x="10656" y="6501"/>
                  </a:cubicBezTo>
                  <a:cubicBezTo>
                    <a:pt x="10632" y="6865"/>
                    <a:pt x="10350" y="7155"/>
                    <a:pt x="10010" y="7155"/>
                  </a:cubicBezTo>
                  <a:cubicBezTo>
                    <a:pt x="9668" y="7155"/>
                    <a:pt x="9387" y="6865"/>
                    <a:pt x="9363" y="6501"/>
                  </a:cubicBezTo>
                  <a:cubicBezTo>
                    <a:pt x="9363" y="6484"/>
                    <a:pt x="9365" y="6468"/>
                    <a:pt x="9365" y="6450"/>
                  </a:cubicBezTo>
                  <a:lnTo>
                    <a:pt x="9365" y="5493"/>
                  </a:lnTo>
                  <a:close/>
                  <a:moveTo>
                    <a:pt x="12430" y="5493"/>
                  </a:moveTo>
                  <a:lnTo>
                    <a:pt x="12430" y="6450"/>
                  </a:lnTo>
                  <a:cubicBezTo>
                    <a:pt x="12430" y="6468"/>
                    <a:pt x="12430" y="6484"/>
                    <a:pt x="12430" y="6501"/>
                  </a:cubicBezTo>
                  <a:cubicBezTo>
                    <a:pt x="12406" y="6865"/>
                    <a:pt x="12126" y="7155"/>
                    <a:pt x="11786" y="7155"/>
                  </a:cubicBezTo>
                  <a:cubicBezTo>
                    <a:pt x="11444" y="7155"/>
                    <a:pt x="11163" y="6865"/>
                    <a:pt x="11139" y="6501"/>
                  </a:cubicBezTo>
                  <a:cubicBezTo>
                    <a:pt x="11139" y="6484"/>
                    <a:pt x="11139" y="6468"/>
                    <a:pt x="11139" y="6450"/>
                  </a:cubicBezTo>
                  <a:lnTo>
                    <a:pt x="11139" y="5493"/>
                  </a:lnTo>
                  <a:close/>
                  <a:moveTo>
                    <a:pt x="14205" y="5493"/>
                  </a:moveTo>
                  <a:lnTo>
                    <a:pt x="14205" y="6450"/>
                  </a:lnTo>
                  <a:cubicBezTo>
                    <a:pt x="14205" y="6468"/>
                    <a:pt x="14206" y="6484"/>
                    <a:pt x="14206" y="6501"/>
                  </a:cubicBezTo>
                  <a:cubicBezTo>
                    <a:pt x="14182" y="6865"/>
                    <a:pt x="13902" y="7155"/>
                    <a:pt x="13560" y="7155"/>
                  </a:cubicBezTo>
                  <a:cubicBezTo>
                    <a:pt x="13220" y="7155"/>
                    <a:pt x="12940" y="6865"/>
                    <a:pt x="12914" y="6501"/>
                  </a:cubicBezTo>
                  <a:cubicBezTo>
                    <a:pt x="12915" y="6484"/>
                    <a:pt x="12915" y="6468"/>
                    <a:pt x="12915" y="6450"/>
                  </a:cubicBezTo>
                  <a:lnTo>
                    <a:pt x="12915" y="5493"/>
                  </a:lnTo>
                  <a:close/>
                  <a:moveTo>
                    <a:pt x="15984" y="5493"/>
                  </a:moveTo>
                  <a:lnTo>
                    <a:pt x="15984" y="6067"/>
                  </a:lnTo>
                  <a:lnTo>
                    <a:pt x="15984" y="6450"/>
                  </a:lnTo>
                  <a:cubicBezTo>
                    <a:pt x="15984" y="6838"/>
                    <a:pt x="15693" y="7155"/>
                    <a:pt x="15336" y="7155"/>
                  </a:cubicBezTo>
                  <a:cubicBezTo>
                    <a:pt x="14994" y="7155"/>
                    <a:pt x="14714" y="6865"/>
                    <a:pt x="14690" y="6501"/>
                  </a:cubicBezTo>
                  <a:cubicBezTo>
                    <a:pt x="14691" y="6484"/>
                    <a:pt x="14691" y="6468"/>
                    <a:pt x="14691" y="6450"/>
                  </a:cubicBezTo>
                  <a:lnTo>
                    <a:pt x="14691" y="5493"/>
                  </a:lnTo>
                  <a:close/>
                  <a:moveTo>
                    <a:pt x="13378" y="8711"/>
                  </a:moveTo>
                  <a:cubicBezTo>
                    <a:pt x="14244" y="8711"/>
                    <a:pt x="14951" y="9416"/>
                    <a:pt x="14951" y="10284"/>
                  </a:cubicBezTo>
                  <a:lnTo>
                    <a:pt x="14951" y="15985"/>
                  </a:lnTo>
                  <a:lnTo>
                    <a:pt x="11621" y="15985"/>
                  </a:lnTo>
                  <a:lnTo>
                    <a:pt x="11621" y="10284"/>
                  </a:lnTo>
                  <a:cubicBezTo>
                    <a:pt x="11621" y="9416"/>
                    <a:pt x="12326" y="8711"/>
                    <a:pt x="13194" y="8711"/>
                  </a:cubicBezTo>
                  <a:close/>
                  <a:moveTo>
                    <a:pt x="14449" y="7183"/>
                  </a:moveTo>
                  <a:cubicBezTo>
                    <a:pt x="14655" y="7459"/>
                    <a:pt x="14976" y="7637"/>
                    <a:pt x="15336" y="7637"/>
                  </a:cubicBezTo>
                  <a:cubicBezTo>
                    <a:pt x="15577" y="7637"/>
                    <a:pt x="15800" y="7557"/>
                    <a:pt x="15984" y="7421"/>
                  </a:cubicBezTo>
                  <a:lnTo>
                    <a:pt x="15984" y="15985"/>
                  </a:lnTo>
                  <a:lnTo>
                    <a:pt x="15433" y="15985"/>
                  </a:lnTo>
                  <a:lnTo>
                    <a:pt x="15433" y="10284"/>
                  </a:lnTo>
                  <a:cubicBezTo>
                    <a:pt x="15433" y="9149"/>
                    <a:pt x="14511" y="8227"/>
                    <a:pt x="13378" y="8227"/>
                  </a:cubicBezTo>
                  <a:lnTo>
                    <a:pt x="13194" y="8227"/>
                  </a:lnTo>
                  <a:cubicBezTo>
                    <a:pt x="12061" y="8227"/>
                    <a:pt x="11138" y="9149"/>
                    <a:pt x="11138" y="10284"/>
                  </a:cubicBezTo>
                  <a:lnTo>
                    <a:pt x="11138" y="15985"/>
                  </a:lnTo>
                  <a:lnTo>
                    <a:pt x="483" y="15985"/>
                  </a:lnTo>
                  <a:lnTo>
                    <a:pt x="483" y="7421"/>
                  </a:lnTo>
                  <a:cubicBezTo>
                    <a:pt x="667" y="7557"/>
                    <a:pt x="890" y="7637"/>
                    <a:pt x="1132" y="7637"/>
                  </a:cubicBezTo>
                  <a:cubicBezTo>
                    <a:pt x="1491" y="7637"/>
                    <a:pt x="1812" y="7459"/>
                    <a:pt x="2020" y="7183"/>
                  </a:cubicBezTo>
                  <a:cubicBezTo>
                    <a:pt x="2226" y="7459"/>
                    <a:pt x="2547" y="7637"/>
                    <a:pt x="2907" y="7637"/>
                  </a:cubicBezTo>
                  <a:cubicBezTo>
                    <a:pt x="3267" y="7637"/>
                    <a:pt x="3588" y="7459"/>
                    <a:pt x="3796" y="7183"/>
                  </a:cubicBezTo>
                  <a:cubicBezTo>
                    <a:pt x="4002" y="7459"/>
                    <a:pt x="4323" y="7637"/>
                    <a:pt x="4683" y="7637"/>
                  </a:cubicBezTo>
                  <a:cubicBezTo>
                    <a:pt x="5043" y="7637"/>
                    <a:pt x="5364" y="7459"/>
                    <a:pt x="5570" y="7183"/>
                  </a:cubicBezTo>
                  <a:cubicBezTo>
                    <a:pt x="5778" y="7459"/>
                    <a:pt x="6099" y="7637"/>
                    <a:pt x="6459" y="7637"/>
                  </a:cubicBezTo>
                  <a:cubicBezTo>
                    <a:pt x="6817" y="7637"/>
                    <a:pt x="7138" y="7459"/>
                    <a:pt x="7346" y="7183"/>
                  </a:cubicBezTo>
                  <a:cubicBezTo>
                    <a:pt x="7554" y="7459"/>
                    <a:pt x="7873" y="7637"/>
                    <a:pt x="8233" y="7637"/>
                  </a:cubicBezTo>
                  <a:cubicBezTo>
                    <a:pt x="8593" y="7637"/>
                    <a:pt x="8914" y="7459"/>
                    <a:pt x="9122" y="7183"/>
                  </a:cubicBezTo>
                  <a:cubicBezTo>
                    <a:pt x="9329" y="7459"/>
                    <a:pt x="9649" y="7637"/>
                    <a:pt x="10010" y="7637"/>
                  </a:cubicBezTo>
                  <a:cubicBezTo>
                    <a:pt x="10370" y="7637"/>
                    <a:pt x="10690" y="7459"/>
                    <a:pt x="10897" y="7183"/>
                  </a:cubicBezTo>
                  <a:cubicBezTo>
                    <a:pt x="11105" y="7459"/>
                    <a:pt x="11426" y="7637"/>
                    <a:pt x="11786" y="7637"/>
                  </a:cubicBezTo>
                  <a:cubicBezTo>
                    <a:pt x="12144" y="7637"/>
                    <a:pt x="12465" y="7459"/>
                    <a:pt x="12673" y="7183"/>
                  </a:cubicBezTo>
                  <a:cubicBezTo>
                    <a:pt x="12881" y="7459"/>
                    <a:pt x="13200" y="7637"/>
                    <a:pt x="13560" y="7637"/>
                  </a:cubicBezTo>
                  <a:cubicBezTo>
                    <a:pt x="13920" y="7637"/>
                    <a:pt x="14241" y="7459"/>
                    <a:pt x="14449" y="7183"/>
                  </a:cubicBezTo>
                  <a:close/>
                  <a:moveTo>
                    <a:pt x="8233" y="1"/>
                  </a:moveTo>
                  <a:cubicBezTo>
                    <a:pt x="6610" y="1"/>
                    <a:pt x="5056" y="501"/>
                    <a:pt x="3741" y="1448"/>
                  </a:cubicBezTo>
                  <a:cubicBezTo>
                    <a:pt x="3634" y="1525"/>
                    <a:pt x="3609" y="1676"/>
                    <a:pt x="3687" y="1784"/>
                  </a:cubicBezTo>
                  <a:cubicBezTo>
                    <a:pt x="3735" y="1850"/>
                    <a:pt x="3809" y="1885"/>
                    <a:pt x="3884" y="1885"/>
                  </a:cubicBezTo>
                  <a:cubicBezTo>
                    <a:pt x="3933" y="1885"/>
                    <a:pt x="3982" y="1870"/>
                    <a:pt x="4025" y="1840"/>
                  </a:cubicBezTo>
                  <a:cubicBezTo>
                    <a:pt x="5255" y="953"/>
                    <a:pt x="6710" y="483"/>
                    <a:pt x="8233" y="483"/>
                  </a:cubicBezTo>
                  <a:cubicBezTo>
                    <a:pt x="9509" y="483"/>
                    <a:pt x="10761" y="820"/>
                    <a:pt x="11856" y="1459"/>
                  </a:cubicBezTo>
                  <a:cubicBezTo>
                    <a:pt x="12795" y="2006"/>
                    <a:pt x="13602" y="2761"/>
                    <a:pt x="14209" y="3658"/>
                  </a:cubicBezTo>
                  <a:lnTo>
                    <a:pt x="2258" y="3658"/>
                  </a:lnTo>
                  <a:cubicBezTo>
                    <a:pt x="2527" y="3259"/>
                    <a:pt x="2837" y="2887"/>
                    <a:pt x="3182" y="2548"/>
                  </a:cubicBezTo>
                  <a:cubicBezTo>
                    <a:pt x="3279" y="2455"/>
                    <a:pt x="3280" y="2303"/>
                    <a:pt x="3187" y="2206"/>
                  </a:cubicBezTo>
                  <a:cubicBezTo>
                    <a:pt x="3140" y="2158"/>
                    <a:pt x="3077" y="2134"/>
                    <a:pt x="3014" y="2134"/>
                  </a:cubicBezTo>
                  <a:cubicBezTo>
                    <a:pt x="2953" y="2134"/>
                    <a:pt x="2892" y="2157"/>
                    <a:pt x="2845" y="2203"/>
                  </a:cubicBezTo>
                  <a:cubicBezTo>
                    <a:pt x="2401" y="2640"/>
                    <a:pt x="2010" y="3130"/>
                    <a:pt x="1684" y="3658"/>
                  </a:cubicBezTo>
                  <a:lnTo>
                    <a:pt x="435" y="3658"/>
                  </a:lnTo>
                  <a:cubicBezTo>
                    <a:pt x="195" y="3658"/>
                    <a:pt x="1" y="3854"/>
                    <a:pt x="1" y="4094"/>
                  </a:cubicBezTo>
                  <a:lnTo>
                    <a:pt x="1" y="16226"/>
                  </a:lnTo>
                  <a:cubicBezTo>
                    <a:pt x="1" y="16359"/>
                    <a:pt x="108" y="16467"/>
                    <a:pt x="242" y="16467"/>
                  </a:cubicBezTo>
                  <a:lnTo>
                    <a:pt x="16225" y="16467"/>
                  </a:lnTo>
                  <a:cubicBezTo>
                    <a:pt x="16359" y="16467"/>
                    <a:pt x="16466" y="16359"/>
                    <a:pt x="16466" y="16226"/>
                  </a:cubicBezTo>
                  <a:lnTo>
                    <a:pt x="16466" y="4094"/>
                  </a:lnTo>
                  <a:cubicBezTo>
                    <a:pt x="16468" y="3854"/>
                    <a:pt x="16272" y="3658"/>
                    <a:pt x="16032" y="3658"/>
                  </a:cubicBezTo>
                  <a:lnTo>
                    <a:pt x="14783" y="3658"/>
                  </a:lnTo>
                  <a:cubicBezTo>
                    <a:pt x="14119" y="2581"/>
                    <a:pt x="13194" y="1679"/>
                    <a:pt x="12099" y="1042"/>
                  </a:cubicBezTo>
                  <a:cubicBezTo>
                    <a:pt x="10930" y="361"/>
                    <a:pt x="9594" y="1"/>
                    <a:pt x="8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5082514" y="4404807"/>
              <a:ext cx="68727" cy="94554"/>
            </a:xfrm>
            <a:custGeom>
              <a:avLst/>
              <a:gdLst/>
              <a:ahLst/>
              <a:cxnLst/>
              <a:rect l="l" t="t" r="r" b="b"/>
              <a:pathLst>
                <a:path w="2520" h="3467" extrusionOk="0">
                  <a:moveTo>
                    <a:pt x="1308" y="484"/>
                  </a:moveTo>
                  <a:cubicBezTo>
                    <a:pt x="1710" y="484"/>
                    <a:pt x="2036" y="810"/>
                    <a:pt x="2036" y="1212"/>
                  </a:cubicBezTo>
                  <a:lnTo>
                    <a:pt x="2036" y="2983"/>
                  </a:lnTo>
                  <a:lnTo>
                    <a:pt x="483" y="2983"/>
                  </a:lnTo>
                  <a:lnTo>
                    <a:pt x="483" y="1212"/>
                  </a:lnTo>
                  <a:cubicBezTo>
                    <a:pt x="483" y="810"/>
                    <a:pt x="810" y="484"/>
                    <a:pt x="1210" y="484"/>
                  </a:cubicBezTo>
                  <a:close/>
                  <a:moveTo>
                    <a:pt x="1210" y="1"/>
                  </a:moveTo>
                  <a:cubicBezTo>
                    <a:pt x="543" y="1"/>
                    <a:pt x="1" y="545"/>
                    <a:pt x="1" y="1212"/>
                  </a:cubicBezTo>
                  <a:lnTo>
                    <a:pt x="1" y="3065"/>
                  </a:lnTo>
                  <a:cubicBezTo>
                    <a:pt x="1" y="3286"/>
                    <a:pt x="181" y="3467"/>
                    <a:pt x="403" y="3467"/>
                  </a:cubicBezTo>
                  <a:lnTo>
                    <a:pt x="2117" y="3467"/>
                  </a:lnTo>
                  <a:cubicBezTo>
                    <a:pt x="2339" y="3467"/>
                    <a:pt x="2519" y="3286"/>
                    <a:pt x="2519" y="3065"/>
                  </a:cubicBezTo>
                  <a:lnTo>
                    <a:pt x="2519" y="1212"/>
                  </a:lnTo>
                  <a:cubicBezTo>
                    <a:pt x="2519" y="545"/>
                    <a:pt x="1976" y="1"/>
                    <a:pt x="13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the content in four ideas</a:t>
            </a:r>
            <a:endParaRPr/>
          </a:p>
        </p:txBody>
      </p:sp>
      <p:sp>
        <p:nvSpPr>
          <p:cNvPr id="1808" name="Google Shape;1808;p44"/>
          <p:cNvSpPr txBox="1">
            <a:spLocks noGrp="1"/>
          </p:cNvSpPr>
          <p:nvPr>
            <p:ph type="subTitle" idx="1"/>
          </p:nvPr>
        </p:nvSpPr>
        <p:spPr>
          <a:xfrm>
            <a:off x="2227712" y="20523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809" name="Google Shape;1809;p44"/>
          <p:cNvSpPr txBox="1">
            <a:spLocks noGrp="1"/>
          </p:cNvSpPr>
          <p:nvPr>
            <p:ph type="subTitle" idx="2"/>
          </p:nvPr>
        </p:nvSpPr>
        <p:spPr>
          <a:xfrm>
            <a:off x="5759188" y="20523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1810" name="Google Shape;1810;p44"/>
          <p:cNvSpPr txBox="1">
            <a:spLocks noGrp="1"/>
          </p:cNvSpPr>
          <p:nvPr>
            <p:ph type="subTitle" idx="3"/>
          </p:nvPr>
        </p:nvSpPr>
        <p:spPr>
          <a:xfrm>
            <a:off x="2227712" y="34857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811" name="Google Shape;1811;p44"/>
          <p:cNvSpPr txBox="1">
            <a:spLocks noGrp="1"/>
          </p:cNvSpPr>
          <p:nvPr>
            <p:ph type="subTitle" idx="4"/>
          </p:nvPr>
        </p:nvSpPr>
        <p:spPr>
          <a:xfrm>
            <a:off x="5759188" y="34857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812" name="Google Shape;1812;p44"/>
          <p:cNvSpPr txBox="1">
            <a:spLocks noGrp="1"/>
          </p:cNvSpPr>
          <p:nvPr>
            <p:ph type="subTitle" idx="5"/>
          </p:nvPr>
        </p:nvSpPr>
        <p:spPr>
          <a:xfrm>
            <a:off x="2227712" y="1768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813" name="Google Shape;1813;p44"/>
          <p:cNvSpPr txBox="1">
            <a:spLocks noGrp="1"/>
          </p:cNvSpPr>
          <p:nvPr>
            <p:ph type="subTitle" idx="6"/>
          </p:nvPr>
        </p:nvSpPr>
        <p:spPr>
          <a:xfrm>
            <a:off x="2227712" y="3202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814" name="Google Shape;1814;p44"/>
          <p:cNvSpPr txBox="1">
            <a:spLocks noGrp="1"/>
          </p:cNvSpPr>
          <p:nvPr>
            <p:ph type="subTitle" idx="7"/>
          </p:nvPr>
        </p:nvSpPr>
        <p:spPr>
          <a:xfrm>
            <a:off x="5759187" y="1768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815" name="Google Shape;1815;p44"/>
          <p:cNvSpPr txBox="1">
            <a:spLocks noGrp="1"/>
          </p:cNvSpPr>
          <p:nvPr>
            <p:ph type="subTitle" idx="8"/>
          </p:nvPr>
        </p:nvSpPr>
        <p:spPr>
          <a:xfrm>
            <a:off x="5759187" y="3202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816" name="Google Shape;1816;p44"/>
          <p:cNvSpPr/>
          <p:nvPr/>
        </p:nvSpPr>
        <p:spPr>
          <a:xfrm>
            <a:off x="1406612" y="1768786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44"/>
          <p:cNvSpPr/>
          <p:nvPr/>
        </p:nvSpPr>
        <p:spPr>
          <a:xfrm>
            <a:off x="1406612" y="3202261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44"/>
          <p:cNvSpPr/>
          <p:nvPr/>
        </p:nvSpPr>
        <p:spPr>
          <a:xfrm>
            <a:off x="4938087" y="1768786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44"/>
          <p:cNvSpPr/>
          <p:nvPr/>
        </p:nvSpPr>
        <p:spPr>
          <a:xfrm>
            <a:off x="4938087" y="3202261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0" name="Google Shape;1820;p44"/>
          <p:cNvGrpSpPr/>
          <p:nvPr/>
        </p:nvGrpSpPr>
        <p:grpSpPr>
          <a:xfrm>
            <a:off x="1554497" y="3350724"/>
            <a:ext cx="449124" cy="447951"/>
            <a:chOff x="2322673" y="4155237"/>
            <a:chExt cx="449124" cy="447951"/>
          </a:xfrm>
        </p:grpSpPr>
        <p:sp>
          <p:nvSpPr>
            <p:cNvPr id="1821" name="Google Shape;1821;p44"/>
            <p:cNvSpPr/>
            <p:nvPr/>
          </p:nvSpPr>
          <p:spPr>
            <a:xfrm>
              <a:off x="2589398" y="4431398"/>
              <a:ext cx="31009" cy="36136"/>
            </a:xfrm>
            <a:custGeom>
              <a:avLst/>
              <a:gdLst/>
              <a:ahLst/>
              <a:cxnLst/>
              <a:rect l="l" t="t" r="r" b="b"/>
              <a:pathLst>
                <a:path w="1137" h="1325" extrusionOk="0">
                  <a:moveTo>
                    <a:pt x="864" y="1"/>
                  </a:moveTo>
                  <a:cubicBezTo>
                    <a:pt x="788" y="1"/>
                    <a:pt x="713" y="36"/>
                    <a:pt x="666" y="103"/>
                  </a:cubicBezTo>
                  <a:lnTo>
                    <a:pt x="76" y="945"/>
                  </a:lnTo>
                  <a:cubicBezTo>
                    <a:pt x="0" y="1055"/>
                    <a:pt x="26" y="1204"/>
                    <a:pt x="135" y="1281"/>
                  </a:cubicBezTo>
                  <a:cubicBezTo>
                    <a:pt x="177" y="1311"/>
                    <a:pt x="225" y="1325"/>
                    <a:pt x="273" y="1325"/>
                  </a:cubicBezTo>
                  <a:cubicBezTo>
                    <a:pt x="348" y="1325"/>
                    <a:pt x="424" y="1288"/>
                    <a:pt x="470" y="1222"/>
                  </a:cubicBezTo>
                  <a:lnTo>
                    <a:pt x="1061" y="380"/>
                  </a:lnTo>
                  <a:cubicBezTo>
                    <a:pt x="1136" y="272"/>
                    <a:pt x="1111" y="121"/>
                    <a:pt x="1002" y="44"/>
                  </a:cubicBezTo>
                  <a:cubicBezTo>
                    <a:pt x="960" y="15"/>
                    <a:pt x="911" y="1"/>
                    <a:pt x="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>
              <a:off x="2594580" y="4424744"/>
              <a:ext cx="53318" cy="67881"/>
            </a:xfrm>
            <a:custGeom>
              <a:avLst/>
              <a:gdLst/>
              <a:ahLst/>
              <a:cxnLst/>
              <a:rect l="l" t="t" r="r" b="b"/>
              <a:pathLst>
                <a:path w="1955" h="2489" extrusionOk="0">
                  <a:moveTo>
                    <a:pt x="1681" y="1"/>
                  </a:moveTo>
                  <a:cubicBezTo>
                    <a:pt x="1605" y="1"/>
                    <a:pt x="1530" y="37"/>
                    <a:pt x="1483" y="104"/>
                  </a:cubicBezTo>
                  <a:lnTo>
                    <a:pt x="76" y="2109"/>
                  </a:lnTo>
                  <a:cubicBezTo>
                    <a:pt x="0" y="2218"/>
                    <a:pt x="26" y="2368"/>
                    <a:pt x="136" y="2445"/>
                  </a:cubicBezTo>
                  <a:cubicBezTo>
                    <a:pt x="176" y="2474"/>
                    <a:pt x="225" y="2489"/>
                    <a:pt x="273" y="2489"/>
                  </a:cubicBezTo>
                  <a:cubicBezTo>
                    <a:pt x="348" y="2489"/>
                    <a:pt x="424" y="2453"/>
                    <a:pt x="470" y="2387"/>
                  </a:cubicBezTo>
                  <a:lnTo>
                    <a:pt x="1877" y="380"/>
                  </a:lnTo>
                  <a:cubicBezTo>
                    <a:pt x="1954" y="272"/>
                    <a:pt x="1927" y="121"/>
                    <a:pt x="1818" y="44"/>
                  </a:cubicBezTo>
                  <a:cubicBezTo>
                    <a:pt x="1777" y="15"/>
                    <a:pt x="1729" y="1"/>
                    <a:pt x="16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>
              <a:off x="2549144" y="4404071"/>
              <a:ext cx="162871" cy="134781"/>
            </a:xfrm>
            <a:custGeom>
              <a:avLst/>
              <a:gdLst/>
              <a:ahLst/>
              <a:cxnLst/>
              <a:rect l="l" t="t" r="r" b="b"/>
              <a:pathLst>
                <a:path w="5972" h="4942" extrusionOk="0">
                  <a:moveTo>
                    <a:pt x="5473" y="483"/>
                  </a:moveTo>
                  <a:cubicBezTo>
                    <a:pt x="5482" y="483"/>
                    <a:pt x="5490" y="490"/>
                    <a:pt x="5490" y="499"/>
                  </a:cubicBezTo>
                  <a:lnTo>
                    <a:pt x="5490" y="4445"/>
                  </a:lnTo>
                  <a:cubicBezTo>
                    <a:pt x="5490" y="4454"/>
                    <a:pt x="5482" y="4461"/>
                    <a:pt x="5473" y="4461"/>
                  </a:cubicBezTo>
                  <a:lnTo>
                    <a:pt x="499" y="4461"/>
                  </a:lnTo>
                  <a:cubicBezTo>
                    <a:pt x="490" y="4461"/>
                    <a:pt x="482" y="4454"/>
                    <a:pt x="482" y="4445"/>
                  </a:cubicBezTo>
                  <a:lnTo>
                    <a:pt x="482" y="499"/>
                  </a:lnTo>
                  <a:cubicBezTo>
                    <a:pt x="482" y="490"/>
                    <a:pt x="490" y="483"/>
                    <a:pt x="499" y="483"/>
                  </a:cubicBezTo>
                  <a:close/>
                  <a:moveTo>
                    <a:pt x="499" y="1"/>
                  </a:moveTo>
                  <a:cubicBezTo>
                    <a:pt x="223" y="1"/>
                    <a:pt x="0" y="224"/>
                    <a:pt x="0" y="499"/>
                  </a:cubicBezTo>
                  <a:lnTo>
                    <a:pt x="0" y="4445"/>
                  </a:lnTo>
                  <a:cubicBezTo>
                    <a:pt x="0" y="4719"/>
                    <a:pt x="223" y="4942"/>
                    <a:pt x="499" y="4942"/>
                  </a:cubicBezTo>
                  <a:lnTo>
                    <a:pt x="5473" y="4942"/>
                  </a:lnTo>
                  <a:cubicBezTo>
                    <a:pt x="5747" y="4942"/>
                    <a:pt x="5972" y="4719"/>
                    <a:pt x="5972" y="4445"/>
                  </a:cubicBezTo>
                  <a:lnTo>
                    <a:pt x="5972" y="499"/>
                  </a:lnTo>
                  <a:cubicBezTo>
                    <a:pt x="5972" y="224"/>
                    <a:pt x="5747" y="1"/>
                    <a:pt x="5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>
              <a:off x="2322673" y="4155237"/>
              <a:ext cx="449124" cy="447951"/>
            </a:xfrm>
            <a:custGeom>
              <a:avLst/>
              <a:gdLst/>
              <a:ahLst/>
              <a:cxnLst/>
              <a:rect l="l" t="t" r="r" b="b"/>
              <a:pathLst>
                <a:path w="16468" h="16425" extrusionOk="0">
                  <a:moveTo>
                    <a:pt x="1998" y="5444"/>
                  </a:moveTo>
                  <a:lnTo>
                    <a:pt x="1998" y="6702"/>
                  </a:lnTo>
                  <a:cubicBezTo>
                    <a:pt x="1998" y="6708"/>
                    <a:pt x="1998" y="6714"/>
                    <a:pt x="1998" y="6722"/>
                  </a:cubicBezTo>
                  <a:cubicBezTo>
                    <a:pt x="1988" y="7132"/>
                    <a:pt x="1652" y="7462"/>
                    <a:pt x="1241" y="7462"/>
                  </a:cubicBezTo>
                  <a:cubicBezTo>
                    <a:pt x="822" y="7462"/>
                    <a:pt x="481" y="7121"/>
                    <a:pt x="481" y="6702"/>
                  </a:cubicBezTo>
                  <a:lnTo>
                    <a:pt x="481" y="5444"/>
                  </a:lnTo>
                  <a:close/>
                  <a:moveTo>
                    <a:pt x="3996" y="5444"/>
                  </a:moveTo>
                  <a:lnTo>
                    <a:pt x="3996" y="6702"/>
                  </a:lnTo>
                  <a:cubicBezTo>
                    <a:pt x="3996" y="6708"/>
                    <a:pt x="3996" y="6714"/>
                    <a:pt x="3996" y="6722"/>
                  </a:cubicBezTo>
                  <a:cubicBezTo>
                    <a:pt x="3985" y="7132"/>
                    <a:pt x="3649" y="7462"/>
                    <a:pt x="3238" y="7462"/>
                  </a:cubicBezTo>
                  <a:cubicBezTo>
                    <a:pt x="2825" y="7462"/>
                    <a:pt x="2491" y="7132"/>
                    <a:pt x="2480" y="6722"/>
                  </a:cubicBezTo>
                  <a:cubicBezTo>
                    <a:pt x="2480" y="6714"/>
                    <a:pt x="2480" y="6708"/>
                    <a:pt x="2480" y="6702"/>
                  </a:cubicBezTo>
                  <a:lnTo>
                    <a:pt x="2480" y="5444"/>
                  </a:lnTo>
                  <a:close/>
                  <a:moveTo>
                    <a:pt x="5993" y="5444"/>
                  </a:moveTo>
                  <a:lnTo>
                    <a:pt x="5993" y="6702"/>
                  </a:lnTo>
                  <a:cubicBezTo>
                    <a:pt x="5993" y="6708"/>
                    <a:pt x="5993" y="6714"/>
                    <a:pt x="5993" y="6722"/>
                  </a:cubicBezTo>
                  <a:cubicBezTo>
                    <a:pt x="5983" y="7130"/>
                    <a:pt x="5647" y="7462"/>
                    <a:pt x="5236" y="7462"/>
                  </a:cubicBezTo>
                  <a:cubicBezTo>
                    <a:pt x="4823" y="7462"/>
                    <a:pt x="4487" y="7132"/>
                    <a:pt x="4478" y="6722"/>
                  </a:cubicBezTo>
                  <a:cubicBezTo>
                    <a:pt x="4478" y="6714"/>
                    <a:pt x="4478" y="6708"/>
                    <a:pt x="4478" y="6702"/>
                  </a:cubicBezTo>
                  <a:lnTo>
                    <a:pt x="4478" y="5444"/>
                  </a:lnTo>
                  <a:close/>
                  <a:moveTo>
                    <a:pt x="7989" y="5444"/>
                  </a:moveTo>
                  <a:lnTo>
                    <a:pt x="7989" y="6702"/>
                  </a:lnTo>
                  <a:cubicBezTo>
                    <a:pt x="7989" y="6708"/>
                    <a:pt x="7991" y="6714"/>
                    <a:pt x="7991" y="6720"/>
                  </a:cubicBezTo>
                  <a:cubicBezTo>
                    <a:pt x="7980" y="7130"/>
                    <a:pt x="7644" y="7462"/>
                    <a:pt x="7233" y="7462"/>
                  </a:cubicBezTo>
                  <a:cubicBezTo>
                    <a:pt x="6820" y="7462"/>
                    <a:pt x="6484" y="7132"/>
                    <a:pt x="6474" y="6722"/>
                  </a:cubicBezTo>
                  <a:cubicBezTo>
                    <a:pt x="6475" y="6714"/>
                    <a:pt x="6475" y="6708"/>
                    <a:pt x="6475" y="6702"/>
                  </a:cubicBezTo>
                  <a:lnTo>
                    <a:pt x="6475" y="5444"/>
                  </a:lnTo>
                  <a:close/>
                  <a:moveTo>
                    <a:pt x="9987" y="5444"/>
                  </a:moveTo>
                  <a:lnTo>
                    <a:pt x="9987" y="6702"/>
                  </a:lnTo>
                  <a:cubicBezTo>
                    <a:pt x="9987" y="6708"/>
                    <a:pt x="9988" y="6714"/>
                    <a:pt x="9988" y="6722"/>
                  </a:cubicBezTo>
                  <a:cubicBezTo>
                    <a:pt x="9978" y="7132"/>
                    <a:pt x="9642" y="7462"/>
                    <a:pt x="9231" y="7462"/>
                  </a:cubicBezTo>
                  <a:cubicBezTo>
                    <a:pt x="8818" y="7462"/>
                    <a:pt x="8482" y="7130"/>
                    <a:pt x="8471" y="6720"/>
                  </a:cubicBezTo>
                  <a:cubicBezTo>
                    <a:pt x="8471" y="6714"/>
                    <a:pt x="8473" y="6708"/>
                    <a:pt x="8473" y="6702"/>
                  </a:cubicBezTo>
                  <a:lnTo>
                    <a:pt x="8473" y="5444"/>
                  </a:lnTo>
                  <a:close/>
                  <a:moveTo>
                    <a:pt x="11986" y="5444"/>
                  </a:moveTo>
                  <a:lnTo>
                    <a:pt x="11986" y="6702"/>
                  </a:lnTo>
                  <a:cubicBezTo>
                    <a:pt x="11986" y="7121"/>
                    <a:pt x="11645" y="7462"/>
                    <a:pt x="11227" y="7462"/>
                  </a:cubicBezTo>
                  <a:cubicBezTo>
                    <a:pt x="10815" y="7462"/>
                    <a:pt x="10479" y="7132"/>
                    <a:pt x="10469" y="6722"/>
                  </a:cubicBezTo>
                  <a:cubicBezTo>
                    <a:pt x="10469" y="6714"/>
                    <a:pt x="10470" y="6708"/>
                    <a:pt x="10470" y="6702"/>
                  </a:cubicBezTo>
                  <a:lnTo>
                    <a:pt x="10470" y="5444"/>
                  </a:lnTo>
                  <a:close/>
                  <a:moveTo>
                    <a:pt x="13988" y="5444"/>
                  </a:moveTo>
                  <a:lnTo>
                    <a:pt x="13988" y="6702"/>
                  </a:lnTo>
                  <a:cubicBezTo>
                    <a:pt x="13988" y="6708"/>
                    <a:pt x="13988" y="6714"/>
                    <a:pt x="13988" y="6722"/>
                  </a:cubicBezTo>
                  <a:cubicBezTo>
                    <a:pt x="13977" y="7132"/>
                    <a:pt x="13643" y="7462"/>
                    <a:pt x="13230" y="7462"/>
                  </a:cubicBezTo>
                  <a:cubicBezTo>
                    <a:pt x="12811" y="7462"/>
                    <a:pt x="12472" y="7121"/>
                    <a:pt x="12472" y="6702"/>
                  </a:cubicBezTo>
                  <a:lnTo>
                    <a:pt x="12472" y="5444"/>
                  </a:lnTo>
                  <a:close/>
                  <a:moveTo>
                    <a:pt x="15987" y="5444"/>
                  </a:moveTo>
                  <a:lnTo>
                    <a:pt x="15987" y="6702"/>
                  </a:lnTo>
                  <a:lnTo>
                    <a:pt x="15985" y="6702"/>
                  </a:lnTo>
                  <a:cubicBezTo>
                    <a:pt x="15985" y="7121"/>
                    <a:pt x="15646" y="7462"/>
                    <a:pt x="15228" y="7462"/>
                  </a:cubicBezTo>
                  <a:cubicBezTo>
                    <a:pt x="14816" y="7462"/>
                    <a:pt x="14480" y="7132"/>
                    <a:pt x="14470" y="6722"/>
                  </a:cubicBezTo>
                  <a:cubicBezTo>
                    <a:pt x="14470" y="6714"/>
                    <a:pt x="14470" y="6708"/>
                    <a:pt x="14470" y="6702"/>
                  </a:cubicBezTo>
                  <a:lnTo>
                    <a:pt x="14470" y="5444"/>
                  </a:lnTo>
                  <a:close/>
                  <a:moveTo>
                    <a:pt x="12228" y="7431"/>
                  </a:moveTo>
                  <a:cubicBezTo>
                    <a:pt x="12454" y="7740"/>
                    <a:pt x="12819" y="7942"/>
                    <a:pt x="13230" y="7942"/>
                  </a:cubicBezTo>
                  <a:cubicBezTo>
                    <a:pt x="13640" y="7942"/>
                    <a:pt x="14003" y="7743"/>
                    <a:pt x="14229" y="7436"/>
                  </a:cubicBezTo>
                  <a:cubicBezTo>
                    <a:pt x="14455" y="7743"/>
                    <a:pt x="14818" y="7942"/>
                    <a:pt x="15228" y="7942"/>
                  </a:cubicBezTo>
                  <a:cubicBezTo>
                    <a:pt x="15326" y="7942"/>
                    <a:pt x="15420" y="7930"/>
                    <a:pt x="15512" y="7909"/>
                  </a:cubicBezTo>
                  <a:lnTo>
                    <a:pt x="15512" y="15944"/>
                  </a:lnTo>
                  <a:lnTo>
                    <a:pt x="6963" y="15944"/>
                  </a:lnTo>
                  <a:lnTo>
                    <a:pt x="6963" y="9623"/>
                  </a:lnTo>
                  <a:cubicBezTo>
                    <a:pt x="6963" y="9348"/>
                    <a:pt x="6739" y="9125"/>
                    <a:pt x="6465" y="9125"/>
                  </a:cubicBezTo>
                  <a:lnTo>
                    <a:pt x="2771" y="9125"/>
                  </a:lnTo>
                  <a:cubicBezTo>
                    <a:pt x="2497" y="9125"/>
                    <a:pt x="2272" y="9348"/>
                    <a:pt x="2272" y="9623"/>
                  </a:cubicBezTo>
                  <a:lnTo>
                    <a:pt x="2272" y="11112"/>
                  </a:lnTo>
                  <a:cubicBezTo>
                    <a:pt x="2272" y="11244"/>
                    <a:pt x="2381" y="11353"/>
                    <a:pt x="2514" y="11353"/>
                  </a:cubicBezTo>
                  <a:cubicBezTo>
                    <a:pt x="2646" y="11353"/>
                    <a:pt x="2755" y="11244"/>
                    <a:pt x="2755" y="11112"/>
                  </a:cubicBezTo>
                  <a:lnTo>
                    <a:pt x="2755" y="9623"/>
                  </a:lnTo>
                  <a:cubicBezTo>
                    <a:pt x="2755" y="9614"/>
                    <a:pt x="2762" y="9607"/>
                    <a:pt x="2771" y="9607"/>
                  </a:cubicBezTo>
                  <a:lnTo>
                    <a:pt x="6465" y="9607"/>
                  </a:lnTo>
                  <a:cubicBezTo>
                    <a:pt x="6474" y="9607"/>
                    <a:pt x="6481" y="9614"/>
                    <a:pt x="6481" y="9623"/>
                  </a:cubicBezTo>
                  <a:lnTo>
                    <a:pt x="6481" y="15944"/>
                  </a:lnTo>
                  <a:lnTo>
                    <a:pt x="2755" y="15944"/>
                  </a:lnTo>
                  <a:lnTo>
                    <a:pt x="2755" y="12229"/>
                  </a:lnTo>
                  <a:cubicBezTo>
                    <a:pt x="2755" y="12097"/>
                    <a:pt x="2646" y="11988"/>
                    <a:pt x="2514" y="11988"/>
                  </a:cubicBezTo>
                  <a:cubicBezTo>
                    <a:pt x="2381" y="11988"/>
                    <a:pt x="2272" y="12097"/>
                    <a:pt x="2272" y="12229"/>
                  </a:cubicBezTo>
                  <a:lnTo>
                    <a:pt x="2272" y="15944"/>
                  </a:lnTo>
                  <a:lnTo>
                    <a:pt x="956" y="15944"/>
                  </a:lnTo>
                  <a:lnTo>
                    <a:pt x="956" y="7909"/>
                  </a:lnTo>
                  <a:cubicBezTo>
                    <a:pt x="1048" y="7930"/>
                    <a:pt x="1143" y="7942"/>
                    <a:pt x="1241" y="7942"/>
                  </a:cubicBezTo>
                  <a:cubicBezTo>
                    <a:pt x="1650" y="7942"/>
                    <a:pt x="2013" y="7743"/>
                    <a:pt x="2239" y="7436"/>
                  </a:cubicBezTo>
                  <a:cubicBezTo>
                    <a:pt x="2465" y="7743"/>
                    <a:pt x="2828" y="7942"/>
                    <a:pt x="3238" y="7942"/>
                  </a:cubicBezTo>
                  <a:cubicBezTo>
                    <a:pt x="3648" y="7942"/>
                    <a:pt x="4011" y="7743"/>
                    <a:pt x="4237" y="7436"/>
                  </a:cubicBezTo>
                  <a:cubicBezTo>
                    <a:pt x="4463" y="7743"/>
                    <a:pt x="4826" y="7942"/>
                    <a:pt x="5236" y="7942"/>
                  </a:cubicBezTo>
                  <a:cubicBezTo>
                    <a:pt x="5644" y="7942"/>
                    <a:pt x="6008" y="7743"/>
                    <a:pt x="6234" y="7436"/>
                  </a:cubicBezTo>
                  <a:cubicBezTo>
                    <a:pt x="6460" y="7743"/>
                    <a:pt x="6823" y="7942"/>
                    <a:pt x="7233" y="7942"/>
                  </a:cubicBezTo>
                  <a:cubicBezTo>
                    <a:pt x="7641" y="7942"/>
                    <a:pt x="8006" y="7743"/>
                    <a:pt x="8232" y="7436"/>
                  </a:cubicBezTo>
                  <a:cubicBezTo>
                    <a:pt x="8458" y="7743"/>
                    <a:pt x="8821" y="7942"/>
                    <a:pt x="9231" y="7942"/>
                  </a:cubicBezTo>
                  <a:cubicBezTo>
                    <a:pt x="9639" y="7942"/>
                    <a:pt x="10002" y="7743"/>
                    <a:pt x="10228" y="7436"/>
                  </a:cubicBezTo>
                  <a:cubicBezTo>
                    <a:pt x="10454" y="7743"/>
                    <a:pt x="10818" y="7942"/>
                    <a:pt x="11227" y="7942"/>
                  </a:cubicBezTo>
                  <a:cubicBezTo>
                    <a:pt x="11638" y="7942"/>
                    <a:pt x="12002" y="7740"/>
                    <a:pt x="12228" y="7431"/>
                  </a:cubicBezTo>
                  <a:close/>
                  <a:moveTo>
                    <a:pt x="2307" y="0"/>
                  </a:moveTo>
                  <a:cubicBezTo>
                    <a:pt x="1976" y="0"/>
                    <a:pt x="1682" y="211"/>
                    <a:pt x="1575" y="525"/>
                  </a:cubicBezTo>
                  <a:lnTo>
                    <a:pt x="14" y="5127"/>
                  </a:lnTo>
                  <a:cubicBezTo>
                    <a:pt x="13" y="5127"/>
                    <a:pt x="13" y="5128"/>
                    <a:pt x="13" y="5128"/>
                  </a:cubicBezTo>
                  <a:cubicBezTo>
                    <a:pt x="7" y="5145"/>
                    <a:pt x="4" y="5163"/>
                    <a:pt x="2" y="5181"/>
                  </a:cubicBezTo>
                  <a:cubicBezTo>
                    <a:pt x="2" y="5184"/>
                    <a:pt x="2" y="5187"/>
                    <a:pt x="2" y="5188"/>
                  </a:cubicBezTo>
                  <a:cubicBezTo>
                    <a:pt x="1" y="5194"/>
                    <a:pt x="1" y="5199"/>
                    <a:pt x="1" y="5203"/>
                  </a:cubicBezTo>
                  <a:lnTo>
                    <a:pt x="1" y="6702"/>
                  </a:lnTo>
                  <a:cubicBezTo>
                    <a:pt x="1" y="7097"/>
                    <a:pt x="186" y="7450"/>
                    <a:pt x="475" y="7677"/>
                  </a:cubicBezTo>
                  <a:lnTo>
                    <a:pt x="475" y="16184"/>
                  </a:lnTo>
                  <a:cubicBezTo>
                    <a:pt x="475" y="16318"/>
                    <a:pt x="582" y="16425"/>
                    <a:pt x="716" y="16425"/>
                  </a:cubicBezTo>
                  <a:lnTo>
                    <a:pt x="15752" y="16425"/>
                  </a:lnTo>
                  <a:cubicBezTo>
                    <a:pt x="15886" y="16425"/>
                    <a:pt x="15993" y="16318"/>
                    <a:pt x="15993" y="16184"/>
                  </a:cubicBezTo>
                  <a:lnTo>
                    <a:pt x="15993" y="7677"/>
                  </a:lnTo>
                  <a:cubicBezTo>
                    <a:pt x="16282" y="7450"/>
                    <a:pt x="16467" y="7097"/>
                    <a:pt x="16467" y="6702"/>
                  </a:cubicBezTo>
                  <a:lnTo>
                    <a:pt x="16467" y="5203"/>
                  </a:lnTo>
                  <a:cubicBezTo>
                    <a:pt x="16467" y="5199"/>
                    <a:pt x="16467" y="5194"/>
                    <a:pt x="16467" y="5188"/>
                  </a:cubicBezTo>
                  <a:cubicBezTo>
                    <a:pt x="16466" y="5187"/>
                    <a:pt x="16466" y="5184"/>
                    <a:pt x="16466" y="5181"/>
                  </a:cubicBezTo>
                  <a:cubicBezTo>
                    <a:pt x="16464" y="5163"/>
                    <a:pt x="16461" y="5145"/>
                    <a:pt x="16455" y="5128"/>
                  </a:cubicBezTo>
                  <a:cubicBezTo>
                    <a:pt x="16455" y="5128"/>
                    <a:pt x="16455" y="5127"/>
                    <a:pt x="16455" y="5127"/>
                  </a:cubicBezTo>
                  <a:lnTo>
                    <a:pt x="14893" y="525"/>
                  </a:lnTo>
                  <a:cubicBezTo>
                    <a:pt x="14786" y="211"/>
                    <a:pt x="14492" y="0"/>
                    <a:pt x="14161" y="0"/>
                  </a:cubicBezTo>
                  <a:lnTo>
                    <a:pt x="10696" y="0"/>
                  </a:lnTo>
                  <a:cubicBezTo>
                    <a:pt x="10564" y="0"/>
                    <a:pt x="10457" y="109"/>
                    <a:pt x="10457" y="241"/>
                  </a:cubicBezTo>
                  <a:cubicBezTo>
                    <a:pt x="10457" y="374"/>
                    <a:pt x="10564" y="482"/>
                    <a:pt x="10696" y="482"/>
                  </a:cubicBezTo>
                  <a:lnTo>
                    <a:pt x="14161" y="482"/>
                  </a:lnTo>
                  <a:cubicBezTo>
                    <a:pt x="14286" y="482"/>
                    <a:pt x="14398" y="562"/>
                    <a:pt x="14437" y="680"/>
                  </a:cubicBezTo>
                  <a:lnTo>
                    <a:pt x="15890" y="4962"/>
                  </a:lnTo>
                  <a:lnTo>
                    <a:pt x="578" y="4962"/>
                  </a:lnTo>
                  <a:lnTo>
                    <a:pt x="2031" y="680"/>
                  </a:lnTo>
                  <a:cubicBezTo>
                    <a:pt x="2072" y="562"/>
                    <a:pt x="2182" y="482"/>
                    <a:pt x="2307" y="482"/>
                  </a:cubicBezTo>
                  <a:lnTo>
                    <a:pt x="9574" y="482"/>
                  </a:lnTo>
                  <a:cubicBezTo>
                    <a:pt x="9707" y="482"/>
                    <a:pt x="9815" y="374"/>
                    <a:pt x="9815" y="241"/>
                  </a:cubicBezTo>
                  <a:cubicBezTo>
                    <a:pt x="9815" y="109"/>
                    <a:pt x="9707" y="0"/>
                    <a:pt x="9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>
              <a:off x="2464381" y="4463389"/>
              <a:ext cx="25609" cy="80481"/>
            </a:xfrm>
            <a:custGeom>
              <a:avLst/>
              <a:gdLst/>
              <a:ahLst/>
              <a:cxnLst/>
              <a:rect l="l" t="t" r="r" b="b"/>
              <a:pathLst>
                <a:path w="939" h="2951" extrusionOk="0">
                  <a:moveTo>
                    <a:pt x="699" y="1"/>
                  </a:moveTo>
                  <a:cubicBezTo>
                    <a:pt x="314" y="1"/>
                    <a:pt x="0" y="314"/>
                    <a:pt x="0" y="700"/>
                  </a:cubicBezTo>
                  <a:lnTo>
                    <a:pt x="0" y="2251"/>
                  </a:lnTo>
                  <a:cubicBezTo>
                    <a:pt x="0" y="2637"/>
                    <a:pt x="314" y="2950"/>
                    <a:pt x="699" y="2950"/>
                  </a:cubicBezTo>
                  <a:cubicBezTo>
                    <a:pt x="832" y="2950"/>
                    <a:pt x="939" y="2843"/>
                    <a:pt x="939" y="2709"/>
                  </a:cubicBezTo>
                  <a:cubicBezTo>
                    <a:pt x="939" y="2577"/>
                    <a:pt x="832" y="2470"/>
                    <a:pt x="699" y="2470"/>
                  </a:cubicBezTo>
                  <a:cubicBezTo>
                    <a:pt x="579" y="2470"/>
                    <a:pt x="482" y="2372"/>
                    <a:pt x="482" y="2251"/>
                  </a:cubicBezTo>
                  <a:lnTo>
                    <a:pt x="482" y="700"/>
                  </a:lnTo>
                  <a:cubicBezTo>
                    <a:pt x="482" y="579"/>
                    <a:pt x="579" y="483"/>
                    <a:pt x="699" y="483"/>
                  </a:cubicBezTo>
                  <a:cubicBezTo>
                    <a:pt x="832" y="483"/>
                    <a:pt x="939" y="374"/>
                    <a:pt x="939" y="242"/>
                  </a:cubicBezTo>
                  <a:cubicBezTo>
                    <a:pt x="939" y="109"/>
                    <a:pt x="832" y="1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6" name="Google Shape;1826;p44"/>
          <p:cNvGrpSpPr/>
          <p:nvPr/>
        </p:nvGrpSpPr>
        <p:grpSpPr>
          <a:xfrm>
            <a:off x="5116828" y="1916677"/>
            <a:ext cx="387406" cy="449096"/>
            <a:chOff x="1547916" y="4154664"/>
            <a:chExt cx="387406" cy="449096"/>
          </a:xfrm>
        </p:grpSpPr>
        <p:sp>
          <p:nvSpPr>
            <p:cNvPr id="1827" name="Google Shape;1827;p44"/>
            <p:cNvSpPr/>
            <p:nvPr/>
          </p:nvSpPr>
          <p:spPr>
            <a:xfrm>
              <a:off x="1596979" y="4250227"/>
              <a:ext cx="89590" cy="95781"/>
            </a:xfrm>
            <a:custGeom>
              <a:avLst/>
              <a:gdLst/>
              <a:ahLst/>
              <a:cxnLst/>
              <a:rect l="l" t="t" r="r" b="b"/>
              <a:pathLst>
                <a:path w="3285" h="3512" extrusionOk="0">
                  <a:moveTo>
                    <a:pt x="1643" y="485"/>
                  </a:moveTo>
                  <a:cubicBezTo>
                    <a:pt x="2073" y="485"/>
                    <a:pt x="2423" y="835"/>
                    <a:pt x="2423" y="1266"/>
                  </a:cubicBezTo>
                  <a:lnTo>
                    <a:pt x="2423" y="2171"/>
                  </a:lnTo>
                  <a:lnTo>
                    <a:pt x="862" y="2171"/>
                  </a:lnTo>
                  <a:lnTo>
                    <a:pt x="862" y="1266"/>
                  </a:lnTo>
                  <a:cubicBezTo>
                    <a:pt x="862" y="835"/>
                    <a:pt x="1212" y="485"/>
                    <a:pt x="1643" y="485"/>
                  </a:cubicBezTo>
                  <a:close/>
                  <a:moveTo>
                    <a:pt x="2799" y="2654"/>
                  </a:moveTo>
                  <a:lnTo>
                    <a:pt x="2799" y="3027"/>
                  </a:lnTo>
                  <a:lnTo>
                    <a:pt x="486" y="3027"/>
                  </a:lnTo>
                  <a:lnTo>
                    <a:pt x="486" y="2654"/>
                  </a:lnTo>
                  <a:close/>
                  <a:moveTo>
                    <a:pt x="1643" y="0"/>
                  </a:moveTo>
                  <a:cubicBezTo>
                    <a:pt x="945" y="0"/>
                    <a:pt x="377" y="568"/>
                    <a:pt x="377" y="1266"/>
                  </a:cubicBezTo>
                  <a:lnTo>
                    <a:pt x="377" y="2171"/>
                  </a:lnTo>
                  <a:lnTo>
                    <a:pt x="315" y="2171"/>
                  </a:lnTo>
                  <a:cubicBezTo>
                    <a:pt x="142" y="2171"/>
                    <a:pt x="1" y="2311"/>
                    <a:pt x="1" y="2484"/>
                  </a:cubicBezTo>
                  <a:lnTo>
                    <a:pt x="1" y="3197"/>
                  </a:lnTo>
                  <a:cubicBezTo>
                    <a:pt x="1" y="3370"/>
                    <a:pt x="142" y="3512"/>
                    <a:pt x="315" y="3512"/>
                  </a:cubicBezTo>
                  <a:lnTo>
                    <a:pt x="2970" y="3512"/>
                  </a:lnTo>
                  <a:cubicBezTo>
                    <a:pt x="3143" y="3512"/>
                    <a:pt x="3285" y="3370"/>
                    <a:pt x="3285" y="3197"/>
                  </a:cubicBezTo>
                  <a:lnTo>
                    <a:pt x="3285" y="2484"/>
                  </a:lnTo>
                  <a:cubicBezTo>
                    <a:pt x="3285" y="2311"/>
                    <a:pt x="3143" y="2171"/>
                    <a:pt x="2970" y="2171"/>
                  </a:cubicBezTo>
                  <a:lnTo>
                    <a:pt x="2908" y="2171"/>
                  </a:lnTo>
                  <a:lnTo>
                    <a:pt x="2908" y="1266"/>
                  </a:lnTo>
                  <a:cubicBezTo>
                    <a:pt x="2908" y="568"/>
                    <a:pt x="2340" y="0"/>
                    <a:pt x="1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>
              <a:off x="1696851" y="4250227"/>
              <a:ext cx="89563" cy="95781"/>
            </a:xfrm>
            <a:custGeom>
              <a:avLst/>
              <a:gdLst/>
              <a:ahLst/>
              <a:cxnLst/>
              <a:rect l="l" t="t" r="r" b="b"/>
              <a:pathLst>
                <a:path w="3284" h="3512" extrusionOk="0">
                  <a:moveTo>
                    <a:pt x="1641" y="485"/>
                  </a:moveTo>
                  <a:cubicBezTo>
                    <a:pt x="2072" y="485"/>
                    <a:pt x="2423" y="835"/>
                    <a:pt x="2423" y="1266"/>
                  </a:cubicBezTo>
                  <a:lnTo>
                    <a:pt x="2423" y="2171"/>
                  </a:lnTo>
                  <a:lnTo>
                    <a:pt x="861" y="2171"/>
                  </a:lnTo>
                  <a:lnTo>
                    <a:pt x="861" y="1266"/>
                  </a:lnTo>
                  <a:cubicBezTo>
                    <a:pt x="861" y="835"/>
                    <a:pt x="1212" y="485"/>
                    <a:pt x="1641" y="485"/>
                  </a:cubicBezTo>
                  <a:close/>
                  <a:moveTo>
                    <a:pt x="2800" y="2654"/>
                  </a:moveTo>
                  <a:lnTo>
                    <a:pt x="2800" y="3027"/>
                  </a:lnTo>
                  <a:lnTo>
                    <a:pt x="484" y="3027"/>
                  </a:lnTo>
                  <a:lnTo>
                    <a:pt x="484" y="2654"/>
                  </a:lnTo>
                  <a:close/>
                  <a:moveTo>
                    <a:pt x="1643" y="0"/>
                  </a:moveTo>
                  <a:cubicBezTo>
                    <a:pt x="944" y="0"/>
                    <a:pt x="376" y="568"/>
                    <a:pt x="376" y="1266"/>
                  </a:cubicBezTo>
                  <a:lnTo>
                    <a:pt x="376" y="2171"/>
                  </a:lnTo>
                  <a:lnTo>
                    <a:pt x="314" y="2171"/>
                  </a:lnTo>
                  <a:cubicBezTo>
                    <a:pt x="141" y="2171"/>
                    <a:pt x="1" y="2311"/>
                    <a:pt x="1" y="2484"/>
                  </a:cubicBezTo>
                  <a:lnTo>
                    <a:pt x="1" y="3197"/>
                  </a:lnTo>
                  <a:cubicBezTo>
                    <a:pt x="1" y="3370"/>
                    <a:pt x="141" y="3512"/>
                    <a:pt x="314" y="3512"/>
                  </a:cubicBezTo>
                  <a:lnTo>
                    <a:pt x="2970" y="3512"/>
                  </a:lnTo>
                  <a:cubicBezTo>
                    <a:pt x="3143" y="3512"/>
                    <a:pt x="3283" y="3370"/>
                    <a:pt x="3283" y="3197"/>
                  </a:cubicBezTo>
                  <a:lnTo>
                    <a:pt x="3283" y="2484"/>
                  </a:lnTo>
                  <a:cubicBezTo>
                    <a:pt x="3283" y="2311"/>
                    <a:pt x="3143" y="2171"/>
                    <a:pt x="2970" y="2171"/>
                  </a:cubicBezTo>
                  <a:lnTo>
                    <a:pt x="2908" y="2171"/>
                  </a:lnTo>
                  <a:lnTo>
                    <a:pt x="2908" y="1266"/>
                  </a:lnTo>
                  <a:cubicBezTo>
                    <a:pt x="2908" y="568"/>
                    <a:pt x="2340" y="0"/>
                    <a:pt x="1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>
              <a:off x="1796696" y="4250227"/>
              <a:ext cx="89590" cy="95781"/>
            </a:xfrm>
            <a:custGeom>
              <a:avLst/>
              <a:gdLst/>
              <a:ahLst/>
              <a:cxnLst/>
              <a:rect l="l" t="t" r="r" b="b"/>
              <a:pathLst>
                <a:path w="3285" h="3512" extrusionOk="0">
                  <a:moveTo>
                    <a:pt x="1642" y="485"/>
                  </a:moveTo>
                  <a:cubicBezTo>
                    <a:pt x="2073" y="485"/>
                    <a:pt x="2423" y="835"/>
                    <a:pt x="2423" y="1266"/>
                  </a:cubicBezTo>
                  <a:lnTo>
                    <a:pt x="2423" y="2171"/>
                  </a:lnTo>
                  <a:lnTo>
                    <a:pt x="860" y="2171"/>
                  </a:lnTo>
                  <a:lnTo>
                    <a:pt x="860" y="1266"/>
                  </a:lnTo>
                  <a:cubicBezTo>
                    <a:pt x="860" y="835"/>
                    <a:pt x="1211" y="485"/>
                    <a:pt x="1642" y="485"/>
                  </a:cubicBezTo>
                  <a:close/>
                  <a:moveTo>
                    <a:pt x="1642" y="0"/>
                  </a:moveTo>
                  <a:cubicBezTo>
                    <a:pt x="945" y="0"/>
                    <a:pt x="377" y="568"/>
                    <a:pt x="377" y="1266"/>
                  </a:cubicBezTo>
                  <a:lnTo>
                    <a:pt x="377" y="2171"/>
                  </a:lnTo>
                  <a:lnTo>
                    <a:pt x="315" y="2171"/>
                  </a:lnTo>
                  <a:cubicBezTo>
                    <a:pt x="142" y="2171"/>
                    <a:pt x="0" y="2311"/>
                    <a:pt x="0" y="2484"/>
                  </a:cubicBezTo>
                  <a:lnTo>
                    <a:pt x="0" y="3197"/>
                  </a:lnTo>
                  <a:cubicBezTo>
                    <a:pt x="0" y="3370"/>
                    <a:pt x="142" y="3512"/>
                    <a:pt x="315" y="3512"/>
                  </a:cubicBezTo>
                  <a:lnTo>
                    <a:pt x="759" y="3512"/>
                  </a:lnTo>
                  <a:cubicBezTo>
                    <a:pt x="892" y="3512"/>
                    <a:pt x="1002" y="3403"/>
                    <a:pt x="1002" y="3269"/>
                  </a:cubicBezTo>
                  <a:cubicBezTo>
                    <a:pt x="1002" y="3135"/>
                    <a:pt x="892" y="3027"/>
                    <a:pt x="759" y="3027"/>
                  </a:cubicBezTo>
                  <a:lnTo>
                    <a:pt x="485" y="3027"/>
                  </a:lnTo>
                  <a:lnTo>
                    <a:pt x="485" y="2654"/>
                  </a:lnTo>
                  <a:lnTo>
                    <a:pt x="2799" y="2654"/>
                  </a:lnTo>
                  <a:lnTo>
                    <a:pt x="2799" y="3027"/>
                  </a:lnTo>
                  <a:lnTo>
                    <a:pt x="1892" y="3027"/>
                  </a:lnTo>
                  <a:cubicBezTo>
                    <a:pt x="1760" y="3027"/>
                    <a:pt x="1650" y="3135"/>
                    <a:pt x="1650" y="3269"/>
                  </a:cubicBezTo>
                  <a:cubicBezTo>
                    <a:pt x="1650" y="3403"/>
                    <a:pt x="1760" y="3512"/>
                    <a:pt x="1892" y="3512"/>
                  </a:cubicBezTo>
                  <a:lnTo>
                    <a:pt x="2969" y="3512"/>
                  </a:lnTo>
                  <a:cubicBezTo>
                    <a:pt x="3143" y="3512"/>
                    <a:pt x="3284" y="3370"/>
                    <a:pt x="3284" y="3197"/>
                  </a:cubicBezTo>
                  <a:lnTo>
                    <a:pt x="3284" y="2484"/>
                  </a:lnTo>
                  <a:cubicBezTo>
                    <a:pt x="3284" y="2311"/>
                    <a:pt x="3143" y="2171"/>
                    <a:pt x="2969" y="2171"/>
                  </a:cubicBezTo>
                  <a:lnTo>
                    <a:pt x="2908" y="2171"/>
                  </a:lnTo>
                  <a:lnTo>
                    <a:pt x="2908" y="1266"/>
                  </a:lnTo>
                  <a:cubicBezTo>
                    <a:pt x="2908" y="568"/>
                    <a:pt x="2340" y="0"/>
                    <a:pt x="1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>
              <a:off x="1643370" y="4449753"/>
              <a:ext cx="23100" cy="24763"/>
            </a:xfrm>
            <a:custGeom>
              <a:avLst/>
              <a:gdLst/>
              <a:ahLst/>
              <a:cxnLst/>
              <a:rect l="l" t="t" r="r" b="b"/>
              <a:pathLst>
                <a:path w="847" h="908" extrusionOk="0">
                  <a:moveTo>
                    <a:pt x="573" y="1"/>
                  </a:moveTo>
                  <a:cubicBezTo>
                    <a:pt x="496" y="1"/>
                    <a:pt x="421" y="37"/>
                    <a:pt x="374" y="105"/>
                  </a:cubicBezTo>
                  <a:lnTo>
                    <a:pt x="77" y="527"/>
                  </a:lnTo>
                  <a:cubicBezTo>
                    <a:pt x="0" y="636"/>
                    <a:pt x="26" y="787"/>
                    <a:pt x="136" y="864"/>
                  </a:cubicBezTo>
                  <a:cubicBezTo>
                    <a:pt x="178" y="894"/>
                    <a:pt x="228" y="908"/>
                    <a:pt x="274" y="908"/>
                  </a:cubicBezTo>
                  <a:cubicBezTo>
                    <a:pt x="351" y="908"/>
                    <a:pt x="427" y="871"/>
                    <a:pt x="473" y="805"/>
                  </a:cubicBezTo>
                  <a:lnTo>
                    <a:pt x="770" y="382"/>
                  </a:lnTo>
                  <a:cubicBezTo>
                    <a:pt x="847" y="273"/>
                    <a:pt x="820" y="121"/>
                    <a:pt x="710" y="44"/>
                  </a:cubicBezTo>
                  <a:cubicBezTo>
                    <a:pt x="668" y="15"/>
                    <a:pt x="62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>
              <a:off x="1657361" y="4450571"/>
              <a:ext cx="34254" cy="40718"/>
            </a:xfrm>
            <a:custGeom>
              <a:avLst/>
              <a:gdLst/>
              <a:ahLst/>
              <a:cxnLst/>
              <a:rect l="l" t="t" r="r" b="b"/>
              <a:pathLst>
                <a:path w="1256" h="1493" extrusionOk="0">
                  <a:moveTo>
                    <a:pt x="982" y="1"/>
                  </a:moveTo>
                  <a:cubicBezTo>
                    <a:pt x="905" y="1"/>
                    <a:pt x="830" y="37"/>
                    <a:pt x="783" y="105"/>
                  </a:cubicBezTo>
                  <a:lnTo>
                    <a:pt x="78" y="1111"/>
                  </a:lnTo>
                  <a:cubicBezTo>
                    <a:pt x="1" y="1220"/>
                    <a:pt x="27" y="1372"/>
                    <a:pt x="137" y="1449"/>
                  </a:cubicBezTo>
                  <a:cubicBezTo>
                    <a:pt x="179" y="1477"/>
                    <a:pt x="227" y="1492"/>
                    <a:pt x="275" y="1492"/>
                  </a:cubicBezTo>
                  <a:cubicBezTo>
                    <a:pt x="352" y="1492"/>
                    <a:pt x="427" y="1456"/>
                    <a:pt x="474" y="1388"/>
                  </a:cubicBezTo>
                  <a:lnTo>
                    <a:pt x="1179" y="384"/>
                  </a:lnTo>
                  <a:cubicBezTo>
                    <a:pt x="1256" y="274"/>
                    <a:pt x="1230" y="121"/>
                    <a:pt x="1120" y="45"/>
                  </a:cubicBezTo>
                  <a:cubicBezTo>
                    <a:pt x="1078" y="15"/>
                    <a:pt x="1030" y="1"/>
                    <a:pt x="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>
              <a:off x="1847641" y="4459734"/>
              <a:ext cx="13200" cy="34882"/>
            </a:xfrm>
            <a:custGeom>
              <a:avLst/>
              <a:gdLst/>
              <a:ahLst/>
              <a:cxnLst/>
              <a:rect l="l" t="t" r="r" b="b"/>
              <a:pathLst>
                <a:path w="484" h="1279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1037"/>
                  </a:lnTo>
                  <a:cubicBezTo>
                    <a:pt x="0" y="1170"/>
                    <a:pt x="109" y="1278"/>
                    <a:pt x="241" y="1278"/>
                  </a:cubicBezTo>
                  <a:cubicBezTo>
                    <a:pt x="375" y="1278"/>
                    <a:pt x="484" y="1170"/>
                    <a:pt x="484" y="1037"/>
                  </a:cubicBezTo>
                  <a:lnTo>
                    <a:pt x="484" y="242"/>
                  </a:lnTo>
                  <a:cubicBezTo>
                    <a:pt x="484" y="109"/>
                    <a:pt x="375" y="1"/>
                    <a:pt x="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1547916" y="4154664"/>
              <a:ext cx="387406" cy="449096"/>
            </a:xfrm>
            <a:custGeom>
              <a:avLst/>
              <a:gdLst/>
              <a:ahLst/>
              <a:cxnLst/>
              <a:rect l="l" t="t" r="r" b="b"/>
              <a:pathLst>
                <a:path w="14205" h="16467" extrusionOk="0">
                  <a:moveTo>
                    <a:pt x="13720" y="485"/>
                  </a:moveTo>
                  <a:lnTo>
                    <a:pt x="13720" y="1138"/>
                  </a:lnTo>
                  <a:lnTo>
                    <a:pt x="10999" y="1138"/>
                  </a:lnTo>
                  <a:cubicBezTo>
                    <a:pt x="10936" y="909"/>
                    <a:pt x="10727" y="740"/>
                    <a:pt x="10476" y="740"/>
                  </a:cubicBezTo>
                  <a:lnTo>
                    <a:pt x="3728" y="740"/>
                  </a:lnTo>
                  <a:cubicBezTo>
                    <a:pt x="3479" y="740"/>
                    <a:pt x="3270" y="909"/>
                    <a:pt x="3207" y="1138"/>
                  </a:cubicBezTo>
                  <a:lnTo>
                    <a:pt x="486" y="1138"/>
                  </a:lnTo>
                  <a:lnTo>
                    <a:pt x="486" y="485"/>
                  </a:lnTo>
                  <a:close/>
                  <a:moveTo>
                    <a:pt x="10476" y="1223"/>
                  </a:moveTo>
                  <a:cubicBezTo>
                    <a:pt x="10508" y="1223"/>
                    <a:pt x="10534" y="1249"/>
                    <a:pt x="10534" y="1281"/>
                  </a:cubicBezTo>
                  <a:lnTo>
                    <a:pt x="10534" y="2701"/>
                  </a:lnTo>
                  <a:cubicBezTo>
                    <a:pt x="10534" y="2733"/>
                    <a:pt x="10508" y="2758"/>
                    <a:pt x="10476" y="2758"/>
                  </a:cubicBezTo>
                  <a:lnTo>
                    <a:pt x="3728" y="2758"/>
                  </a:lnTo>
                  <a:cubicBezTo>
                    <a:pt x="3698" y="2758"/>
                    <a:pt x="3672" y="2733"/>
                    <a:pt x="3672" y="2701"/>
                  </a:cubicBezTo>
                  <a:lnTo>
                    <a:pt x="3672" y="1281"/>
                  </a:lnTo>
                  <a:cubicBezTo>
                    <a:pt x="3672" y="1249"/>
                    <a:pt x="3698" y="1223"/>
                    <a:pt x="3728" y="1223"/>
                  </a:cubicBezTo>
                  <a:close/>
                  <a:moveTo>
                    <a:pt x="13156" y="1623"/>
                  </a:moveTo>
                  <a:lnTo>
                    <a:pt x="13156" y="7251"/>
                  </a:lnTo>
                  <a:lnTo>
                    <a:pt x="1049" y="7251"/>
                  </a:lnTo>
                  <a:lnTo>
                    <a:pt x="1049" y="1623"/>
                  </a:lnTo>
                  <a:lnTo>
                    <a:pt x="3187" y="1623"/>
                  </a:lnTo>
                  <a:lnTo>
                    <a:pt x="3187" y="2701"/>
                  </a:lnTo>
                  <a:cubicBezTo>
                    <a:pt x="3187" y="3000"/>
                    <a:pt x="3429" y="3242"/>
                    <a:pt x="3728" y="3242"/>
                  </a:cubicBezTo>
                  <a:lnTo>
                    <a:pt x="10476" y="3242"/>
                  </a:lnTo>
                  <a:cubicBezTo>
                    <a:pt x="10776" y="3242"/>
                    <a:pt x="11019" y="3000"/>
                    <a:pt x="11019" y="2701"/>
                  </a:cubicBezTo>
                  <a:lnTo>
                    <a:pt x="11019" y="1623"/>
                  </a:lnTo>
                  <a:close/>
                  <a:moveTo>
                    <a:pt x="13708" y="7736"/>
                  </a:moveTo>
                  <a:lnTo>
                    <a:pt x="13708" y="8401"/>
                  </a:lnTo>
                  <a:lnTo>
                    <a:pt x="486" y="8401"/>
                  </a:lnTo>
                  <a:cubicBezTo>
                    <a:pt x="489" y="8383"/>
                    <a:pt x="490" y="8364"/>
                    <a:pt x="493" y="8346"/>
                  </a:cubicBezTo>
                  <a:cubicBezTo>
                    <a:pt x="493" y="8338"/>
                    <a:pt x="496" y="8332"/>
                    <a:pt x="498" y="8325"/>
                  </a:cubicBezTo>
                  <a:lnTo>
                    <a:pt x="498" y="7736"/>
                  </a:lnTo>
                  <a:close/>
                  <a:moveTo>
                    <a:pt x="1968" y="8887"/>
                  </a:moveTo>
                  <a:lnTo>
                    <a:pt x="1968" y="9438"/>
                  </a:lnTo>
                  <a:cubicBezTo>
                    <a:pt x="1968" y="9444"/>
                    <a:pt x="1970" y="9450"/>
                    <a:pt x="1970" y="9456"/>
                  </a:cubicBezTo>
                  <a:cubicBezTo>
                    <a:pt x="1959" y="9854"/>
                    <a:pt x="1634" y="10175"/>
                    <a:pt x="1233" y="10175"/>
                  </a:cubicBezTo>
                  <a:cubicBezTo>
                    <a:pt x="828" y="10175"/>
                    <a:pt x="498" y="9845"/>
                    <a:pt x="498" y="9438"/>
                  </a:cubicBezTo>
                  <a:lnTo>
                    <a:pt x="498" y="8887"/>
                  </a:lnTo>
                  <a:close/>
                  <a:moveTo>
                    <a:pt x="3925" y="8887"/>
                  </a:moveTo>
                  <a:lnTo>
                    <a:pt x="3925" y="9438"/>
                  </a:lnTo>
                  <a:cubicBezTo>
                    <a:pt x="3925" y="9444"/>
                    <a:pt x="3925" y="9450"/>
                    <a:pt x="3925" y="9456"/>
                  </a:cubicBezTo>
                  <a:cubicBezTo>
                    <a:pt x="3916" y="9854"/>
                    <a:pt x="3589" y="10175"/>
                    <a:pt x="3190" y="10175"/>
                  </a:cubicBezTo>
                  <a:cubicBezTo>
                    <a:pt x="2791" y="10175"/>
                    <a:pt x="2464" y="9854"/>
                    <a:pt x="2453" y="9456"/>
                  </a:cubicBezTo>
                  <a:cubicBezTo>
                    <a:pt x="2455" y="9450"/>
                    <a:pt x="2455" y="9444"/>
                    <a:pt x="2455" y="9438"/>
                  </a:cubicBezTo>
                  <a:lnTo>
                    <a:pt x="2455" y="8887"/>
                  </a:lnTo>
                  <a:close/>
                  <a:moveTo>
                    <a:pt x="5882" y="8887"/>
                  </a:moveTo>
                  <a:lnTo>
                    <a:pt x="5882" y="9438"/>
                  </a:lnTo>
                  <a:cubicBezTo>
                    <a:pt x="5882" y="9444"/>
                    <a:pt x="5882" y="9450"/>
                    <a:pt x="5882" y="9456"/>
                  </a:cubicBezTo>
                  <a:cubicBezTo>
                    <a:pt x="5871" y="9854"/>
                    <a:pt x="5546" y="10175"/>
                    <a:pt x="5147" y="10175"/>
                  </a:cubicBezTo>
                  <a:cubicBezTo>
                    <a:pt x="4746" y="10175"/>
                    <a:pt x="4421" y="9854"/>
                    <a:pt x="4410" y="9456"/>
                  </a:cubicBezTo>
                  <a:cubicBezTo>
                    <a:pt x="4410" y="9450"/>
                    <a:pt x="4410" y="9444"/>
                    <a:pt x="4410" y="9438"/>
                  </a:cubicBezTo>
                  <a:lnTo>
                    <a:pt x="4410" y="8887"/>
                  </a:lnTo>
                  <a:close/>
                  <a:moveTo>
                    <a:pt x="7837" y="8887"/>
                  </a:moveTo>
                  <a:lnTo>
                    <a:pt x="7837" y="9438"/>
                  </a:lnTo>
                  <a:cubicBezTo>
                    <a:pt x="7837" y="9444"/>
                    <a:pt x="7837" y="9450"/>
                    <a:pt x="7839" y="9456"/>
                  </a:cubicBezTo>
                  <a:cubicBezTo>
                    <a:pt x="7828" y="9854"/>
                    <a:pt x="7501" y="10175"/>
                    <a:pt x="7102" y="10175"/>
                  </a:cubicBezTo>
                  <a:cubicBezTo>
                    <a:pt x="6703" y="10175"/>
                    <a:pt x="6376" y="9854"/>
                    <a:pt x="6367" y="9456"/>
                  </a:cubicBezTo>
                  <a:cubicBezTo>
                    <a:pt x="6367" y="9450"/>
                    <a:pt x="6367" y="9444"/>
                    <a:pt x="6367" y="9438"/>
                  </a:cubicBezTo>
                  <a:lnTo>
                    <a:pt x="6367" y="8887"/>
                  </a:lnTo>
                  <a:close/>
                  <a:moveTo>
                    <a:pt x="9794" y="8887"/>
                  </a:moveTo>
                  <a:lnTo>
                    <a:pt x="9794" y="9438"/>
                  </a:lnTo>
                  <a:cubicBezTo>
                    <a:pt x="9794" y="9444"/>
                    <a:pt x="9794" y="9450"/>
                    <a:pt x="9794" y="9456"/>
                  </a:cubicBezTo>
                  <a:cubicBezTo>
                    <a:pt x="9785" y="9854"/>
                    <a:pt x="9458" y="10175"/>
                    <a:pt x="9059" y="10175"/>
                  </a:cubicBezTo>
                  <a:cubicBezTo>
                    <a:pt x="8658" y="10175"/>
                    <a:pt x="8333" y="9854"/>
                    <a:pt x="8322" y="9456"/>
                  </a:cubicBezTo>
                  <a:cubicBezTo>
                    <a:pt x="8322" y="9450"/>
                    <a:pt x="8324" y="9444"/>
                    <a:pt x="8324" y="9438"/>
                  </a:cubicBezTo>
                  <a:lnTo>
                    <a:pt x="8324" y="8887"/>
                  </a:lnTo>
                  <a:close/>
                  <a:moveTo>
                    <a:pt x="11751" y="8887"/>
                  </a:moveTo>
                  <a:lnTo>
                    <a:pt x="11751" y="9438"/>
                  </a:lnTo>
                  <a:cubicBezTo>
                    <a:pt x="11751" y="9845"/>
                    <a:pt x="11421" y="10175"/>
                    <a:pt x="11014" y="10175"/>
                  </a:cubicBezTo>
                  <a:cubicBezTo>
                    <a:pt x="10615" y="10175"/>
                    <a:pt x="10290" y="9854"/>
                    <a:pt x="10279" y="9456"/>
                  </a:cubicBezTo>
                  <a:cubicBezTo>
                    <a:pt x="10279" y="9450"/>
                    <a:pt x="10279" y="9444"/>
                    <a:pt x="10279" y="9438"/>
                  </a:cubicBezTo>
                  <a:lnTo>
                    <a:pt x="10279" y="8887"/>
                  </a:lnTo>
                  <a:close/>
                  <a:moveTo>
                    <a:pt x="13708" y="8887"/>
                  </a:moveTo>
                  <a:lnTo>
                    <a:pt x="13708" y="9438"/>
                  </a:lnTo>
                  <a:cubicBezTo>
                    <a:pt x="13708" y="9845"/>
                    <a:pt x="13378" y="10175"/>
                    <a:pt x="12973" y="10175"/>
                  </a:cubicBezTo>
                  <a:cubicBezTo>
                    <a:pt x="12566" y="10175"/>
                    <a:pt x="12236" y="9845"/>
                    <a:pt x="12236" y="9438"/>
                  </a:cubicBezTo>
                  <a:lnTo>
                    <a:pt x="12236" y="8887"/>
                  </a:lnTo>
                  <a:close/>
                  <a:moveTo>
                    <a:pt x="6124" y="10167"/>
                  </a:moveTo>
                  <a:cubicBezTo>
                    <a:pt x="6249" y="10336"/>
                    <a:pt x="6417" y="10470"/>
                    <a:pt x="6609" y="10556"/>
                  </a:cubicBezTo>
                  <a:lnTo>
                    <a:pt x="6609" y="12761"/>
                  </a:lnTo>
                  <a:lnTo>
                    <a:pt x="2206" y="12761"/>
                  </a:lnTo>
                  <a:lnTo>
                    <a:pt x="2206" y="10175"/>
                  </a:lnTo>
                  <a:cubicBezTo>
                    <a:pt x="2208" y="10173"/>
                    <a:pt x="2209" y="10170"/>
                    <a:pt x="2212" y="10167"/>
                  </a:cubicBezTo>
                  <a:cubicBezTo>
                    <a:pt x="2434" y="10465"/>
                    <a:pt x="2791" y="10658"/>
                    <a:pt x="3190" y="10658"/>
                  </a:cubicBezTo>
                  <a:cubicBezTo>
                    <a:pt x="3589" y="10658"/>
                    <a:pt x="3945" y="10465"/>
                    <a:pt x="4168" y="10167"/>
                  </a:cubicBezTo>
                  <a:cubicBezTo>
                    <a:pt x="4391" y="10465"/>
                    <a:pt x="4746" y="10658"/>
                    <a:pt x="5147" y="10658"/>
                  </a:cubicBezTo>
                  <a:cubicBezTo>
                    <a:pt x="5546" y="10658"/>
                    <a:pt x="5901" y="10465"/>
                    <a:pt x="6124" y="10167"/>
                  </a:cubicBezTo>
                  <a:close/>
                  <a:moveTo>
                    <a:pt x="6609" y="13245"/>
                  </a:moveTo>
                  <a:lnTo>
                    <a:pt x="6609" y="13713"/>
                  </a:lnTo>
                  <a:cubicBezTo>
                    <a:pt x="6609" y="13796"/>
                    <a:pt x="6542" y="13865"/>
                    <a:pt x="6457" y="13865"/>
                  </a:cubicBezTo>
                  <a:lnTo>
                    <a:pt x="2358" y="13865"/>
                  </a:lnTo>
                  <a:cubicBezTo>
                    <a:pt x="2274" y="13865"/>
                    <a:pt x="2206" y="13796"/>
                    <a:pt x="2206" y="13713"/>
                  </a:cubicBezTo>
                  <a:lnTo>
                    <a:pt x="2206" y="13245"/>
                  </a:lnTo>
                  <a:close/>
                  <a:moveTo>
                    <a:pt x="11993" y="10167"/>
                  </a:moveTo>
                  <a:cubicBezTo>
                    <a:pt x="11995" y="10170"/>
                    <a:pt x="11998" y="10172"/>
                    <a:pt x="11999" y="10175"/>
                  </a:cubicBezTo>
                  <a:lnTo>
                    <a:pt x="11999" y="15915"/>
                  </a:lnTo>
                  <a:lnTo>
                    <a:pt x="8164" y="15915"/>
                  </a:lnTo>
                  <a:lnTo>
                    <a:pt x="8164" y="10268"/>
                  </a:lnTo>
                  <a:cubicBezTo>
                    <a:pt x="8387" y="10507"/>
                    <a:pt x="8705" y="10658"/>
                    <a:pt x="9059" y="10658"/>
                  </a:cubicBezTo>
                  <a:cubicBezTo>
                    <a:pt x="9458" y="10658"/>
                    <a:pt x="9814" y="10465"/>
                    <a:pt x="10037" y="10167"/>
                  </a:cubicBezTo>
                  <a:cubicBezTo>
                    <a:pt x="10260" y="10465"/>
                    <a:pt x="10615" y="10658"/>
                    <a:pt x="11014" y="10658"/>
                  </a:cubicBezTo>
                  <a:cubicBezTo>
                    <a:pt x="11415" y="10658"/>
                    <a:pt x="11770" y="10465"/>
                    <a:pt x="11993" y="10167"/>
                  </a:cubicBezTo>
                  <a:close/>
                  <a:moveTo>
                    <a:pt x="12485" y="10557"/>
                  </a:moveTo>
                  <a:cubicBezTo>
                    <a:pt x="12634" y="10622"/>
                    <a:pt x="12798" y="10658"/>
                    <a:pt x="12973" y="10658"/>
                  </a:cubicBezTo>
                  <a:cubicBezTo>
                    <a:pt x="13034" y="10658"/>
                    <a:pt x="13096" y="10654"/>
                    <a:pt x="13156" y="10645"/>
                  </a:cubicBezTo>
                  <a:lnTo>
                    <a:pt x="13156" y="15983"/>
                  </a:lnTo>
                  <a:lnTo>
                    <a:pt x="12485" y="15983"/>
                  </a:lnTo>
                  <a:lnTo>
                    <a:pt x="12485" y="10557"/>
                  </a:lnTo>
                  <a:close/>
                  <a:moveTo>
                    <a:pt x="405" y="0"/>
                  </a:moveTo>
                  <a:cubicBezTo>
                    <a:pt x="182" y="0"/>
                    <a:pt x="1" y="181"/>
                    <a:pt x="1" y="404"/>
                  </a:cubicBezTo>
                  <a:lnTo>
                    <a:pt x="1" y="1219"/>
                  </a:lnTo>
                  <a:cubicBezTo>
                    <a:pt x="1" y="1442"/>
                    <a:pt x="182" y="1623"/>
                    <a:pt x="405" y="1623"/>
                  </a:cubicBezTo>
                  <a:lnTo>
                    <a:pt x="564" y="1623"/>
                  </a:lnTo>
                  <a:lnTo>
                    <a:pt x="564" y="7251"/>
                  </a:lnTo>
                  <a:lnTo>
                    <a:pt x="462" y="7251"/>
                  </a:lnTo>
                  <a:cubicBezTo>
                    <a:pt x="215" y="7251"/>
                    <a:pt x="13" y="7452"/>
                    <a:pt x="13" y="7699"/>
                  </a:cubicBezTo>
                  <a:lnTo>
                    <a:pt x="13" y="9438"/>
                  </a:lnTo>
                  <a:cubicBezTo>
                    <a:pt x="13" y="9864"/>
                    <a:pt x="233" y="10241"/>
                    <a:pt x="564" y="10459"/>
                  </a:cubicBezTo>
                  <a:lnTo>
                    <a:pt x="564" y="11429"/>
                  </a:lnTo>
                  <a:cubicBezTo>
                    <a:pt x="564" y="11562"/>
                    <a:pt x="673" y="11670"/>
                    <a:pt x="807" y="11670"/>
                  </a:cubicBezTo>
                  <a:cubicBezTo>
                    <a:pt x="941" y="11670"/>
                    <a:pt x="1049" y="11562"/>
                    <a:pt x="1049" y="11429"/>
                  </a:cubicBezTo>
                  <a:lnTo>
                    <a:pt x="1049" y="10645"/>
                  </a:lnTo>
                  <a:cubicBezTo>
                    <a:pt x="1110" y="10654"/>
                    <a:pt x="1171" y="10658"/>
                    <a:pt x="1233" y="10658"/>
                  </a:cubicBezTo>
                  <a:cubicBezTo>
                    <a:pt x="1406" y="10658"/>
                    <a:pt x="1572" y="10622"/>
                    <a:pt x="1721" y="10557"/>
                  </a:cubicBezTo>
                  <a:lnTo>
                    <a:pt x="1721" y="13713"/>
                  </a:lnTo>
                  <a:cubicBezTo>
                    <a:pt x="1721" y="14064"/>
                    <a:pt x="2007" y="14349"/>
                    <a:pt x="2358" y="14349"/>
                  </a:cubicBezTo>
                  <a:lnTo>
                    <a:pt x="6459" y="14349"/>
                  </a:lnTo>
                  <a:cubicBezTo>
                    <a:pt x="6808" y="14349"/>
                    <a:pt x="7095" y="14064"/>
                    <a:pt x="7095" y="13713"/>
                  </a:cubicBezTo>
                  <a:lnTo>
                    <a:pt x="7095" y="10658"/>
                  </a:lnTo>
                  <a:lnTo>
                    <a:pt x="7102" y="10658"/>
                  </a:lnTo>
                  <a:cubicBezTo>
                    <a:pt x="7311" y="10658"/>
                    <a:pt x="7507" y="10605"/>
                    <a:pt x="7679" y="10513"/>
                  </a:cubicBezTo>
                  <a:lnTo>
                    <a:pt x="7679" y="15983"/>
                  </a:lnTo>
                  <a:lnTo>
                    <a:pt x="1049" y="15983"/>
                  </a:lnTo>
                  <a:lnTo>
                    <a:pt x="1049" y="12541"/>
                  </a:lnTo>
                  <a:cubicBezTo>
                    <a:pt x="1049" y="12407"/>
                    <a:pt x="941" y="12299"/>
                    <a:pt x="807" y="12299"/>
                  </a:cubicBezTo>
                  <a:cubicBezTo>
                    <a:pt x="673" y="12299"/>
                    <a:pt x="564" y="12407"/>
                    <a:pt x="564" y="12541"/>
                  </a:cubicBezTo>
                  <a:lnTo>
                    <a:pt x="564" y="16224"/>
                  </a:lnTo>
                  <a:cubicBezTo>
                    <a:pt x="564" y="16358"/>
                    <a:pt x="673" y="16467"/>
                    <a:pt x="807" y="16467"/>
                  </a:cubicBezTo>
                  <a:lnTo>
                    <a:pt x="13399" y="16467"/>
                  </a:lnTo>
                  <a:cubicBezTo>
                    <a:pt x="13533" y="16467"/>
                    <a:pt x="13641" y="16358"/>
                    <a:pt x="13641" y="16224"/>
                  </a:cubicBezTo>
                  <a:lnTo>
                    <a:pt x="13641" y="10459"/>
                  </a:lnTo>
                  <a:cubicBezTo>
                    <a:pt x="13973" y="10239"/>
                    <a:pt x="14193" y="9864"/>
                    <a:pt x="14193" y="9438"/>
                  </a:cubicBezTo>
                  <a:lnTo>
                    <a:pt x="14193" y="7699"/>
                  </a:lnTo>
                  <a:cubicBezTo>
                    <a:pt x="14193" y="7452"/>
                    <a:pt x="13991" y="7251"/>
                    <a:pt x="13744" y="7251"/>
                  </a:cubicBezTo>
                  <a:lnTo>
                    <a:pt x="13641" y="7251"/>
                  </a:lnTo>
                  <a:lnTo>
                    <a:pt x="13641" y="1623"/>
                  </a:lnTo>
                  <a:lnTo>
                    <a:pt x="13801" y="1623"/>
                  </a:lnTo>
                  <a:cubicBezTo>
                    <a:pt x="14024" y="1623"/>
                    <a:pt x="14205" y="1442"/>
                    <a:pt x="14205" y="1219"/>
                  </a:cubicBezTo>
                  <a:lnTo>
                    <a:pt x="14205" y="404"/>
                  </a:lnTo>
                  <a:cubicBezTo>
                    <a:pt x="14205" y="181"/>
                    <a:pt x="14024" y="0"/>
                    <a:pt x="13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4"/>
          <p:cNvGrpSpPr/>
          <p:nvPr/>
        </p:nvGrpSpPr>
        <p:grpSpPr>
          <a:xfrm>
            <a:off x="1555415" y="1916677"/>
            <a:ext cx="447296" cy="449096"/>
            <a:chOff x="771441" y="4154664"/>
            <a:chExt cx="447296" cy="449096"/>
          </a:xfrm>
        </p:grpSpPr>
        <p:sp>
          <p:nvSpPr>
            <p:cNvPr id="1835" name="Google Shape;1835;p44"/>
            <p:cNvSpPr/>
            <p:nvPr/>
          </p:nvSpPr>
          <p:spPr>
            <a:xfrm>
              <a:off x="906821" y="4253336"/>
              <a:ext cx="100008" cy="94717"/>
            </a:xfrm>
            <a:custGeom>
              <a:avLst/>
              <a:gdLst/>
              <a:ahLst/>
              <a:cxnLst/>
              <a:rect l="l" t="t" r="r" b="b"/>
              <a:pathLst>
                <a:path w="3667" h="3473" extrusionOk="0">
                  <a:moveTo>
                    <a:pt x="1834" y="537"/>
                  </a:moveTo>
                  <a:lnTo>
                    <a:pt x="2124" y="1126"/>
                  </a:lnTo>
                  <a:cubicBezTo>
                    <a:pt x="2188" y="1255"/>
                    <a:pt x="2311" y="1346"/>
                    <a:pt x="2454" y="1367"/>
                  </a:cubicBezTo>
                  <a:lnTo>
                    <a:pt x="3103" y="1460"/>
                  </a:lnTo>
                  <a:lnTo>
                    <a:pt x="2633" y="1918"/>
                  </a:lnTo>
                  <a:cubicBezTo>
                    <a:pt x="2531" y="2019"/>
                    <a:pt x="2483" y="2165"/>
                    <a:pt x="2507" y="2307"/>
                  </a:cubicBezTo>
                  <a:lnTo>
                    <a:pt x="2618" y="2955"/>
                  </a:lnTo>
                  <a:lnTo>
                    <a:pt x="2037" y="2649"/>
                  </a:lnTo>
                  <a:cubicBezTo>
                    <a:pt x="1974" y="2616"/>
                    <a:pt x="1903" y="2598"/>
                    <a:pt x="1834" y="2598"/>
                  </a:cubicBezTo>
                  <a:cubicBezTo>
                    <a:pt x="1763" y="2598"/>
                    <a:pt x="1693" y="2616"/>
                    <a:pt x="1629" y="2649"/>
                  </a:cubicBezTo>
                  <a:lnTo>
                    <a:pt x="1049" y="2955"/>
                  </a:lnTo>
                  <a:lnTo>
                    <a:pt x="1159" y="2307"/>
                  </a:lnTo>
                  <a:cubicBezTo>
                    <a:pt x="1183" y="2165"/>
                    <a:pt x="1136" y="2019"/>
                    <a:pt x="1032" y="1918"/>
                  </a:cubicBezTo>
                  <a:lnTo>
                    <a:pt x="562" y="1460"/>
                  </a:lnTo>
                  <a:lnTo>
                    <a:pt x="1213" y="1367"/>
                  </a:lnTo>
                  <a:cubicBezTo>
                    <a:pt x="1356" y="1346"/>
                    <a:pt x="1478" y="1255"/>
                    <a:pt x="1543" y="1126"/>
                  </a:cubicBezTo>
                  <a:lnTo>
                    <a:pt x="1834" y="537"/>
                  </a:lnTo>
                  <a:close/>
                  <a:moveTo>
                    <a:pt x="1834" y="1"/>
                  </a:moveTo>
                  <a:cubicBezTo>
                    <a:pt x="1665" y="1"/>
                    <a:pt x="1514" y="94"/>
                    <a:pt x="1440" y="245"/>
                  </a:cubicBezTo>
                  <a:lnTo>
                    <a:pt x="1121" y="892"/>
                  </a:lnTo>
                  <a:lnTo>
                    <a:pt x="407" y="996"/>
                  </a:lnTo>
                  <a:cubicBezTo>
                    <a:pt x="240" y="1020"/>
                    <a:pt x="104" y="1135"/>
                    <a:pt x="52" y="1295"/>
                  </a:cubicBezTo>
                  <a:cubicBezTo>
                    <a:pt x="0" y="1454"/>
                    <a:pt x="42" y="1628"/>
                    <a:pt x="163" y="1745"/>
                  </a:cubicBezTo>
                  <a:lnTo>
                    <a:pt x="680" y="2248"/>
                  </a:lnTo>
                  <a:lnTo>
                    <a:pt x="558" y="2959"/>
                  </a:lnTo>
                  <a:cubicBezTo>
                    <a:pt x="529" y="3125"/>
                    <a:pt x="597" y="3291"/>
                    <a:pt x="732" y="3389"/>
                  </a:cubicBezTo>
                  <a:cubicBezTo>
                    <a:pt x="809" y="3444"/>
                    <a:pt x="900" y="3473"/>
                    <a:pt x="990" y="3473"/>
                  </a:cubicBezTo>
                  <a:cubicBezTo>
                    <a:pt x="1059" y="3473"/>
                    <a:pt x="1130" y="3456"/>
                    <a:pt x="1195" y="3422"/>
                  </a:cubicBezTo>
                  <a:lnTo>
                    <a:pt x="1834" y="3086"/>
                  </a:lnTo>
                  <a:lnTo>
                    <a:pt x="2472" y="3422"/>
                  </a:lnTo>
                  <a:cubicBezTo>
                    <a:pt x="2537" y="3456"/>
                    <a:pt x="2608" y="3473"/>
                    <a:pt x="2678" y="3473"/>
                  </a:cubicBezTo>
                  <a:cubicBezTo>
                    <a:pt x="2768" y="3473"/>
                    <a:pt x="2858" y="3445"/>
                    <a:pt x="2935" y="3389"/>
                  </a:cubicBezTo>
                  <a:cubicBezTo>
                    <a:pt x="3070" y="3289"/>
                    <a:pt x="3137" y="3125"/>
                    <a:pt x="3108" y="2959"/>
                  </a:cubicBezTo>
                  <a:lnTo>
                    <a:pt x="2986" y="2248"/>
                  </a:lnTo>
                  <a:lnTo>
                    <a:pt x="3504" y="1745"/>
                  </a:lnTo>
                  <a:cubicBezTo>
                    <a:pt x="3623" y="1628"/>
                    <a:pt x="3667" y="1454"/>
                    <a:pt x="3614" y="1295"/>
                  </a:cubicBezTo>
                  <a:cubicBezTo>
                    <a:pt x="3563" y="1135"/>
                    <a:pt x="3427" y="1020"/>
                    <a:pt x="3260" y="996"/>
                  </a:cubicBezTo>
                  <a:lnTo>
                    <a:pt x="2546" y="892"/>
                  </a:lnTo>
                  <a:lnTo>
                    <a:pt x="2227" y="245"/>
                  </a:lnTo>
                  <a:cubicBezTo>
                    <a:pt x="2153" y="94"/>
                    <a:pt x="2002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1112074" y="4442062"/>
              <a:ext cx="18436" cy="18163"/>
            </a:xfrm>
            <a:custGeom>
              <a:avLst/>
              <a:gdLst/>
              <a:ahLst/>
              <a:cxnLst/>
              <a:rect l="l" t="t" r="r" b="b"/>
              <a:pathLst>
                <a:path w="676" h="666" extrusionOk="0">
                  <a:moveTo>
                    <a:pt x="402" y="1"/>
                  </a:moveTo>
                  <a:cubicBezTo>
                    <a:pt x="326" y="1"/>
                    <a:pt x="251" y="37"/>
                    <a:pt x="204" y="104"/>
                  </a:cubicBezTo>
                  <a:lnTo>
                    <a:pt x="77" y="286"/>
                  </a:lnTo>
                  <a:cubicBezTo>
                    <a:pt x="0" y="394"/>
                    <a:pt x="27" y="545"/>
                    <a:pt x="136" y="622"/>
                  </a:cubicBezTo>
                  <a:cubicBezTo>
                    <a:pt x="178" y="650"/>
                    <a:pt x="226" y="665"/>
                    <a:pt x="274" y="665"/>
                  </a:cubicBezTo>
                  <a:cubicBezTo>
                    <a:pt x="350" y="665"/>
                    <a:pt x="425" y="629"/>
                    <a:pt x="472" y="563"/>
                  </a:cubicBezTo>
                  <a:lnTo>
                    <a:pt x="600" y="381"/>
                  </a:lnTo>
                  <a:cubicBezTo>
                    <a:pt x="675" y="271"/>
                    <a:pt x="650" y="122"/>
                    <a:pt x="540" y="45"/>
                  </a:cubicBezTo>
                  <a:cubicBezTo>
                    <a:pt x="498" y="15"/>
                    <a:pt x="450" y="1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1120583" y="4444571"/>
              <a:ext cx="29972" cy="34554"/>
            </a:xfrm>
            <a:custGeom>
              <a:avLst/>
              <a:gdLst/>
              <a:ahLst/>
              <a:cxnLst/>
              <a:rect l="l" t="t" r="r" b="b"/>
              <a:pathLst>
                <a:path w="1099" h="1267" extrusionOk="0">
                  <a:moveTo>
                    <a:pt x="825" y="0"/>
                  </a:moveTo>
                  <a:cubicBezTo>
                    <a:pt x="749" y="0"/>
                    <a:pt x="674" y="35"/>
                    <a:pt x="627" y="102"/>
                  </a:cubicBezTo>
                  <a:lnTo>
                    <a:pt x="77" y="887"/>
                  </a:lnTo>
                  <a:cubicBezTo>
                    <a:pt x="0" y="995"/>
                    <a:pt x="27" y="1146"/>
                    <a:pt x="136" y="1223"/>
                  </a:cubicBezTo>
                  <a:cubicBezTo>
                    <a:pt x="178" y="1251"/>
                    <a:pt x="226" y="1266"/>
                    <a:pt x="274" y="1266"/>
                  </a:cubicBezTo>
                  <a:cubicBezTo>
                    <a:pt x="350" y="1266"/>
                    <a:pt x="425" y="1230"/>
                    <a:pt x="472" y="1164"/>
                  </a:cubicBezTo>
                  <a:lnTo>
                    <a:pt x="1022" y="379"/>
                  </a:lnTo>
                  <a:cubicBezTo>
                    <a:pt x="1098" y="271"/>
                    <a:pt x="1071" y="120"/>
                    <a:pt x="963" y="43"/>
                  </a:cubicBezTo>
                  <a:cubicBezTo>
                    <a:pt x="921" y="14"/>
                    <a:pt x="873" y="0"/>
                    <a:pt x="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771441" y="4154664"/>
              <a:ext cx="447296" cy="449096"/>
            </a:xfrm>
            <a:custGeom>
              <a:avLst/>
              <a:gdLst/>
              <a:ahLst/>
              <a:cxnLst/>
              <a:rect l="l" t="t" r="r" b="b"/>
              <a:pathLst>
                <a:path w="16401" h="16467" extrusionOk="0">
                  <a:moveTo>
                    <a:pt x="10395" y="482"/>
                  </a:moveTo>
                  <a:lnTo>
                    <a:pt x="10395" y="1251"/>
                  </a:lnTo>
                  <a:lnTo>
                    <a:pt x="483" y="1251"/>
                  </a:lnTo>
                  <a:lnTo>
                    <a:pt x="483" y="482"/>
                  </a:lnTo>
                  <a:close/>
                  <a:moveTo>
                    <a:pt x="6798" y="3316"/>
                  </a:moveTo>
                  <a:cubicBezTo>
                    <a:pt x="8007" y="3316"/>
                    <a:pt x="8991" y="4300"/>
                    <a:pt x="8991" y="5509"/>
                  </a:cubicBezTo>
                  <a:cubicBezTo>
                    <a:pt x="8991" y="6719"/>
                    <a:pt x="8007" y="7704"/>
                    <a:pt x="6798" y="7704"/>
                  </a:cubicBezTo>
                  <a:cubicBezTo>
                    <a:pt x="5588" y="7704"/>
                    <a:pt x="4604" y="6719"/>
                    <a:pt x="4604" y="5509"/>
                  </a:cubicBezTo>
                  <a:cubicBezTo>
                    <a:pt x="4604" y="4300"/>
                    <a:pt x="5588" y="3316"/>
                    <a:pt x="6798" y="3316"/>
                  </a:cubicBezTo>
                  <a:close/>
                  <a:moveTo>
                    <a:pt x="15919" y="7175"/>
                  </a:moveTo>
                  <a:lnTo>
                    <a:pt x="15919" y="7945"/>
                  </a:lnTo>
                  <a:lnTo>
                    <a:pt x="11633" y="7945"/>
                  </a:lnTo>
                  <a:lnTo>
                    <a:pt x="11633" y="7175"/>
                  </a:lnTo>
                  <a:close/>
                  <a:moveTo>
                    <a:pt x="9517" y="9647"/>
                  </a:moveTo>
                  <a:lnTo>
                    <a:pt x="9517" y="10235"/>
                  </a:lnTo>
                  <a:lnTo>
                    <a:pt x="4077" y="10235"/>
                  </a:lnTo>
                  <a:lnTo>
                    <a:pt x="4077" y="9647"/>
                  </a:lnTo>
                  <a:close/>
                  <a:moveTo>
                    <a:pt x="6557" y="10717"/>
                  </a:moveTo>
                  <a:lnTo>
                    <a:pt x="6557" y="15985"/>
                  </a:lnTo>
                  <a:lnTo>
                    <a:pt x="4386" y="15985"/>
                  </a:lnTo>
                  <a:lnTo>
                    <a:pt x="4386" y="10717"/>
                  </a:lnTo>
                  <a:close/>
                  <a:moveTo>
                    <a:pt x="9209" y="10717"/>
                  </a:moveTo>
                  <a:lnTo>
                    <a:pt x="9209" y="15985"/>
                  </a:lnTo>
                  <a:lnTo>
                    <a:pt x="7039" y="15985"/>
                  </a:lnTo>
                  <a:lnTo>
                    <a:pt x="7039" y="10717"/>
                  </a:lnTo>
                  <a:close/>
                  <a:moveTo>
                    <a:pt x="11135" y="5982"/>
                  </a:moveTo>
                  <a:cubicBezTo>
                    <a:pt x="11144" y="5982"/>
                    <a:pt x="11151" y="5990"/>
                    <a:pt x="11151" y="5997"/>
                  </a:cubicBezTo>
                  <a:lnTo>
                    <a:pt x="11151" y="15222"/>
                  </a:lnTo>
                  <a:lnTo>
                    <a:pt x="11151" y="15985"/>
                  </a:lnTo>
                  <a:lnTo>
                    <a:pt x="9691" y="15985"/>
                  </a:lnTo>
                  <a:lnTo>
                    <a:pt x="9691" y="10705"/>
                  </a:lnTo>
                  <a:cubicBezTo>
                    <a:pt x="9868" y="10663"/>
                    <a:pt x="9999" y="10504"/>
                    <a:pt x="9999" y="10315"/>
                  </a:cubicBezTo>
                  <a:lnTo>
                    <a:pt x="9999" y="9567"/>
                  </a:lnTo>
                  <a:cubicBezTo>
                    <a:pt x="9999" y="9346"/>
                    <a:pt x="9819" y="9165"/>
                    <a:pt x="9597" y="9165"/>
                  </a:cubicBezTo>
                  <a:lnTo>
                    <a:pt x="3997" y="9165"/>
                  </a:lnTo>
                  <a:cubicBezTo>
                    <a:pt x="3776" y="9165"/>
                    <a:pt x="3595" y="9346"/>
                    <a:pt x="3595" y="9567"/>
                  </a:cubicBezTo>
                  <a:lnTo>
                    <a:pt x="3595" y="10315"/>
                  </a:lnTo>
                  <a:cubicBezTo>
                    <a:pt x="3595" y="10504"/>
                    <a:pt x="3728" y="10663"/>
                    <a:pt x="3904" y="10705"/>
                  </a:cubicBezTo>
                  <a:lnTo>
                    <a:pt x="3904" y="15985"/>
                  </a:lnTo>
                  <a:lnTo>
                    <a:pt x="2444" y="15985"/>
                  </a:lnTo>
                  <a:lnTo>
                    <a:pt x="2444" y="5997"/>
                  </a:lnTo>
                  <a:cubicBezTo>
                    <a:pt x="2444" y="5990"/>
                    <a:pt x="2450" y="5982"/>
                    <a:pt x="2459" y="5982"/>
                  </a:cubicBezTo>
                  <a:lnTo>
                    <a:pt x="4164" y="5982"/>
                  </a:lnTo>
                  <a:cubicBezTo>
                    <a:pt x="4387" y="7233"/>
                    <a:pt x="5482" y="8186"/>
                    <a:pt x="6798" y="8186"/>
                  </a:cubicBezTo>
                  <a:cubicBezTo>
                    <a:pt x="8111" y="8186"/>
                    <a:pt x="9206" y="7233"/>
                    <a:pt x="9431" y="5982"/>
                  </a:cubicBezTo>
                  <a:close/>
                  <a:moveTo>
                    <a:pt x="15411" y="8427"/>
                  </a:moveTo>
                  <a:lnTo>
                    <a:pt x="15411" y="15985"/>
                  </a:lnTo>
                  <a:lnTo>
                    <a:pt x="11633" y="15985"/>
                  </a:lnTo>
                  <a:lnTo>
                    <a:pt x="11633" y="15464"/>
                  </a:lnTo>
                  <a:lnTo>
                    <a:pt x="14294" y="15464"/>
                  </a:lnTo>
                  <a:cubicBezTo>
                    <a:pt x="14604" y="15464"/>
                    <a:pt x="14855" y="15210"/>
                    <a:pt x="14855" y="14902"/>
                  </a:cubicBezTo>
                  <a:lnTo>
                    <a:pt x="14855" y="9512"/>
                  </a:lnTo>
                  <a:cubicBezTo>
                    <a:pt x="14855" y="9201"/>
                    <a:pt x="14604" y="8948"/>
                    <a:pt x="14294" y="8948"/>
                  </a:cubicBezTo>
                  <a:lnTo>
                    <a:pt x="13352" y="8948"/>
                  </a:lnTo>
                  <a:cubicBezTo>
                    <a:pt x="13218" y="8948"/>
                    <a:pt x="13111" y="9057"/>
                    <a:pt x="13111" y="9189"/>
                  </a:cubicBezTo>
                  <a:cubicBezTo>
                    <a:pt x="13111" y="9323"/>
                    <a:pt x="13218" y="9430"/>
                    <a:pt x="13352" y="9430"/>
                  </a:cubicBezTo>
                  <a:lnTo>
                    <a:pt x="14294" y="9430"/>
                  </a:lnTo>
                  <a:cubicBezTo>
                    <a:pt x="14337" y="9430"/>
                    <a:pt x="14373" y="9467"/>
                    <a:pt x="14373" y="9512"/>
                  </a:cubicBezTo>
                  <a:lnTo>
                    <a:pt x="14373" y="14902"/>
                  </a:lnTo>
                  <a:cubicBezTo>
                    <a:pt x="14373" y="14945"/>
                    <a:pt x="14337" y="14981"/>
                    <a:pt x="14294" y="14981"/>
                  </a:cubicBezTo>
                  <a:lnTo>
                    <a:pt x="11633" y="14981"/>
                  </a:lnTo>
                  <a:lnTo>
                    <a:pt x="11633" y="9430"/>
                  </a:lnTo>
                  <a:lnTo>
                    <a:pt x="12227" y="9430"/>
                  </a:lnTo>
                  <a:cubicBezTo>
                    <a:pt x="12359" y="9430"/>
                    <a:pt x="12468" y="9323"/>
                    <a:pt x="12468" y="9189"/>
                  </a:cubicBezTo>
                  <a:cubicBezTo>
                    <a:pt x="12468" y="9057"/>
                    <a:pt x="12359" y="8948"/>
                    <a:pt x="12227" y="8948"/>
                  </a:cubicBezTo>
                  <a:lnTo>
                    <a:pt x="11633" y="8948"/>
                  </a:lnTo>
                  <a:lnTo>
                    <a:pt x="11633" y="8427"/>
                  </a:lnTo>
                  <a:close/>
                  <a:moveTo>
                    <a:pt x="403" y="0"/>
                  </a:moveTo>
                  <a:cubicBezTo>
                    <a:pt x="181" y="0"/>
                    <a:pt x="1" y="181"/>
                    <a:pt x="1" y="402"/>
                  </a:cubicBezTo>
                  <a:lnTo>
                    <a:pt x="1" y="1330"/>
                  </a:lnTo>
                  <a:cubicBezTo>
                    <a:pt x="1" y="1534"/>
                    <a:pt x="153" y="1701"/>
                    <a:pt x="349" y="1728"/>
                  </a:cubicBezTo>
                  <a:lnTo>
                    <a:pt x="349" y="2566"/>
                  </a:lnTo>
                  <a:cubicBezTo>
                    <a:pt x="349" y="2700"/>
                    <a:pt x="457" y="2807"/>
                    <a:pt x="590" y="2807"/>
                  </a:cubicBezTo>
                  <a:cubicBezTo>
                    <a:pt x="724" y="2807"/>
                    <a:pt x="831" y="2700"/>
                    <a:pt x="831" y="2566"/>
                  </a:cubicBezTo>
                  <a:lnTo>
                    <a:pt x="831" y="1733"/>
                  </a:lnTo>
                  <a:lnTo>
                    <a:pt x="10048" y="1733"/>
                  </a:lnTo>
                  <a:lnTo>
                    <a:pt x="10048" y="5500"/>
                  </a:lnTo>
                  <a:lnTo>
                    <a:pt x="9473" y="5500"/>
                  </a:lnTo>
                  <a:cubicBezTo>
                    <a:pt x="9467" y="4028"/>
                    <a:pt x="8269" y="2834"/>
                    <a:pt x="6798" y="2834"/>
                  </a:cubicBezTo>
                  <a:cubicBezTo>
                    <a:pt x="5326" y="2834"/>
                    <a:pt x="4127" y="4028"/>
                    <a:pt x="4122" y="5500"/>
                  </a:cubicBezTo>
                  <a:lnTo>
                    <a:pt x="2459" y="5500"/>
                  </a:lnTo>
                  <a:cubicBezTo>
                    <a:pt x="2185" y="5500"/>
                    <a:pt x="1962" y="5723"/>
                    <a:pt x="1962" y="5997"/>
                  </a:cubicBezTo>
                  <a:lnTo>
                    <a:pt x="1962" y="15985"/>
                  </a:lnTo>
                  <a:lnTo>
                    <a:pt x="831" y="15985"/>
                  </a:lnTo>
                  <a:lnTo>
                    <a:pt x="831" y="3677"/>
                  </a:lnTo>
                  <a:cubicBezTo>
                    <a:pt x="831" y="3545"/>
                    <a:pt x="724" y="3436"/>
                    <a:pt x="590" y="3436"/>
                  </a:cubicBezTo>
                  <a:cubicBezTo>
                    <a:pt x="457" y="3436"/>
                    <a:pt x="349" y="3545"/>
                    <a:pt x="349" y="3677"/>
                  </a:cubicBezTo>
                  <a:lnTo>
                    <a:pt x="349" y="16226"/>
                  </a:lnTo>
                  <a:cubicBezTo>
                    <a:pt x="349" y="16360"/>
                    <a:pt x="457" y="16467"/>
                    <a:pt x="590" y="16467"/>
                  </a:cubicBezTo>
                  <a:lnTo>
                    <a:pt x="15652" y="16467"/>
                  </a:lnTo>
                  <a:cubicBezTo>
                    <a:pt x="15786" y="16467"/>
                    <a:pt x="15893" y="16360"/>
                    <a:pt x="15893" y="16226"/>
                  </a:cubicBezTo>
                  <a:lnTo>
                    <a:pt x="15893" y="8427"/>
                  </a:lnTo>
                  <a:lnTo>
                    <a:pt x="16000" y="8427"/>
                  </a:lnTo>
                  <a:cubicBezTo>
                    <a:pt x="16222" y="8427"/>
                    <a:pt x="16401" y="8246"/>
                    <a:pt x="16401" y="8025"/>
                  </a:cubicBezTo>
                  <a:lnTo>
                    <a:pt x="16401" y="7095"/>
                  </a:lnTo>
                  <a:cubicBezTo>
                    <a:pt x="16401" y="6874"/>
                    <a:pt x="16222" y="6693"/>
                    <a:pt x="16000" y="6693"/>
                  </a:cubicBezTo>
                  <a:lnTo>
                    <a:pt x="11633" y="6693"/>
                  </a:lnTo>
                  <a:lnTo>
                    <a:pt x="11633" y="5997"/>
                  </a:lnTo>
                  <a:cubicBezTo>
                    <a:pt x="11633" y="5723"/>
                    <a:pt x="11410" y="5500"/>
                    <a:pt x="11135" y="5500"/>
                  </a:cubicBezTo>
                  <a:lnTo>
                    <a:pt x="10530" y="5500"/>
                  </a:lnTo>
                  <a:lnTo>
                    <a:pt x="10530" y="1728"/>
                  </a:lnTo>
                  <a:cubicBezTo>
                    <a:pt x="10726" y="1701"/>
                    <a:pt x="10878" y="1534"/>
                    <a:pt x="10878" y="1330"/>
                  </a:cubicBezTo>
                  <a:lnTo>
                    <a:pt x="10878" y="402"/>
                  </a:lnTo>
                  <a:cubicBezTo>
                    <a:pt x="10878" y="181"/>
                    <a:pt x="10698" y="0"/>
                    <a:pt x="10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973339" y="4512752"/>
              <a:ext cx="13173" cy="23918"/>
            </a:xfrm>
            <a:custGeom>
              <a:avLst/>
              <a:gdLst/>
              <a:ahLst/>
              <a:cxnLst/>
              <a:rect l="l" t="t" r="r" b="b"/>
              <a:pathLst>
                <a:path w="483" h="877" extrusionOk="0">
                  <a:moveTo>
                    <a:pt x="241" y="0"/>
                  </a:moveTo>
                  <a:cubicBezTo>
                    <a:pt x="107" y="0"/>
                    <a:pt x="0" y="107"/>
                    <a:pt x="0" y="241"/>
                  </a:cubicBezTo>
                  <a:lnTo>
                    <a:pt x="0" y="636"/>
                  </a:lnTo>
                  <a:cubicBezTo>
                    <a:pt x="0" y="768"/>
                    <a:pt x="107" y="877"/>
                    <a:pt x="241" y="877"/>
                  </a:cubicBezTo>
                  <a:cubicBezTo>
                    <a:pt x="374" y="877"/>
                    <a:pt x="482" y="768"/>
                    <a:pt x="482" y="636"/>
                  </a:cubicBezTo>
                  <a:lnTo>
                    <a:pt x="482" y="241"/>
                  </a:lnTo>
                  <a:cubicBezTo>
                    <a:pt x="482" y="107"/>
                    <a:pt x="374" y="0"/>
                    <a:pt x="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927139" y="4512752"/>
              <a:ext cx="13200" cy="23918"/>
            </a:xfrm>
            <a:custGeom>
              <a:avLst/>
              <a:gdLst/>
              <a:ahLst/>
              <a:cxnLst/>
              <a:rect l="l" t="t" r="r" b="b"/>
              <a:pathLst>
                <a:path w="484" h="877" extrusionOk="0">
                  <a:moveTo>
                    <a:pt x="242" y="0"/>
                  </a:moveTo>
                  <a:cubicBezTo>
                    <a:pt x="109" y="0"/>
                    <a:pt x="1" y="107"/>
                    <a:pt x="1" y="241"/>
                  </a:cubicBezTo>
                  <a:lnTo>
                    <a:pt x="1" y="636"/>
                  </a:lnTo>
                  <a:cubicBezTo>
                    <a:pt x="1" y="768"/>
                    <a:pt x="109" y="877"/>
                    <a:pt x="242" y="877"/>
                  </a:cubicBezTo>
                  <a:cubicBezTo>
                    <a:pt x="375" y="877"/>
                    <a:pt x="483" y="768"/>
                    <a:pt x="483" y="636"/>
                  </a:cubicBezTo>
                  <a:lnTo>
                    <a:pt x="483" y="241"/>
                  </a:lnTo>
                  <a:cubicBezTo>
                    <a:pt x="483" y="107"/>
                    <a:pt x="37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1" name="Google Shape;1841;p44"/>
          <p:cNvGrpSpPr/>
          <p:nvPr/>
        </p:nvGrpSpPr>
        <p:grpSpPr>
          <a:xfrm>
            <a:off x="5090387" y="3350130"/>
            <a:ext cx="440287" cy="449124"/>
            <a:chOff x="7929163" y="3459843"/>
            <a:chExt cx="440287" cy="449124"/>
          </a:xfrm>
        </p:grpSpPr>
        <p:sp>
          <p:nvSpPr>
            <p:cNvPr id="1842" name="Google Shape;1842;p44"/>
            <p:cNvSpPr/>
            <p:nvPr/>
          </p:nvSpPr>
          <p:spPr>
            <a:xfrm>
              <a:off x="8134498" y="3599860"/>
              <a:ext cx="109554" cy="104290"/>
            </a:xfrm>
            <a:custGeom>
              <a:avLst/>
              <a:gdLst/>
              <a:ahLst/>
              <a:cxnLst/>
              <a:rect l="l" t="t" r="r" b="b"/>
              <a:pathLst>
                <a:path w="4017" h="3824" extrusionOk="0">
                  <a:moveTo>
                    <a:pt x="1234" y="1536"/>
                  </a:moveTo>
                  <a:cubicBezTo>
                    <a:pt x="1355" y="1540"/>
                    <a:pt x="1457" y="1644"/>
                    <a:pt x="1463" y="1765"/>
                  </a:cubicBezTo>
                  <a:cubicBezTo>
                    <a:pt x="1463" y="1787"/>
                    <a:pt x="1462" y="1808"/>
                    <a:pt x="1457" y="1828"/>
                  </a:cubicBezTo>
                  <a:cubicBezTo>
                    <a:pt x="1436" y="1917"/>
                    <a:pt x="1453" y="2012"/>
                    <a:pt x="1504" y="2089"/>
                  </a:cubicBezTo>
                  <a:cubicBezTo>
                    <a:pt x="1555" y="2165"/>
                    <a:pt x="1637" y="2220"/>
                    <a:pt x="1728" y="2236"/>
                  </a:cubicBezTo>
                  <a:cubicBezTo>
                    <a:pt x="1743" y="2239"/>
                    <a:pt x="1757" y="2241"/>
                    <a:pt x="1766" y="2244"/>
                  </a:cubicBezTo>
                  <a:lnTo>
                    <a:pt x="1775" y="2245"/>
                  </a:lnTo>
                  <a:cubicBezTo>
                    <a:pt x="1795" y="2248"/>
                    <a:pt x="1829" y="2266"/>
                    <a:pt x="1864" y="2298"/>
                  </a:cubicBezTo>
                  <a:cubicBezTo>
                    <a:pt x="1900" y="2331"/>
                    <a:pt x="1924" y="2375"/>
                    <a:pt x="1935" y="2422"/>
                  </a:cubicBezTo>
                  <a:lnTo>
                    <a:pt x="511" y="2422"/>
                  </a:lnTo>
                  <a:cubicBezTo>
                    <a:pt x="522" y="2376"/>
                    <a:pt x="546" y="2333"/>
                    <a:pt x="581" y="2301"/>
                  </a:cubicBezTo>
                  <a:cubicBezTo>
                    <a:pt x="609" y="2274"/>
                    <a:pt x="642" y="2254"/>
                    <a:pt x="677" y="2244"/>
                  </a:cubicBezTo>
                  <a:cubicBezTo>
                    <a:pt x="681" y="2242"/>
                    <a:pt x="703" y="2238"/>
                    <a:pt x="727" y="2232"/>
                  </a:cubicBezTo>
                  <a:cubicBezTo>
                    <a:pt x="816" y="2214"/>
                    <a:pt x="894" y="2161"/>
                    <a:pt x="944" y="2084"/>
                  </a:cubicBezTo>
                  <a:cubicBezTo>
                    <a:pt x="993" y="2007"/>
                    <a:pt x="1010" y="1915"/>
                    <a:pt x="989" y="1826"/>
                  </a:cubicBezTo>
                  <a:cubicBezTo>
                    <a:pt x="986" y="1810"/>
                    <a:pt x="984" y="1792"/>
                    <a:pt x="984" y="1775"/>
                  </a:cubicBezTo>
                  <a:cubicBezTo>
                    <a:pt x="984" y="1709"/>
                    <a:pt x="1010" y="1647"/>
                    <a:pt x="1058" y="1602"/>
                  </a:cubicBezTo>
                  <a:cubicBezTo>
                    <a:pt x="1103" y="1558"/>
                    <a:pt x="1160" y="1536"/>
                    <a:pt x="1224" y="1536"/>
                  </a:cubicBezTo>
                  <a:close/>
                  <a:moveTo>
                    <a:pt x="2881" y="483"/>
                  </a:moveTo>
                  <a:cubicBezTo>
                    <a:pt x="2926" y="483"/>
                    <a:pt x="2962" y="519"/>
                    <a:pt x="2962" y="563"/>
                  </a:cubicBezTo>
                  <a:lnTo>
                    <a:pt x="2962" y="2422"/>
                  </a:lnTo>
                  <a:lnTo>
                    <a:pt x="2420" y="2422"/>
                  </a:lnTo>
                  <a:cubicBezTo>
                    <a:pt x="2406" y="2242"/>
                    <a:pt x="2328" y="2071"/>
                    <a:pt x="2189" y="1942"/>
                  </a:cubicBezTo>
                  <a:cubicBezTo>
                    <a:pt x="2144" y="1900"/>
                    <a:pt x="2058" y="1833"/>
                    <a:pt x="1944" y="1793"/>
                  </a:cubicBezTo>
                  <a:cubicBezTo>
                    <a:pt x="1945" y="1777"/>
                    <a:pt x="1945" y="1762"/>
                    <a:pt x="1944" y="1747"/>
                  </a:cubicBezTo>
                  <a:cubicBezTo>
                    <a:pt x="1930" y="1373"/>
                    <a:pt x="1626" y="1069"/>
                    <a:pt x="1254" y="1054"/>
                  </a:cubicBezTo>
                  <a:cubicBezTo>
                    <a:pt x="1246" y="1054"/>
                    <a:pt x="1239" y="1053"/>
                    <a:pt x="1231" y="1053"/>
                  </a:cubicBezTo>
                  <a:cubicBezTo>
                    <a:pt x="1179" y="1053"/>
                    <a:pt x="1128" y="1058"/>
                    <a:pt x="1078" y="1067"/>
                  </a:cubicBezTo>
                  <a:lnTo>
                    <a:pt x="1078" y="563"/>
                  </a:lnTo>
                  <a:cubicBezTo>
                    <a:pt x="1078" y="519"/>
                    <a:pt x="1114" y="483"/>
                    <a:pt x="1157" y="483"/>
                  </a:cubicBezTo>
                  <a:close/>
                  <a:moveTo>
                    <a:pt x="3536" y="2904"/>
                  </a:moveTo>
                  <a:lnTo>
                    <a:pt x="3536" y="3342"/>
                  </a:lnTo>
                  <a:lnTo>
                    <a:pt x="504" y="3342"/>
                  </a:lnTo>
                  <a:lnTo>
                    <a:pt x="504" y="2904"/>
                  </a:lnTo>
                  <a:close/>
                  <a:moveTo>
                    <a:pt x="1157" y="1"/>
                  </a:moveTo>
                  <a:cubicBezTo>
                    <a:pt x="847" y="1"/>
                    <a:pt x="596" y="254"/>
                    <a:pt x="596" y="563"/>
                  </a:cubicBezTo>
                  <a:lnTo>
                    <a:pt x="596" y="1420"/>
                  </a:lnTo>
                  <a:cubicBezTo>
                    <a:pt x="534" y="1527"/>
                    <a:pt x="502" y="1647"/>
                    <a:pt x="502" y="1775"/>
                  </a:cubicBezTo>
                  <a:cubicBezTo>
                    <a:pt x="502" y="1781"/>
                    <a:pt x="502" y="1787"/>
                    <a:pt x="502" y="1795"/>
                  </a:cubicBezTo>
                  <a:cubicBezTo>
                    <a:pt x="409" y="1828"/>
                    <a:pt x="323" y="1882"/>
                    <a:pt x="249" y="1950"/>
                  </a:cubicBezTo>
                  <a:cubicBezTo>
                    <a:pt x="85" y="2107"/>
                    <a:pt x="1" y="2333"/>
                    <a:pt x="26" y="2556"/>
                  </a:cubicBezTo>
                  <a:cubicBezTo>
                    <a:pt x="31" y="2596"/>
                    <a:pt x="38" y="2637"/>
                    <a:pt x="50" y="2675"/>
                  </a:cubicBezTo>
                  <a:cubicBezTo>
                    <a:pt x="32" y="2721"/>
                    <a:pt x="22" y="2771"/>
                    <a:pt x="22" y="2824"/>
                  </a:cubicBezTo>
                  <a:lnTo>
                    <a:pt x="22" y="3583"/>
                  </a:lnTo>
                  <a:cubicBezTo>
                    <a:pt x="22" y="3716"/>
                    <a:pt x="130" y="3824"/>
                    <a:pt x="263" y="3824"/>
                  </a:cubicBezTo>
                  <a:lnTo>
                    <a:pt x="3776" y="3824"/>
                  </a:lnTo>
                  <a:cubicBezTo>
                    <a:pt x="3910" y="3824"/>
                    <a:pt x="4017" y="3716"/>
                    <a:pt x="4017" y="3583"/>
                  </a:cubicBezTo>
                  <a:lnTo>
                    <a:pt x="4017" y="2824"/>
                  </a:lnTo>
                  <a:cubicBezTo>
                    <a:pt x="4017" y="2602"/>
                    <a:pt x="3837" y="2422"/>
                    <a:pt x="3616" y="2422"/>
                  </a:cubicBezTo>
                  <a:lnTo>
                    <a:pt x="3444" y="2422"/>
                  </a:lnTo>
                  <a:lnTo>
                    <a:pt x="3444" y="563"/>
                  </a:lnTo>
                  <a:cubicBezTo>
                    <a:pt x="3444" y="254"/>
                    <a:pt x="3191" y="1"/>
                    <a:pt x="2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7929163" y="3459843"/>
              <a:ext cx="440287" cy="449124"/>
            </a:xfrm>
            <a:custGeom>
              <a:avLst/>
              <a:gdLst/>
              <a:ahLst/>
              <a:cxnLst/>
              <a:rect l="l" t="t" r="r" b="b"/>
              <a:pathLst>
                <a:path w="16144" h="16468" extrusionOk="0">
                  <a:moveTo>
                    <a:pt x="2614" y="2306"/>
                  </a:moveTo>
                  <a:cubicBezTo>
                    <a:pt x="2643" y="2306"/>
                    <a:pt x="2671" y="2306"/>
                    <a:pt x="2700" y="2309"/>
                  </a:cubicBezTo>
                  <a:cubicBezTo>
                    <a:pt x="3355" y="2349"/>
                    <a:pt x="3890" y="2896"/>
                    <a:pt x="3917" y="3551"/>
                  </a:cubicBezTo>
                  <a:cubicBezTo>
                    <a:pt x="3926" y="3752"/>
                    <a:pt x="3892" y="3943"/>
                    <a:pt x="3813" y="4124"/>
                  </a:cubicBezTo>
                  <a:cubicBezTo>
                    <a:pt x="3637" y="4534"/>
                    <a:pt x="3675" y="4998"/>
                    <a:pt x="3914" y="5364"/>
                  </a:cubicBezTo>
                  <a:cubicBezTo>
                    <a:pt x="4077" y="5614"/>
                    <a:pt x="4164" y="5906"/>
                    <a:pt x="4164" y="6207"/>
                  </a:cubicBezTo>
                  <a:cubicBezTo>
                    <a:pt x="4164" y="6379"/>
                    <a:pt x="4136" y="6546"/>
                    <a:pt x="4081" y="6707"/>
                  </a:cubicBezTo>
                  <a:cubicBezTo>
                    <a:pt x="3941" y="7117"/>
                    <a:pt x="4015" y="7563"/>
                    <a:pt x="4279" y="7899"/>
                  </a:cubicBezTo>
                  <a:cubicBezTo>
                    <a:pt x="4572" y="8274"/>
                    <a:pt x="4728" y="8723"/>
                    <a:pt x="4728" y="9201"/>
                  </a:cubicBezTo>
                  <a:cubicBezTo>
                    <a:pt x="4728" y="9765"/>
                    <a:pt x="4506" y="10297"/>
                    <a:pt x="4105" y="10696"/>
                  </a:cubicBezTo>
                  <a:cubicBezTo>
                    <a:pt x="3764" y="11037"/>
                    <a:pt x="3327" y="11246"/>
                    <a:pt x="2855" y="11299"/>
                  </a:cubicBezTo>
                  <a:lnTo>
                    <a:pt x="2855" y="9880"/>
                  </a:lnTo>
                  <a:lnTo>
                    <a:pt x="3742" y="9101"/>
                  </a:lnTo>
                  <a:cubicBezTo>
                    <a:pt x="3842" y="9014"/>
                    <a:pt x="3852" y="8862"/>
                    <a:pt x="3765" y="8761"/>
                  </a:cubicBezTo>
                  <a:cubicBezTo>
                    <a:pt x="3717" y="8707"/>
                    <a:pt x="3650" y="8679"/>
                    <a:pt x="3583" y="8679"/>
                  </a:cubicBezTo>
                  <a:cubicBezTo>
                    <a:pt x="3527" y="8679"/>
                    <a:pt x="3470" y="8699"/>
                    <a:pt x="3425" y="8740"/>
                  </a:cubicBezTo>
                  <a:lnTo>
                    <a:pt x="2855" y="9238"/>
                  </a:lnTo>
                  <a:lnTo>
                    <a:pt x="2855" y="7089"/>
                  </a:lnTo>
                  <a:lnTo>
                    <a:pt x="3425" y="6588"/>
                  </a:lnTo>
                  <a:cubicBezTo>
                    <a:pt x="3524" y="6501"/>
                    <a:pt x="3535" y="6349"/>
                    <a:pt x="3447" y="6249"/>
                  </a:cubicBezTo>
                  <a:cubicBezTo>
                    <a:pt x="3400" y="6195"/>
                    <a:pt x="3333" y="6167"/>
                    <a:pt x="3266" y="6167"/>
                  </a:cubicBezTo>
                  <a:cubicBezTo>
                    <a:pt x="3209" y="6167"/>
                    <a:pt x="3152" y="6187"/>
                    <a:pt x="3107" y="6227"/>
                  </a:cubicBezTo>
                  <a:lnTo>
                    <a:pt x="2855" y="6448"/>
                  </a:lnTo>
                  <a:lnTo>
                    <a:pt x="2855" y="4580"/>
                  </a:lnTo>
                  <a:cubicBezTo>
                    <a:pt x="2855" y="4448"/>
                    <a:pt x="2747" y="4341"/>
                    <a:pt x="2614" y="4341"/>
                  </a:cubicBezTo>
                  <a:cubicBezTo>
                    <a:pt x="2482" y="4341"/>
                    <a:pt x="2373" y="4448"/>
                    <a:pt x="2373" y="4580"/>
                  </a:cubicBezTo>
                  <a:lnTo>
                    <a:pt x="2373" y="6448"/>
                  </a:lnTo>
                  <a:lnTo>
                    <a:pt x="2122" y="6227"/>
                  </a:lnTo>
                  <a:cubicBezTo>
                    <a:pt x="2076" y="6187"/>
                    <a:pt x="2019" y="6167"/>
                    <a:pt x="1963" y="6167"/>
                  </a:cubicBezTo>
                  <a:cubicBezTo>
                    <a:pt x="1896" y="6167"/>
                    <a:pt x="1829" y="6195"/>
                    <a:pt x="1781" y="6249"/>
                  </a:cubicBezTo>
                  <a:cubicBezTo>
                    <a:pt x="1694" y="6349"/>
                    <a:pt x="1704" y="6501"/>
                    <a:pt x="1804" y="6588"/>
                  </a:cubicBezTo>
                  <a:lnTo>
                    <a:pt x="2373" y="7089"/>
                  </a:lnTo>
                  <a:lnTo>
                    <a:pt x="2373" y="9238"/>
                  </a:lnTo>
                  <a:lnTo>
                    <a:pt x="1804" y="8740"/>
                  </a:lnTo>
                  <a:cubicBezTo>
                    <a:pt x="1758" y="8699"/>
                    <a:pt x="1702" y="8679"/>
                    <a:pt x="1645" y="8679"/>
                  </a:cubicBezTo>
                  <a:cubicBezTo>
                    <a:pt x="1578" y="8679"/>
                    <a:pt x="1511" y="8707"/>
                    <a:pt x="1463" y="8761"/>
                  </a:cubicBezTo>
                  <a:cubicBezTo>
                    <a:pt x="1376" y="8862"/>
                    <a:pt x="1386" y="9014"/>
                    <a:pt x="1486" y="9101"/>
                  </a:cubicBezTo>
                  <a:lnTo>
                    <a:pt x="2373" y="9880"/>
                  </a:lnTo>
                  <a:lnTo>
                    <a:pt x="2373" y="11299"/>
                  </a:lnTo>
                  <a:cubicBezTo>
                    <a:pt x="1356" y="11178"/>
                    <a:pt x="538" y="10315"/>
                    <a:pt x="502" y="9274"/>
                  </a:cubicBezTo>
                  <a:cubicBezTo>
                    <a:pt x="486" y="8783"/>
                    <a:pt x="641" y="8300"/>
                    <a:pt x="939" y="7911"/>
                  </a:cubicBezTo>
                  <a:cubicBezTo>
                    <a:pt x="1210" y="7560"/>
                    <a:pt x="1290" y="7114"/>
                    <a:pt x="1151" y="6719"/>
                  </a:cubicBezTo>
                  <a:cubicBezTo>
                    <a:pt x="1093" y="6555"/>
                    <a:pt x="1064" y="6384"/>
                    <a:pt x="1064" y="6207"/>
                  </a:cubicBezTo>
                  <a:cubicBezTo>
                    <a:pt x="1064" y="5906"/>
                    <a:pt x="1151" y="5614"/>
                    <a:pt x="1314" y="5364"/>
                  </a:cubicBezTo>
                  <a:cubicBezTo>
                    <a:pt x="1552" y="4999"/>
                    <a:pt x="1590" y="4534"/>
                    <a:pt x="1413" y="4119"/>
                  </a:cubicBezTo>
                  <a:cubicBezTo>
                    <a:pt x="1344" y="3958"/>
                    <a:pt x="1310" y="3786"/>
                    <a:pt x="1310" y="3610"/>
                  </a:cubicBezTo>
                  <a:cubicBezTo>
                    <a:pt x="1310" y="3246"/>
                    <a:pt x="1456" y="2908"/>
                    <a:pt x="1722" y="2658"/>
                  </a:cubicBezTo>
                  <a:cubicBezTo>
                    <a:pt x="1966" y="2429"/>
                    <a:pt x="2280" y="2306"/>
                    <a:pt x="2614" y="2306"/>
                  </a:cubicBezTo>
                  <a:close/>
                  <a:moveTo>
                    <a:pt x="9548" y="10076"/>
                  </a:moveTo>
                  <a:lnTo>
                    <a:pt x="11815" y="12561"/>
                  </a:lnTo>
                  <a:cubicBezTo>
                    <a:pt x="11909" y="12664"/>
                    <a:pt x="11870" y="12777"/>
                    <a:pt x="11856" y="12808"/>
                  </a:cubicBezTo>
                  <a:cubicBezTo>
                    <a:pt x="11841" y="12840"/>
                    <a:pt x="11785" y="12945"/>
                    <a:pt x="11647" y="12945"/>
                  </a:cubicBezTo>
                  <a:cubicBezTo>
                    <a:pt x="11580" y="12945"/>
                    <a:pt x="11519" y="12917"/>
                    <a:pt x="11475" y="12869"/>
                  </a:cubicBezTo>
                  <a:lnTo>
                    <a:pt x="9824" y="11002"/>
                  </a:lnTo>
                  <a:cubicBezTo>
                    <a:pt x="9753" y="10924"/>
                    <a:pt x="9654" y="10879"/>
                    <a:pt x="9548" y="10879"/>
                  </a:cubicBezTo>
                  <a:cubicBezTo>
                    <a:pt x="9443" y="10879"/>
                    <a:pt x="9343" y="10924"/>
                    <a:pt x="9274" y="11002"/>
                  </a:cubicBezTo>
                  <a:lnTo>
                    <a:pt x="7623" y="12869"/>
                  </a:lnTo>
                  <a:cubicBezTo>
                    <a:pt x="7579" y="12917"/>
                    <a:pt x="7516" y="12945"/>
                    <a:pt x="7451" y="12945"/>
                  </a:cubicBezTo>
                  <a:cubicBezTo>
                    <a:pt x="7313" y="12945"/>
                    <a:pt x="7255" y="12840"/>
                    <a:pt x="7242" y="12808"/>
                  </a:cubicBezTo>
                  <a:cubicBezTo>
                    <a:pt x="7228" y="12777"/>
                    <a:pt x="7189" y="12664"/>
                    <a:pt x="7282" y="12561"/>
                  </a:cubicBezTo>
                  <a:lnTo>
                    <a:pt x="9548" y="10076"/>
                  </a:lnTo>
                  <a:close/>
                  <a:moveTo>
                    <a:pt x="4419" y="11064"/>
                  </a:moveTo>
                  <a:lnTo>
                    <a:pt x="4419" y="13641"/>
                  </a:lnTo>
                  <a:cubicBezTo>
                    <a:pt x="4247" y="13385"/>
                    <a:pt x="3988" y="13227"/>
                    <a:pt x="3634" y="13158"/>
                  </a:cubicBezTo>
                  <a:cubicBezTo>
                    <a:pt x="3565" y="12944"/>
                    <a:pt x="3366" y="12509"/>
                    <a:pt x="2855" y="12379"/>
                  </a:cubicBezTo>
                  <a:lnTo>
                    <a:pt x="2855" y="11784"/>
                  </a:lnTo>
                  <a:cubicBezTo>
                    <a:pt x="3444" y="11730"/>
                    <a:pt x="3991" y="11480"/>
                    <a:pt x="4419" y="11064"/>
                  </a:cubicBezTo>
                  <a:close/>
                  <a:moveTo>
                    <a:pt x="9548" y="11428"/>
                  </a:moveTo>
                  <a:lnTo>
                    <a:pt x="10859" y="12915"/>
                  </a:lnTo>
                  <a:lnTo>
                    <a:pt x="10859" y="15024"/>
                  </a:lnTo>
                  <a:lnTo>
                    <a:pt x="8239" y="15024"/>
                  </a:lnTo>
                  <a:lnTo>
                    <a:pt x="8239" y="12915"/>
                  </a:lnTo>
                  <a:lnTo>
                    <a:pt x="9548" y="11428"/>
                  </a:lnTo>
                  <a:close/>
                  <a:moveTo>
                    <a:pt x="11558" y="15506"/>
                  </a:moveTo>
                  <a:lnTo>
                    <a:pt x="11558" y="15945"/>
                  </a:lnTo>
                  <a:lnTo>
                    <a:pt x="7539" y="15945"/>
                  </a:lnTo>
                  <a:lnTo>
                    <a:pt x="7539" y="15506"/>
                  </a:lnTo>
                  <a:close/>
                  <a:moveTo>
                    <a:pt x="9548" y="2944"/>
                  </a:moveTo>
                  <a:lnTo>
                    <a:pt x="14195" y="8294"/>
                  </a:lnTo>
                  <a:lnTo>
                    <a:pt x="14195" y="15945"/>
                  </a:lnTo>
                  <a:lnTo>
                    <a:pt x="12040" y="15945"/>
                  </a:lnTo>
                  <a:lnTo>
                    <a:pt x="12040" y="15426"/>
                  </a:lnTo>
                  <a:cubicBezTo>
                    <a:pt x="12040" y="15205"/>
                    <a:pt x="11859" y="15024"/>
                    <a:pt x="11638" y="15024"/>
                  </a:cubicBezTo>
                  <a:lnTo>
                    <a:pt x="11341" y="15024"/>
                  </a:lnTo>
                  <a:lnTo>
                    <a:pt x="11341" y="13358"/>
                  </a:lnTo>
                  <a:cubicBezTo>
                    <a:pt x="11434" y="13403"/>
                    <a:pt x="11540" y="13427"/>
                    <a:pt x="11647" y="13427"/>
                  </a:cubicBezTo>
                  <a:cubicBezTo>
                    <a:pt x="11931" y="13427"/>
                    <a:pt x="12181" y="13265"/>
                    <a:pt x="12296" y="13003"/>
                  </a:cubicBezTo>
                  <a:cubicBezTo>
                    <a:pt x="12412" y="12742"/>
                    <a:pt x="12364" y="12448"/>
                    <a:pt x="12171" y="12237"/>
                  </a:cubicBezTo>
                  <a:lnTo>
                    <a:pt x="9819" y="9658"/>
                  </a:lnTo>
                  <a:cubicBezTo>
                    <a:pt x="9750" y="9582"/>
                    <a:pt x="9652" y="9538"/>
                    <a:pt x="9548" y="9538"/>
                  </a:cubicBezTo>
                  <a:cubicBezTo>
                    <a:pt x="9446" y="9538"/>
                    <a:pt x="9346" y="9582"/>
                    <a:pt x="9277" y="9658"/>
                  </a:cubicBezTo>
                  <a:lnTo>
                    <a:pt x="6925" y="12237"/>
                  </a:lnTo>
                  <a:cubicBezTo>
                    <a:pt x="6733" y="12448"/>
                    <a:pt x="6686" y="12742"/>
                    <a:pt x="6800" y="13003"/>
                  </a:cubicBezTo>
                  <a:cubicBezTo>
                    <a:pt x="6916" y="13265"/>
                    <a:pt x="7165" y="13427"/>
                    <a:pt x="7451" y="13427"/>
                  </a:cubicBezTo>
                  <a:cubicBezTo>
                    <a:pt x="7558" y="13427"/>
                    <a:pt x="7662" y="13403"/>
                    <a:pt x="7757" y="13358"/>
                  </a:cubicBezTo>
                  <a:lnTo>
                    <a:pt x="7757" y="15024"/>
                  </a:lnTo>
                  <a:lnTo>
                    <a:pt x="7459" y="15024"/>
                  </a:lnTo>
                  <a:cubicBezTo>
                    <a:pt x="7237" y="15024"/>
                    <a:pt x="7057" y="15205"/>
                    <a:pt x="7057" y="15426"/>
                  </a:cubicBezTo>
                  <a:lnTo>
                    <a:pt x="7057" y="15945"/>
                  </a:lnTo>
                  <a:lnTo>
                    <a:pt x="5946" y="15945"/>
                  </a:lnTo>
                  <a:cubicBezTo>
                    <a:pt x="6175" y="15665"/>
                    <a:pt x="6288" y="15315"/>
                    <a:pt x="6263" y="14949"/>
                  </a:cubicBezTo>
                  <a:cubicBezTo>
                    <a:pt x="6216" y="14247"/>
                    <a:pt x="5651" y="13681"/>
                    <a:pt x="4951" y="13631"/>
                  </a:cubicBezTo>
                  <a:cubicBezTo>
                    <a:pt x="4934" y="13629"/>
                    <a:pt x="4917" y="13629"/>
                    <a:pt x="4901" y="13628"/>
                  </a:cubicBezTo>
                  <a:lnTo>
                    <a:pt x="4901" y="10428"/>
                  </a:lnTo>
                  <a:cubicBezTo>
                    <a:pt x="5103" y="10056"/>
                    <a:pt x="5210" y="9636"/>
                    <a:pt x="5210" y="9201"/>
                  </a:cubicBezTo>
                  <a:cubicBezTo>
                    <a:pt x="5210" y="8843"/>
                    <a:pt x="5137" y="8499"/>
                    <a:pt x="5000" y="8179"/>
                  </a:cubicBezTo>
                  <a:lnTo>
                    <a:pt x="9548" y="2944"/>
                  </a:lnTo>
                  <a:close/>
                  <a:moveTo>
                    <a:pt x="9548" y="1"/>
                  </a:moveTo>
                  <a:cubicBezTo>
                    <a:pt x="9432" y="1"/>
                    <a:pt x="9321" y="51"/>
                    <a:pt x="9245" y="139"/>
                  </a:cubicBezTo>
                  <a:lnTo>
                    <a:pt x="6011" y="3869"/>
                  </a:lnTo>
                  <a:cubicBezTo>
                    <a:pt x="5924" y="3970"/>
                    <a:pt x="5934" y="4122"/>
                    <a:pt x="6035" y="4210"/>
                  </a:cubicBezTo>
                  <a:cubicBezTo>
                    <a:pt x="6080" y="4249"/>
                    <a:pt x="6136" y="4268"/>
                    <a:pt x="6191" y="4268"/>
                  </a:cubicBezTo>
                  <a:cubicBezTo>
                    <a:pt x="6259" y="4268"/>
                    <a:pt x="6326" y="4240"/>
                    <a:pt x="6374" y="4184"/>
                  </a:cubicBezTo>
                  <a:lnTo>
                    <a:pt x="9548" y="525"/>
                  </a:lnTo>
                  <a:lnTo>
                    <a:pt x="15431" y="7307"/>
                  </a:lnTo>
                  <a:cubicBezTo>
                    <a:pt x="15432" y="7310"/>
                    <a:pt x="15434" y="7311"/>
                    <a:pt x="15435" y="7313"/>
                  </a:cubicBezTo>
                  <a:cubicBezTo>
                    <a:pt x="15589" y="7479"/>
                    <a:pt x="15627" y="7700"/>
                    <a:pt x="15536" y="7905"/>
                  </a:cubicBezTo>
                  <a:cubicBezTo>
                    <a:pt x="15446" y="8111"/>
                    <a:pt x="15257" y="8235"/>
                    <a:pt x="15033" y="8235"/>
                  </a:cubicBezTo>
                  <a:cubicBezTo>
                    <a:pt x="14875" y="8235"/>
                    <a:pt x="14723" y="8166"/>
                    <a:pt x="14619" y="8045"/>
                  </a:cubicBezTo>
                  <a:lnTo>
                    <a:pt x="9852" y="2557"/>
                  </a:lnTo>
                  <a:cubicBezTo>
                    <a:pt x="9776" y="2470"/>
                    <a:pt x="9664" y="2420"/>
                    <a:pt x="9548" y="2420"/>
                  </a:cubicBezTo>
                  <a:cubicBezTo>
                    <a:pt x="9447" y="2420"/>
                    <a:pt x="9349" y="2458"/>
                    <a:pt x="9275" y="2527"/>
                  </a:cubicBezTo>
                  <a:cubicBezTo>
                    <a:pt x="9265" y="2536"/>
                    <a:pt x="9254" y="2547"/>
                    <a:pt x="9245" y="2557"/>
                  </a:cubicBezTo>
                  <a:lnTo>
                    <a:pt x="4752" y="7730"/>
                  </a:lnTo>
                  <a:cubicBezTo>
                    <a:pt x="4722" y="7687"/>
                    <a:pt x="4691" y="7644"/>
                    <a:pt x="4658" y="7602"/>
                  </a:cubicBezTo>
                  <a:cubicBezTo>
                    <a:pt x="4499" y="7397"/>
                    <a:pt x="4452" y="7114"/>
                    <a:pt x="4538" y="6863"/>
                  </a:cubicBezTo>
                  <a:cubicBezTo>
                    <a:pt x="4610" y="6652"/>
                    <a:pt x="4646" y="6432"/>
                    <a:pt x="4646" y="6207"/>
                  </a:cubicBezTo>
                  <a:cubicBezTo>
                    <a:pt x="4646" y="6198"/>
                    <a:pt x="4646" y="6188"/>
                    <a:pt x="4646" y="6179"/>
                  </a:cubicBezTo>
                  <a:lnTo>
                    <a:pt x="5669" y="4999"/>
                  </a:lnTo>
                  <a:cubicBezTo>
                    <a:pt x="5756" y="4898"/>
                    <a:pt x="5744" y="4746"/>
                    <a:pt x="5645" y="4659"/>
                  </a:cubicBezTo>
                  <a:cubicBezTo>
                    <a:pt x="5599" y="4619"/>
                    <a:pt x="5543" y="4600"/>
                    <a:pt x="5487" y="4600"/>
                  </a:cubicBezTo>
                  <a:cubicBezTo>
                    <a:pt x="5419" y="4600"/>
                    <a:pt x="5352" y="4628"/>
                    <a:pt x="5305" y="4683"/>
                  </a:cubicBezTo>
                  <a:lnTo>
                    <a:pt x="4541" y="5563"/>
                  </a:lnTo>
                  <a:cubicBezTo>
                    <a:pt x="4487" y="5401"/>
                    <a:pt x="4411" y="5245"/>
                    <a:pt x="4318" y="5100"/>
                  </a:cubicBezTo>
                  <a:cubicBezTo>
                    <a:pt x="4167" y="4870"/>
                    <a:pt x="4145" y="4576"/>
                    <a:pt x="4256" y="4315"/>
                  </a:cubicBezTo>
                  <a:cubicBezTo>
                    <a:pt x="4363" y="4067"/>
                    <a:pt x="4411" y="3803"/>
                    <a:pt x="4399" y="3532"/>
                  </a:cubicBezTo>
                  <a:cubicBezTo>
                    <a:pt x="4360" y="2633"/>
                    <a:pt x="3628" y="1884"/>
                    <a:pt x="2732" y="1827"/>
                  </a:cubicBezTo>
                  <a:cubicBezTo>
                    <a:pt x="2692" y="1824"/>
                    <a:pt x="2653" y="1823"/>
                    <a:pt x="2614" y="1823"/>
                  </a:cubicBezTo>
                  <a:cubicBezTo>
                    <a:pt x="2157" y="1823"/>
                    <a:pt x="1727" y="1992"/>
                    <a:pt x="1392" y="2307"/>
                  </a:cubicBezTo>
                  <a:cubicBezTo>
                    <a:pt x="1034" y="2643"/>
                    <a:pt x="828" y="3118"/>
                    <a:pt x="828" y="3610"/>
                  </a:cubicBezTo>
                  <a:cubicBezTo>
                    <a:pt x="828" y="3851"/>
                    <a:pt x="876" y="4086"/>
                    <a:pt x="969" y="4308"/>
                  </a:cubicBezTo>
                  <a:cubicBezTo>
                    <a:pt x="1082" y="4574"/>
                    <a:pt x="1061" y="4871"/>
                    <a:pt x="910" y="5100"/>
                  </a:cubicBezTo>
                  <a:cubicBezTo>
                    <a:pt x="696" y="5430"/>
                    <a:pt x="582" y="5813"/>
                    <a:pt x="582" y="6207"/>
                  </a:cubicBezTo>
                  <a:cubicBezTo>
                    <a:pt x="582" y="6438"/>
                    <a:pt x="621" y="6664"/>
                    <a:pt x="696" y="6879"/>
                  </a:cubicBezTo>
                  <a:cubicBezTo>
                    <a:pt x="781" y="7120"/>
                    <a:pt x="728" y="7396"/>
                    <a:pt x="558" y="7617"/>
                  </a:cubicBezTo>
                  <a:cubicBezTo>
                    <a:pt x="192" y="8093"/>
                    <a:pt x="0" y="8688"/>
                    <a:pt x="22" y="9291"/>
                  </a:cubicBezTo>
                  <a:cubicBezTo>
                    <a:pt x="44" y="9961"/>
                    <a:pt x="324" y="10589"/>
                    <a:pt x="811" y="11061"/>
                  </a:cubicBezTo>
                  <a:cubicBezTo>
                    <a:pt x="1240" y="11477"/>
                    <a:pt x="1789" y="11728"/>
                    <a:pt x="2373" y="11784"/>
                  </a:cubicBezTo>
                  <a:lnTo>
                    <a:pt x="2373" y="12352"/>
                  </a:lnTo>
                  <a:cubicBezTo>
                    <a:pt x="1849" y="12424"/>
                    <a:pt x="1456" y="12855"/>
                    <a:pt x="1457" y="13379"/>
                  </a:cubicBezTo>
                  <a:cubicBezTo>
                    <a:pt x="1457" y="13470"/>
                    <a:pt x="1469" y="13559"/>
                    <a:pt x="1492" y="13643"/>
                  </a:cubicBezTo>
                  <a:lnTo>
                    <a:pt x="1477" y="13643"/>
                  </a:lnTo>
                  <a:cubicBezTo>
                    <a:pt x="1273" y="13643"/>
                    <a:pt x="1078" y="13685"/>
                    <a:pt x="894" y="13769"/>
                  </a:cubicBezTo>
                  <a:cubicBezTo>
                    <a:pt x="772" y="13824"/>
                    <a:pt x="719" y="13967"/>
                    <a:pt x="773" y="14089"/>
                  </a:cubicBezTo>
                  <a:cubicBezTo>
                    <a:pt x="814" y="14177"/>
                    <a:pt x="902" y="14230"/>
                    <a:pt x="993" y="14230"/>
                  </a:cubicBezTo>
                  <a:cubicBezTo>
                    <a:pt x="1027" y="14230"/>
                    <a:pt x="1060" y="14223"/>
                    <a:pt x="1093" y="14208"/>
                  </a:cubicBezTo>
                  <a:cubicBezTo>
                    <a:pt x="1212" y="14154"/>
                    <a:pt x="1340" y="14126"/>
                    <a:pt x="1472" y="14125"/>
                  </a:cubicBezTo>
                  <a:lnTo>
                    <a:pt x="1611" y="14131"/>
                  </a:lnTo>
                  <a:cubicBezTo>
                    <a:pt x="1617" y="14131"/>
                    <a:pt x="1623" y="14131"/>
                    <a:pt x="1629" y="14131"/>
                  </a:cubicBezTo>
                  <a:cubicBezTo>
                    <a:pt x="1752" y="14131"/>
                    <a:pt x="1868" y="14073"/>
                    <a:pt x="1941" y="13973"/>
                  </a:cubicBezTo>
                  <a:cubicBezTo>
                    <a:pt x="2018" y="13867"/>
                    <a:pt x="2036" y="13732"/>
                    <a:pt x="1990" y="13610"/>
                  </a:cubicBezTo>
                  <a:cubicBezTo>
                    <a:pt x="1989" y="13605"/>
                    <a:pt x="1987" y="13602"/>
                    <a:pt x="1986" y="13598"/>
                  </a:cubicBezTo>
                  <a:cubicBezTo>
                    <a:pt x="1954" y="13528"/>
                    <a:pt x="1939" y="13455"/>
                    <a:pt x="1939" y="13378"/>
                  </a:cubicBezTo>
                  <a:cubicBezTo>
                    <a:pt x="1938" y="13078"/>
                    <a:pt x="2188" y="12834"/>
                    <a:pt x="2507" y="12823"/>
                  </a:cubicBezTo>
                  <a:cubicBezTo>
                    <a:pt x="2518" y="12823"/>
                    <a:pt x="2529" y="12823"/>
                    <a:pt x="2540" y="12823"/>
                  </a:cubicBezTo>
                  <a:cubicBezTo>
                    <a:pt x="2960" y="12823"/>
                    <a:pt x="3122" y="13102"/>
                    <a:pt x="3185" y="13340"/>
                  </a:cubicBezTo>
                  <a:cubicBezTo>
                    <a:pt x="3224" y="13488"/>
                    <a:pt x="3346" y="13599"/>
                    <a:pt x="3497" y="13623"/>
                  </a:cubicBezTo>
                  <a:cubicBezTo>
                    <a:pt x="3782" y="13669"/>
                    <a:pt x="3955" y="13778"/>
                    <a:pt x="4059" y="13977"/>
                  </a:cubicBezTo>
                  <a:cubicBezTo>
                    <a:pt x="4128" y="14108"/>
                    <a:pt x="4263" y="14185"/>
                    <a:pt x="4403" y="14185"/>
                  </a:cubicBezTo>
                  <a:cubicBezTo>
                    <a:pt x="4446" y="14185"/>
                    <a:pt x="4489" y="14178"/>
                    <a:pt x="4532" y="14163"/>
                  </a:cubicBezTo>
                  <a:cubicBezTo>
                    <a:pt x="4632" y="14127"/>
                    <a:pt x="4738" y="14109"/>
                    <a:pt x="4846" y="14109"/>
                  </a:cubicBezTo>
                  <a:cubicBezTo>
                    <a:pt x="4869" y="14109"/>
                    <a:pt x="4893" y="14110"/>
                    <a:pt x="4916" y="14111"/>
                  </a:cubicBezTo>
                  <a:cubicBezTo>
                    <a:pt x="5378" y="14145"/>
                    <a:pt x="5752" y="14518"/>
                    <a:pt x="5782" y="14982"/>
                  </a:cubicBezTo>
                  <a:cubicBezTo>
                    <a:pt x="5800" y="15246"/>
                    <a:pt x="5711" y="15496"/>
                    <a:pt x="5532" y="15687"/>
                  </a:cubicBezTo>
                  <a:cubicBezTo>
                    <a:pt x="5353" y="15880"/>
                    <a:pt x="5109" y="15985"/>
                    <a:pt x="4847" y="15985"/>
                  </a:cubicBezTo>
                  <a:lnTo>
                    <a:pt x="1502" y="15985"/>
                  </a:lnTo>
                  <a:cubicBezTo>
                    <a:pt x="989" y="15985"/>
                    <a:pt x="561" y="15580"/>
                    <a:pt x="547" y="15082"/>
                  </a:cubicBezTo>
                  <a:cubicBezTo>
                    <a:pt x="546" y="15008"/>
                    <a:pt x="552" y="14934"/>
                    <a:pt x="567" y="14862"/>
                  </a:cubicBezTo>
                  <a:cubicBezTo>
                    <a:pt x="594" y="14732"/>
                    <a:pt x="511" y="14604"/>
                    <a:pt x="382" y="14577"/>
                  </a:cubicBezTo>
                  <a:cubicBezTo>
                    <a:pt x="365" y="14573"/>
                    <a:pt x="348" y="14572"/>
                    <a:pt x="332" y="14572"/>
                  </a:cubicBezTo>
                  <a:cubicBezTo>
                    <a:pt x="219" y="14572"/>
                    <a:pt x="119" y="14649"/>
                    <a:pt x="95" y="14762"/>
                  </a:cubicBezTo>
                  <a:cubicBezTo>
                    <a:pt x="73" y="14871"/>
                    <a:pt x="62" y="14984"/>
                    <a:pt x="65" y="15095"/>
                  </a:cubicBezTo>
                  <a:cubicBezTo>
                    <a:pt x="86" y="15851"/>
                    <a:pt x="731" y="16467"/>
                    <a:pt x="1502" y="16467"/>
                  </a:cubicBezTo>
                  <a:lnTo>
                    <a:pt x="14436" y="16427"/>
                  </a:lnTo>
                  <a:cubicBezTo>
                    <a:pt x="14571" y="16427"/>
                    <a:pt x="14677" y="16318"/>
                    <a:pt x="14677" y="16186"/>
                  </a:cubicBezTo>
                  <a:lnTo>
                    <a:pt x="14677" y="8654"/>
                  </a:lnTo>
                  <a:cubicBezTo>
                    <a:pt x="14790" y="8694"/>
                    <a:pt x="14911" y="8717"/>
                    <a:pt x="15033" y="8717"/>
                  </a:cubicBezTo>
                  <a:cubicBezTo>
                    <a:pt x="15449" y="8717"/>
                    <a:pt x="15810" y="8479"/>
                    <a:pt x="15978" y="8098"/>
                  </a:cubicBezTo>
                  <a:cubicBezTo>
                    <a:pt x="16143" y="7718"/>
                    <a:pt x="16072" y="7293"/>
                    <a:pt x="15792" y="6989"/>
                  </a:cubicBezTo>
                  <a:lnTo>
                    <a:pt x="9852" y="139"/>
                  </a:lnTo>
                  <a:cubicBezTo>
                    <a:pt x="9776" y="51"/>
                    <a:pt x="9666" y="1"/>
                    <a:pt x="9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8204452" y="3825894"/>
              <a:ext cx="13227" cy="24000"/>
            </a:xfrm>
            <a:custGeom>
              <a:avLst/>
              <a:gdLst/>
              <a:ahLst/>
              <a:cxnLst/>
              <a:rect l="l" t="t" r="r" b="b"/>
              <a:pathLst>
                <a:path w="485" h="880" extrusionOk="0">
                  <a:moveTo>
                    <a:pt x="243" y="1"/>
                  </a:moveTo>
                  <a:cubicBezTo>
                    <a:pt x="109" y="1"/>
                    <a:pt x="1" y="109"/>
                    <a:pt x="1" y="243"/>
                  </a:cubicBezTo>
                  <a:lnTo>
                    <a:pt x="1" y="638"/>
                  </a:lnTo>
                  <a:cubicBezTo>
                    <a:pt x="1" y="771"/>
                    <a:pt x="109" y="879"/>
                    <a:pt x="243" y="879"/>
                  </a:cubicBezTo>
                  <a:cubicBezTo>
                    <a:pt x="376" y="879"/>
                    <a:pt x="485" y="771"/>
                    <a:pt x="485" y="638"/>
                  </a:cubicBezTo>
                  <a:lnTo>
                    <a:pt x="485" y="243"/>
                  </a:ln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five columns</a:t>
            </a:r>
            <a:endParaRPr/>
          </a:p>
        </p:txBody>
      </p:sp>
      <p:sp>
        <p:nvSpPr>
          <p:cNvPr id="1850" name="Google Shape;1850;p45"/>
          <p:cNvSpPr txBox="1">
            <a:spLocks noGrp="1"/>
          </p:cNvSpPr>
          <p:nvPr>
            <p:ph type="subTitle" idx="1"/>
          </p:nvPr>
        </p:nvSpPr>
        <p:spPr>
          <a:xfrm>
            <a:off x="1050295" y="2094891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851" name="Google Shape;1851;p45"/>
          <p:cNvSpPr txBox="1">
            <a:spLocks noGrp="1"/>
          </p:cNvSpPr>
          <p:nvPr>
            <p:ph type="subTitle" idx="2"/>
          </p:nvPr>
        </p:nvSpPr>
        <p:spPr>
          <a:xfrm>
            <a:off x="3520207" y="2094891"/>
            <a:ext cx="209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1852" name="Google Shape;1852;p45"/>
          <p:cNvSpPr txBox="1">
            <a:spLocks noGrp="1"/>
          </p:cNvSpPr>
          <p:nvPr>
            <p:ph type="subTitle" idx="3"/>
          </p:nvPr>
        </p:nvSpPr>
        <p:spPr>
          <a:xfrm>
            <a:off x="2287138" y="3528276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853" name="Google Shape;1853;p45"/>
          <p:cNvSpPr txBox="1">
            <a:spLocks noGrp="1"/>
          </p:cNvSpPr>
          <p:nvPr>
            <p:ph type="subTitle" idx="4"/>
          </p:nvPr>
        </p:nvSpPr>
        <p:spPr>
          <a:xfrm>
            <a:off x="4757051" y="3528276"/>
            <a:ext cx="209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854" name="Google Shape;1854;p45"/>
          <p:cNvSpPr txBox="1">
            <a:spLocks noGrp="1"/>
          </p:cNvSpPr>
          <p:nvPr>
            <p:ph type="subTitle" idx="6"/>
          </p:nvPr>
        </p:nvSpPr>
        <p:spPr>
          <a:xfrm>
            <a:off x="1048700" y="18334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855" name="Google Shape;1855;p45"/>
          <p:cNvSpPr txBox="1">
            <a:spLocks noGrp="1"/>
          </p:cNvSpPr>
          <p:nvPr>
            <p:ph type="subTitle" idx="7"/>
          </p:nvPr>
        </p:nvSpPr>
        <p:spPr>
          <a:xfrm>
            <a:off x="3518613" y="18334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856" name="Google Shape;1856;p45"/>
          <p:cNvSpPr txBox="1">
            <a:spLocks noGrp="1"/>
          </p:cNvSpPr>
          <p:nvPr>
            <p:ph type="subTitle" idx="8"/>
          </p:nvPr>
        </p:nvSpPr>
        <p:spPr>
          <a:xfrm>
            <a:off x="5988375" y="18334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857" name="Google Shape;1857;p45"/>
          <p:cNvSpPr txBox="1">
            <a:spLocks noGrp="1"/>
          </p:cNvSpPr>
          <p:nvPr>
            <p:ph type="subTitle" idx="9"/>
          </p:nvPr>
        </p:nvSpPr>
        <p:spPr>
          <a:xfrm>
            <a:off x="2285544" y="3265647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858" name="Google Shape;1858;p45"/>
          <p:cNvSpPr txBox="1">
            <a:spLocks noGrp="1"/>
          </p:cNvSpPr>
          <p:nvPr>
            <p:ph type="subTitle" idx="5"/>
          </p:nvPr>
        </p:nvSpPr>
        <p:spPr>
          <a:xfrm>
            <a:off x="5989970" y="2094891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859" name="Google Shape;1859;p45"/>
          <p:cNvSpPr txBox="1">
            <a:spLocks noGrp="1"/>
          </p:cNvSpPr>
          <p:nvPr>
            <p:ph type="subTitle" idx="13"/>
          </p:nvPr>
        </p:nvSpPr>
        <p:spPr>
          <a:xfrm>
            <a:off x="4755456" y="3265647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39"/>
          <p:cNvSpPr/>
          <p:nvPr/>
        </p:nvSpPr>
        <p:spPr>
          <a:xfrm>
            <a:off x="1642449" y="3622475"/>
            <a:ext cx="958867" cy="462873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39"/>
          <p:cNvSpPr/>
          <p:nvPr/>
        </p:nvSpPr>
        <p:spPr>
          <a:xfrm>
            <a:off x="4378327" y="3330744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9"/>
          <p:cNvSpPr/>
          <p:nvPr/>
        </p:nvSpPr>
        <p:spPr>
          <a:xfrm>
            <a:off x="-40169" y="3940497"/>
            <a:ext cx="9228337" cy="132700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39"/>
          <p:cNvGrpSpPr/>
          <p:nvPr/>
        </p:nvGrpSpPr>
        <p:grpSpPr>
          <a:xfrm>
            <a:off x="-1025610" y="1876232"/>
            <a:ext cx="1842671" cy="2820236"/>
            <a:chOff x="1387077" y="711068"/>
            <a:chExt cx="584567" cy="894688"/>
          </a:xfrm>
        </p:grpSpPr>
        <p:sp>
          <p:nvSpPr>
            <p:cNvPr id="1645" name="Google Shape;1645;p39"/>
            <p:cNvSpPr/>
            <p:nvPr/>
          </p:nvSpPr>
          <p:spPr>
            <a:xfrm>
              <a:off x="1387077" y="711068"/>
              <a:ext cx="584567" cy="894688"/>
            </a:xfrm>
            <a:custGeom>
              <a:avLst/>
              <a:gdLst/>
              <a:ahLst/>
              <a:cxnLst/>
              <a:rect l="l" t="t" r="r" b="b"/>
              <a:pathLst>
                <a:path w="13436" h="20564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0564"/>
                  </a:lnTo>
                  <a:lnTo>
                    <a:pt x="0" y="205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1387077" y="75074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1387077" y="789425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1387077" y="82801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1387077" y="86669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1387077" y="90528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1387077" y="94392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1387077" y="98255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1387077" y="1021190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1387077" y="105978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1387077" y="109845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1387077" y="113709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1387077" y="117572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1387077" y="121436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1387077" y="1252998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1387077" y="129163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1387077" y="133022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1387077" y="1368902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1387077" y="140753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1387077" y="1446171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1387077" y="148480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39"/>
          <p:cNvGrpSpPr/>
          <p:nvPr/>
        </p:nvGrpSpPr>
        <p:grpSpPr>
          <a:xfrm>
            <a:off x="7784935" y="3008349"/>
            <a:ext cx="1562750" cy="1691134"/>
            <a:chOff x="5557444" y="2759793"/>
            <a:chExt cx="380778" cy="412060"/>
          </a:xfrm>
        </p:grpSpPr>
        <p:sp>
          <p:nvSpPr>
            <p:cNvPr id="1667" name="Google Shape;1667;p39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39"/>
          <p:cNvGrpSpPr/>
          <p:nvPr/>
        </p:nvGrpSpPr>
        <p:grpSpPr>
          <a:xfrm>
            <a:off x="4808658" y="3385616"/>
            <a:ext cx="2396940" cy="1526164"/>
            <a:chOff x="4548805" y="2700753"/>
            <a:chExt cx="832647" cy="530139"/>
          </a:xfrm>
        </p:grpSpPr>
        <p:sp>
          <p:nvSpPr>
            <p:cNvPr id="1671" name="Google Shape;1671;p39"/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39"/>
          <p:cNvGrpSpPr/>
          <p:nvPr/>
        </p:nvGrpSpPr>
        <p:grpSpPr>
          <a:xfrm flipH="1">
            <a:off x="479064" y="2906429"/>
            <a:ext cx="1441010" cy="2589669"/>
            <a:chOff x="7510801" y="2623702"/>
            <a:chExt cx="489590" cy="879852"/>
          </a:xfrm>
        </p:grpSpPr>
        <p:sp>
          <p:nvSpPr>
            <p:cNvPr id="1682" name="Google Shape;1682;p39"/>
            <p:cNvSpPr/>
            <p:nvPr/>
          </p:nvSpPr>
          <p:spPr>
            <a:xfrm>
              <a:off x="7510801" y="2623702"/>
              <a:ext cx="239248" cy="879852"/>
            </a:xfrm>
            <a:custGeom>
              <a:avLst/>
              <a:gdLst/>
              <a:ahLst/>
              <a:cxnLst/>
              <a:rect l="l" t="t" r="r" b="b"/>
              <a:pathLst>
                <a:path w="5499" h="20223" extrusionOk="0">
                  <a:moveTo>
                    <a:pt x="5498" y="20222"/>
                  </a:moveTo>
                  <a:lnTo>
                    <a:pt x="0" y="20222"/>
                  </a:lnTo>
                  <a:lnTo>
                    <a:pt x="0" y="250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7525724" y="2691008"/>
              <a:ext cx="203876" cy="810110"/>
            </a:xfrm>
            <a:custGeom>
              <a:avLst/>
              <a:gdLst/>
              <a:ahLst/>
              <a:cxnLst/>
              <a:rect l="l" t="t" r="r" b="b"/>
              <a:pathLst>
                <a:path w="4686" h="18620" extrusionOk="0">
                  <a:moveTo>
                    <a:pt x="843" y="4008"/>
                  </a:moveTo>
                  <a:lnTo>
                    <a:pt x="3761" y="2946"/>
                  </a:lnTo>
                  <a:lnTo>
                    <a:pt x="3761" y="1759"/>
                  </a:lnTo>
                  <a:lnTo>
                    <a:pt x="843" y="2910"/>
                  </a:lnTo>
                  <a:close/>
                  <a:moveTo>
                    <a:pt x="843" y="5226"/>
                  </a:moveTo>
                  <a:lnTo>
                    <a:pt x="3761" y="4252"/>
                  </a:lnTo>
                  <a:lnTo>
                    <a:pt x="3761" y="3064"/>
                  </a:lnTo>
                  <a:lnTo>
                    <a:pt x="843" y="4127"/>
                  </a:lnTo>
                  <a:close/>
                  <a:moveTo>
                    <a:pt x="843" y="6444"/>
                  </a:moveTo>
                  <a:lnTo>
                    <a:pt x="3761" y="5559"/>
                  </a:lnTo>
                  <a:lnTo>
                    <a:pt x="3761" y="4369"/>
                  </a:lnTo>
                  <a:lnTo>
                    <a:pt x="843" y="5343"/>
                  </a:lnTo>
                  <a:close/>
                  <a:moveTo>
                    <a:pt x="1" y="5507"/>
                  </a:moveTo>
                  <a:lnTo>
                    <a:pt x="399" y="5374"/>
                  </a:lnTo>
                  <a:lnTo>
                    <a:pt x="399" y="4288"/>
                  </a:lnTo>
                  <a:lnTo>
                    <a:pt x="1" y="4433"/>
                  </a:lnTo>
                  <a:close/>
                  <a:moveTo>
                    <a:pt x="843" y="8879"/>
                  </a:moveTo>
                  <a:lnTo>
                    <a:pt x="3761" y="8172"/>
                  </a:lnTo>
                  <a:lnTo>
                    <a:pt x="3761" y="6981"/>
                  </a:lnTo>
                  <a:lnTo>
                    <a:pt x="843" y="7777"/>
                  </a:lnTo>
                  <a:close/>
                  <a:moveTo>
                    <a:pt x="843" y="7661"/>
                  </a:moveTo>
                  <a:lnTo>
                    <a:pt x="3761" y="6865"/>
                  </a:lnTo>
                  <a:lnTo>
                    <a:pt x="3761" y="5674"/>
                  </a:lnTo>
                  <a:lnTo>
                    <a:pt x="843" y="6560"/>
                  </a:lnTo>
                  <a:close/>
                  <a:moveTo>
                    <a:pt x="1" y="6700"/>
                  </a:moveTo>
                  <a:lnTo>
                    <a:pt x="399" y="6579"/>
                  </a:lnTo>
                  <a:lnTo>
                    <a:pt x="399" y="5490"/>
                  </a:lnTo>
                  <a:lnTo>
                    <a:pt x="1" y="5624"/>
                  </a:lnTo>
                  <a:close/>
                  <a:moveTo>
                    <a:pt x="1" y="9084"/>
                  </a:moveTo>
                  <a:lnTo>
                    <a:pt x="399" y="8987"/>
                  </a:lnTo>
                  <a:lnTo>
                    <a:pt x="399" y="7897"/>
                  </a:lnTo>
                  <a:lnTo>
                    <a:pt x="1" y="8007"/>
                  </a:lnTo>
                  <a:close/>
                  <a:moveTo>
                    <a:pt x="1" y="10276"/>
                  </a:moveTo>
                  <a:lnTo>
                    <a:pt x="399" y="10191"/>
                  </a:lnTo>
                  <a:lnTo>
                    <a:pt x="399" y="9101"/>
                  </a:lnTo>
                  <a:lnTo>
                    <a:pt x="1" y="9198"/>
                  </a:lnTo>
                  <a:close/>
                  <a:moveTo>
                    <a:pt x="1" y="7892"/>
                  </a:moveTo>
                  <a:lnTo>
                    <a:pt x="399" y="7783"/>
                  </a:lnTo>
                  <a:lnTo>
                    <a:pt x="399" y="6694"/>
                  </a:lnTo>
                  <a:lnTo>
                    <a:pt x="1" y="6816"/>
                  </a:lnTo>
                  <a:close/>
                  <a:moveTo>
                    <a:pt x="843" y="17403"/>
                  </a:moveTo>
                  <a:lnTo>
                    <a:pt x="3761" y="17314"/>
                  </a:lnTo>
                  <a:lnTo>
                    <a:pt x="3761" y="16119"/>
                  </a:lnTo>
                  <a:lnTo>
                    <a:pt x="843" y="16296"/>
                  </a:lnTo>
                  <a:close/>
                  <a:moveTo>
                    <a:pt x="843" y="18620"/>
                  </a:moveTo>
                  <a:lnTo>
                    <a:pt x="3761" y="18620"/>
                  </a:lnTo>
                  <a:lnTo>
                    <a:pt x="3761" y="17425"/>
                  </a:lnTo>
                  <a:lnTo>
                    <a:pt x="843" y="17513"/>
                  </a:lnTo>
                  <a:close/>
                  <a:moveTo>
                    <a:pt x="843" y="16185"/>
                  </a:moveTo>
                  <a:lnTo>
                    <a:pt x="3761" y="16009"/>
                  </a:lnTo>
                  <a:lnTo>
                    <a:pt x="3761" y="14813"/>
                  </a:lnTo>
                  <a:lnTo>
                    <a:pt x="843" y="15080"/>
                  </a:lnTo>
                  <a:close/>
                  <a:moveTo>
                    <a:pt x="1" y="11468"/>
                  </a:moveTo>
                  <a:lnTo>
                    <a:pt x="399" y="11396"/>
                  </a:lnTo>
                  <a:lnTo>
                    <a:pt x="399" y="10305"/>
                  </a:lnTo>
                  <a:lnTo>
                    <a:pt x="1" y="10390"/>
                  </a:lnTo>
                  <a:close/>
                  <a:moveTo>
                    <a:pt x="1" y="18620"/>
                  </a:moveTo>
                  <a:lnTo>
                    <a:pt x="399" y="18620"/>
                  </a:lnTo>
                  <a:lnTo>
                    <a:pt x="399" y="17527"/>
                  </a:lnTo>
                  <a:lnTo>
                    <a:pt x="1" y="17539"/>
                  </a:lnTo>
                  <a:close/>
                  <a:moveTo>
                    <a:pt x="1" y="4315"/>
                  </a:moveTo>
                  <a:lnTo>
                    <a:pt x="399" y="4170"/>
                  </a:lnTo>
                  <a:lnTo>
                    <a:pt x="399" y="3085"/>
                  </a:lnTo>
                  <a:lnTo>
                    <a:pt x="1" y="3242"/>
                  </a:lnTo>
                  <a:close/>
                  <a:moveTo>
                    <a:pt x="843" y="13750"/>
                  </a:moveTo>
                  <a:lnTo>
                    <a:pt x="3761" y="13396"/>
                  </a:lnTo>
                  <a:lnTo>
                    <a:pt x="3761" y="12202"/>
                  </a:lnTo>
                  <a:lnTo>
                    <a:pt x="843" y="12644"/>
                  </a:lnTo>
                  <a:close/>
                  <a:moveTo>
                    <a:pt x="843" y="11315"/>
                  </a:moveTo>
                  <a:lnTo>
                    <a:pt x="3761" y="10784"/>
                  </a:lnTo>
                  <a:lnTo>
                    <a:pt x="3761" y="9591"/>
                  </a:lnTo>
                  <a:lnTo>
                    <a:pt x="843" y="10210"/>
                  </a:lnTo>
                  <a:close/>
                  <a:moveTo>
                    <a:pt x="843" y="12533"/>
                  </a:moveTo>
                  <a:lnTo>
                    <a:pt x="3761" y="12090"/>
                  </a:lnTo>
                  <a:lnTo>
                    <a:pt x="3761" y="10897"/>
                  </a:lnTo>
                  <a:lnTo>
                    <a:pt x="843" y="11427"/>
                  </a:lnTo>
                  <a:close/>
                  <a:moveTo>
                    <a:pt x="843" y="10098"/>
                  </a:moveTo>
                  <a:lnTo>
                    <a:pt x="3761" y="9478"/>
                  </a:lnTo>
                  <a:lnTo>
                    <a:pt x="3761" y="8286"/>
                  </a:lnTo>
                  <a:lnTo>
                    <a:pt x="843" y="8993"/>
                  </a:lnTo>
                  <a:close/>
                  <a:moveTo>
                    <a:pt x="843" y="14968"/>
                  </a:moveTo>
                  <a:lnTo>
                    <a:pt x="3761" y="14702"/>
                  </a:lnTo>
                  <a:lnTo>
                    <a:pt x="3761" y="13508"/>
                  </a:lnTo>
                  <a:lnTo>
                    <a:pt x="843" y="13861"/>
                  </a:lnTo>
                  <a:close/>
                  <a:moveTo>
                    <a:pt x="1" y="3122"/>
                  </a:moveTo>
                  <a:lnTo>
                    <a:pt x="399" y="2965"/>
                  </a:lnTo>
                  <a:lnTo>
                    <a:pt x="399" y="1820"/>
                  </a:lnTo>
                  <a:lnTo>
                    <a:pt x="1" y="1990"/>
                  </a:lnTo>
                  <a:close/>
                  <a:moveTo>
                    <a:pt x="4123" y="8084"/>
                  </a:moveTo>
                  <a:lnTo>
                    <a:pt x="4686" y="7947"/>
                  </a:lnTo>
                  <a:lnTo>
                    <a:pt x="4686" y="6728"/>
                  </a:lnTo>
                  <a:lnTo>
                    <a:pt x="4123" y="6881"/>
                  </a:lnTo>
                  <a:close/>
                  <a:moveTo>
                    <a:pt x="4123" y="6766"/>
                  </a:moveTo>
                  <a:lnTo>
                    <a:pt x="4686" y="6613"/>
                  </a:lnTo>
                  <a:lnTo>
                    <a:pt x="4686" y="5394"/>
                  </a:lnTo>
                  <a:lnTo>
                    <a:pt x="4123" y="5565"/>
                  </a:lnTo>
                  <a:close/>
                  <a:moveTo>
                    <a:pt x="4123" y="5449"/>
                  </a:moveTo>
                  <a:lnTo>
                    <a:pt x="4686" y="5278"/>
                  </a:lnTo>
                  <a:lnTo>
                    <a:pt x="4686" y="4061"/>
                  </a:lnTo>
                  <a:lnTo>
                    <a:pt x="4123" y="4249"/>
                  </a:lnTo>
                  <a:close/>
                  <a:moveTo>
                    <a:pt x="4123" y="12035"/>
                  </a:moveTo>
                  <a:lnTo>
                    <a:pt x="4686" y="11950"/>
                  </a:lnTo>
                  <a:lnTo>
                    <a:pt x="4686" y="10729"/>
                  </a:lnTo>
                  <a:lnTo>
                    <a:pt x="4123" y="10830"/>
                  </a:lnTo>
                  <a:close/>
                  <a:moveTo>
                    <a:pt x="4123" y="10718"/>
                  </a:moveTo>
                  <a:lnTo>
                    <a:pt x="4686" y="10616"/>
                  </a:lnTo>
                  <a:lnTo>
                    <a:pt x="4686" y="9395"/>
                  </a:lnTo>
                  <a:lnTo>
                    <a:pt x="4123" y="9514"/>
                  </a:lnTo>
                  <a:close/>
                  <a:moveTo>
                    <a:pt x="4123" y="9401"/>
                  </a:moveTo>
                  <a:lnTo>
                    <a:pt x="4686" y="9281"/>
                  </a:lnTo>
                  <a:lnTo>
                    <a:pt x="4686" y="8061"/>
                  </a:lnTo>
                  <a:lnTo>
                    <a:pt x="4123" y="8198"/>
                  </a:lnTo>
                  <a:close/>
                  <a:moveTo>
                    <a:pt x="4123" y="4132"/>
                  </a:moveTo>
                  <a:lnTo>
                    <a:pt x="4686" y="3944"/>
                  </a:lnTo>
                  <a:lnTo>
                    <a:pt x="4686" y="2728"/>
                  </a:lnTo>
                  <a:lnTo>
                    <a:pt x="4123" y="2932"/>
                  </a:lnTo>
                  <a:close/>
                  <a:moveTo>
                    <a:pt x="843" y="2790"/>
                  </a:moveTo>
                  <a:lnTo>
                    <a:pt x="3761" y="1640"/>
                  </a:lnTo>
                  <a:lnTo>
                    <a:pt x="3761" y="393"/>
                  </a:lnTo>
                  <a:lnTo>
                    <a:pt x="843" y="1633"/>
                  </a:lnTo>
                  <a:close/>
                  <a:moveTo>
                    <a:pt x="4123" y="240"/>
                  </a:moveTo>
                  <a:lnTo>
                    <a:pt x="4123" y="1497"/>
                  </a:lnTo>
                  <a:lnTo>
                    <a:pt x="4686" y="1275"/>
                  </a:lnTo>
                  <a:lnTo>
                    <a:pt x="4686" y="1"/>
                  </a:lnTo>
                  <a:close/>
                  <a:moveTo>
                    <a:pt x="4123" y="2815"/>
                  </a:moveTo>
                  <a:lnTo>
                    <a:pt x="4686" y="2609"/>
                  </a:lnTo>
                  <a:lnTo>
                    <a:pt x="4686" y="1395"/>
                  </a:lnTo>
                  <a:lnTo>
                    <a:pt x="4123" y="1616"/>
                  </a:lnTo>
                  <a:close/>
                  <a:moveTo>
                    <a:pt x="4123" y="17303"/>
                  </a:moveTo>
                  <a:lnTo>
                    <a:pt x="4686" y="17287"/>
                  </a:lnTo>
                  <a:lnTo>
                    <a:pt x="4686" y="16063"/>
                  </a:lnTo>
                  <a:lnTo>
                    <a:pt x="4123" y="16098"/>
                  </a:lnTo>
                  <a:close/>
                  <a:moveTo>
                    <a:pt x="1" y="17429"/>
                  </a:moveTo>
                  <a:lnTo>
                    <a:pt x="399" y="17416"/>
                  </a:lnTo>
                  <a:lnTo>
                    <a:pt x="399" y="16324"/>
                  </a:lnTo>
                  <a:lnTo>
                    <a:pt x="1" y="16347"/>
                  </a:lnTo>
                  <a:close/>
                  <a:moveTo>
                    <a:pt x="1" y="15045"/>
                  </a:moveTo>
                  <a:lnTo>
                    <a:pt x="399" y="15008"/>
                  </a:lnTo>
                  <a:lnTo>
                    <a:pt x="399" y="13916"/>
                  </a:lnTo>
                  <a:lnTo>
                    <a:pt x="1" y="13964"/>
                  </a:lnTo>
                  <a:close/>
                  <a:moveTo>
                    <a:pt x="1" y="16237"/>
                  </a:moveTo>
                  <a:lnTo>
                    <a:pt x="399" y="16212"/>
                  </a:lnTo>
                  <a:lnTo>
                    <a:pt x="399" y="15119"/>
                  </a:lnTo>
                  <a:lnTo>
                    <a:pt x="1" y="15155"/>
                  </a:lnTo>
                  <a:close/>
                  <a:moveTo>
                    <a:pt x="1" y="13852"/>
                  </a:moveTo>
                  <a:lnTo>
                    <a:pt x="399" y="13804"/>
                  </a:lnTo>
                  <a:lnTo>
                    <a:pt x="399" y="12712"/>
                  </a:lnTo>
                  <a:lnTo>
                    <a:pt x="1" y="12772"/>
                  </a:lnTo>
                  <a:close/>
                  <a:moveTo>
                    <a:pt x="4123" y="18620"/>
                  </a:moveTo>
                  <a:lnTo>
                    <a:pt x="4686" y="18620"/>
                  </a:lnTo>
                  <a:lnTo>
                    <a:pt x="4686" y="17397"/>
                  </a:lnTo>
                  <a:lnTo>
                    <a:pt x="4123" y="17414"/>
                  </a:lnTo>
                  <a:close/>
                  <a:moveTo>
                    <a:pt x="4123" y="13352"/>
                  </a:moveTo>
                  <a:lnTo>
                    <a:pt x="4686" y="13285"/>
                  </a:lnTo>
                  <a:lnTo>
                    <a:pt x="4686" y="12062"/>
                  </a:lnTo>
                  <a:lnTo>
                    <a:pt x="4123" y="12148"/>
                  </a:lnTo>
                  <a:close/>
                  <a:moveTo>
                    <a:pt x="4123" y="14670"/>
                  </a:moveTo>
                  <a:lnTo>
                    <a:pt x="4686" y="14618"/>
                  </a:lnTo>
                  <a:lnTo>
                    <a:pt x="4686" y="13396"/>
                  </a:lnTo>
                  <a:lnTo>
                    <a:pt x="4123" y="13464"/>
                  </a:lnTo>
                  <a:close/>
                  <a:moveTo>
                    <a:pt x="4123" y="15986"/>
                  </a:moveTo>
                  <a:lnTo>
                    <a:pt x="4686" y="15952"/>
                  </a:lnTo>
                  <a:lnTo>
                    <a:pt x="4686" y="14730"/>
                  </a:lnTo>
                  <a:lnTo>
                    <a:pt x="4123" y="14780"/>
                  </a:lnTo>
                  <a:close/>
                  <a:moveTo>
                    <a:pt x="1" y="12660"/>
                  </a:moveTo>
                  <a:lnTo>
                    <a:pt x="399" y="12600"/>
                  </a:lnTo>
                  <a:lnTo>
                    <a:pt x="399" y="11509"/>
                  </a:lnTo>
                  <a:lnTo>
                    <a:pt x="1" y="11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7750005" y="2623702"/>
              <a:ext cx="250386" cy="879852"/>
            </a:xfrm>
            <a:custGeom>
              <a:avLst/>
              <a:gdLst/>
              <a:ahLst/>
              <a:cxnLst/>
              <a:rect l="l" t="t" r="r" b="b"/>
              <a:pathLst>
                <a:path w="5755" h="20223" extrusionOk="0">
                  <a:moveTo>
                    <a:pt x="0" y="20222"/>
                  </a:moveTo>
                  <a:lnTo>
                    <a:pt x="5754" y="20222"/>
                  </a:lnTo>
                  <a:lnTo>
                    <a:pt x="5754" y="2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39"/>
          <p:cNvSpPr txBox="1">
            <a:spLocks noGrp="1"/>
          </p:cNvSpPr>
          <p:nvPr>
            <p:ph type="title"/>
          </p:nvPr>
        </p:nvSpPr>
        <p:spPr>
          <a:xfrm>
            <a:off x="1642449" y="2185793"/>
            <a:ext cx="5948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1686" name="Google Shape;1686;p39"/>
          <p:cNvSpPr txBox="1">
            <a:spLocks noGrp="1"/>
          </p:cNvSpPr>
          <p:nvPr>
            <p:ph type="title" idx="2"/>
          </p:nvPr>
        </p:nvSpPr>
        <p:spPr>
          <a:xfrm>
            <a:off x="3926400" y="1245473"/>
            <a:ext cx="1291200" cy="8418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8" name="Google Shape;1688;p39"/>
          <p:cNvSpPr/>
          <p:nvPr/>
        </p:nvSpPr>
        <p:spPr>
          <a:xfrm>
            <a:off x="1546671" y="114954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39"/>
          <p:cNvSpPr/>
          <p:nvPr/>
        </p:nvSpPr>
        <p:spPr>
          <a:xfrm>
            <a:off x="7205612" y="280611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39"/>
          <p:cNvSpPr/>
          <p:nvPr/>
        </p:nvSpPr>
        <p:spPr>
          <a:xfrm>
            <a:off x="351477" y="1139682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39"/>
          <p:cNvSpPr/>
          <p:nvPr/>
        </p:nvSpPr>
        <p:spPr>
          <a:xfrm flipH="1">
            <a:off x="-21075" y="4593075"/>
            <a:ext cx="9347675" cy="646125"/>
          </a:xfrm>
          <a:custGeom>
            <a:avLst/>
            <a:gdLst/>
            <a:ahLst/>
            <a:cxnLst/>
            <a:rect l="l" t="t" r="r" b="b"/>
            <a:pathLst>
              <a:path w="373907" h="25845" extrusionOk="0">
                <a:moveTo>
                  <a:pt x="1123" y="0"/>
                </a:moveTo>
                <a:lnTo>
                  <a:pt x="373907" y="0"/>
                </a:lnTo>
                <a:lnTo>
                  <a:pt x="373626" y="25845"/>
                </a:lnTo>
                <a:lnTo>
                  <a:pt x="0" y="258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92" name="Google Shape;1692;p39"/>
          <p:cNvSpPr/>
          <p:nvPr/>
        </p:nvSpPr>
        <p:spPr>
          <a:xfrm flipH="1">
            <a:off x="-91300" y="4775675"/>
            <a:ext cx="9438975" cy="449475"/>
          </a:xfrm>
          <a:custGeom>
            <a:avLst/>
            <a:gdLst/>
            <a:ahLst/>
            <a:cxnLst/>
            <a:rect l="l" t="t" r="r" b="b"/>
            <a:pathLst>
              <a:path w="377559" h="17979" extrusionOk="0">
                <a:moveTo>
                  <a:pt x="1405" y="0"/>
                </a:moveTo>
                <a:lnTo>
                  <a:pt x="377559" y="0"/>
                </a:lnTo>
                <a:lnTo>
                  <a:pt x="376997" y="17979"/>
                </a:lnTo>
                <a:lnTo>
                  <a:pt x="0" y="3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6"/>
          <p:cNvSpPr txBox="1">
            <a:spLocks noGrp="1"/>
          </p:cNvSpPr>
          <p:nvPr>
            <p:ph type="subTitle" idx="2"/>
          </p:nvPr>
        </p:nvSpPr>
        <p:spPr>
          <a:xfrm>
            <a:off x="3520207" y="1942491"/>
            <a:ext cx="209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1865" name="Google Shape;1865;p46"/>
          <p:cNvSpPr txBox="1">
            <a:spLocks noGrp="1"/>
          </p:cNvSpPr>
          <p:nvPr>
            <p:ph type="subTitle" idx="5"/>
          </p:nvPr>
        </p:nvSpPr>
        <p:spPr>
          <a:xfrm>
            <a:off x="5989970" y="1942491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866" name="Google Shape;186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concepts is a good idea</a:t>
            </a:r>
            <a:endParaRPr/>
          </a:p>
        </p:txBody>
      </p:sp>
      <p:sp>
        <p:nvSpPr>
          <p:cNvPr id="1867" name="Google Shape;1867;p46"/>
          <p:cNvSpPr txBox="1">
            <a:spLocks noGrp="1"/>
          </p:cNvSpPr>
          <p:nvPr>
            <p:ph type="subTitle" idx="1"/>
          </p:nvPr>
        </p:nvSpPr>
        <p:spPr>
          <a:xfrm>
            <a:off x="1050295" y="1942491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868" name="Google Shape;1868;p46"/>
          <p:cNvSpPr txBox="1">
            <a:spLocks noGrp="1"/>
          </p:cNvSpPr>
          <p:nvPr>
            <p:ph type="subTitle" idx="3"/>
          </p:nvPr>
        </p:nvSpPr>
        <p:spPr>
          <a:xfrm>
            <a:off x="1050295" y="3375876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869" name="Google Shape;1869;p46"/>
          <p:cNvSpPr txBox="1">
            <a:spLocks noGrp="1"/>
          </p:cNvSpPr>
          <p:nvPr>
            <p:ph type="subTitle" idx="4"/>
          </p:nvPr>
        </p:nvSpPr>
        <p:spPr>
          <a:xfrm>
            <a:off x="3520207" y="3375876"/>
            <a:ext cx="209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870" name="Google Shape;1870;p46"/>
          <p:cNvSpPr txBox="1">
            <a:spLocks noGrp="1"/>
          </p:cNvSpPr>
          <p:nvPr>
            <p:ph type="subTitle" idx="6"/>
          </p:nvPr>
        </p:nvSpPr>
        <p:spPr>
          <a:xfrm>
            <a:off x="5989970" y="3375875"/>
            <a:ext cx="2100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871" name="Google Shape;1871;p46"/>
          <p:cNvSpPr txBox="1">
            <a:spLocks noGrp="1"/>
          </p:cNvSpPr>
          <p:nvPr>
            <p:ph type="subTitle" idx="7"/>
          </p:nvPr>
        </p:nvSpPr>
        <p:spPr>
          <a:xfrm>
            <a:off x="1048700" y="16810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872" name="Google Shape;1872;p46"/>
          <p:cNvSpPr txBox="1">
            <a:spLocks noGrp="1"/>
          </p:cNvSpPr>
          <p:nvPr>
            <p:ph type="subTitle" idx="8"/>
          </p:nvPr>
        </p:nvSpPr>
        <p:spPr>
          <a:xfrm>
            <a:off x="3518613" y="16810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873" name="Google Shape;1873;p46"/>
          <p:cNvSpPr txBox="1">
            <a:spLocks noGrp="1"/>
          </p:cNvSpPr>
          <p:nvPr>
            <p:ph type="subTitle" idx="9"/>
          </p:nvPr>
        </p:nvSpPr>
        <p:spPr>
          <a:xfrm>
            <a:off x="5988375" y="1681000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874" name="Google Shape;1874;p46"/>
          <p:cNvSpPr txBox="1">
            <a:spLocks noGrp="1"/>
          </p:cNvSpPr>
          <p:nvPr>
            <p:ph type="subTitle" idx="13"/>
          </p:nvPr>
        </p:nvSpPr>
        <p:spPr>
          <a:xfrm>
            <a:off x="1048700" y="3113247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875" name="Google Shape;1875;p46"/>
          <p:cNvSpPr txBox="1">
            <a:spLocks noGrp="1"/>
          </p:cNvSpPr>
          <p:nvPr>
            <p:ph type="subTitle" idx="14"/>
          </p:nvPr>
        </p:nvSpPr>
        <p:spPr>
          <a:xfrm>
            <a:off x="3518613" y="3113247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876" name="Google Shape;1876;p46"/>
          <p:cNvSpPr txBox="1">
            <a:spLocks noGrp="1"/>
          </p:cNvSpPr>
          <p:nvPr>
            <p:ph type="subTitle" idx="15"/>
          </p:nvPr>
        </p:nvSpPr>
        <p:spPr>
          <a:xfrm>
            <a:off x="5988375" y="3113246"/>
            <a:ext cx="2103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47"/>
          <p:cNvSpPr/>
          <p:nvPr/>
        </p:nvSpPr>
        <p:spPr>
          <a:xfrm>
            <a:off x="6860277" y="3221319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47"/>
          <p:cNvSpPr/>
          <p:nvPr/>
        </p:nvSpPr>
        <p:spPr>
          <a:xfrm flipH="1">
            <a:off x="-31216" y="3840097"/>
            <a:ext cx="9217003" cy="132537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3" name="Google Shape;1883;p47"/>
          <p:cNvGrpSpPr/>
          <p:nvPr/>
        </p:nvGrpSpPr>
        <p:grpSpPr>
          <a:xfrm>
            <a:off x="7962925" y="1731768"/>
            <a:ext cx="853611" cy="2818468"/>
            <a:chOff x="2757406" y="631928"/>
            <a:chExt cx="383301" cy="1265590"/>
          </a:xfrm>
        </p:grpSpPr>
        <p:sp>
          <p:nvSpPr>
            <p:cNvPr id="1884" name="Google Shape;1884;p47"/>
            <p:cNvSpPr/>
            <p:nvPr/>
          </p:nvSpPr>
          <p:spPr>
            <a:xfrm>
              <a:off x="2939529" y="631928"/>
              <a:ext cx="19056" cy="191607"/>
            </a:xfrm>
            <a:custGeom>
              <a:avLst/>
              <a:gdLst/>
              <a:ahLst/>
              <a:cxnLst/>
              <a:rect l="l" t="t" r="r" b="b"/>
              <a:pathLst>
                <a:path w="438" h="4404" extrusionOk="0">
                  <a:moveTo>
                    <a:pt x="220" y="4403"/>
                  </a:moveTo>
                  <a:lnTo>
                    <a:pt x="220" y="4403"/>
                  </a:lnTo>
                  <a:cubicBezTo>
                    <a:pt x="99" y="4403"/>
                    <a:pt x="1" y="4305"/>
                    <a:pt x="1" y="4186"/>
                  </a:cubicBezTo>
                  <a:lnTo>
                    <a:pt x="1" y="220"/>
                  </a:lnTo>
                  <a:cubicBezTo>
                    <a:pt x="1" y="99"/>
                    <a:pt x="99" y="1"/>
                    <a:pt x="220" y="1"/>
                  </a:cubicBezTo>
                  <a:lnTo>
                    <a:pt x="220" y="1"/>
                  </a:lnTo>
                  <a:cubicBezTo>
                    <a:pt x="340" y="1"/>
                    <a:pt x="438" y="99"/>
                    <a:pt x="438" y="220"/>
                  </a:cubicBezTo>
                  <a:lnTo>
                    <a:pt x="438" y="4186"/>
                  </a:lnTo>
                  <a:cubicBezTo>
                    <a:pt x="438" y="4305"/>
                    <a:pt x="340" y="4403"/>
                    <a:pt x="220" y="44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7"/>
            <p:cNvSpPr/>
            <p:nvPr/>
          </p:nvSpPr>
          <p:spPr>
            <a:xfrm>
              <a:off x="2879532" y="702758"/>
              <a:ext cx="139137" cy="1134110"/>
            </a:xfrm>
            <a:custGeom>
              <a:avLst/>
              <a:gdLst/>
              <a:ahLst/>
              <a:cxnLst/>
              <a:rect l="l" t="t" r="r" b="b"/>
              <a:pathLst>
                <a:path w="3198" h="26067" extrusionOk="0">
                  <a:moveTo>
                    <a:pt x="93" y="1"/>
                  </a:moveTo>
                  <a:lnTo>
                    <a:pt x="3105" y="1"/>
                  </a:lnTo>
                  <a:cubicBezTo>
                    <a:pt x="3156" y="1"/>
                    <a:pt x="3198" y="42"/>
                    <a:pt x="3198" y="93"/>
                  </a:cubicBezTo>
                  <a:lnTo>
                    <a:pt x="3198" y="26066"/>
                  </a:lnTo>
                  <a:lnTo>
                    <a:pt x="0" y="26066"/>
                  </a:lnTo>
                  <a:lnTo>
                    <a:pt x="0" y="93"/>
                  </a:lnTo>
                  <a:cubicBezTo>
                    <a:pt x="0" y="42"/>
                    <a:pt x="42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7"/>
            <p:cNvSpPr/>
            <p:nvPr/>
          </p:nvSpPr>
          <p:spPr>
            <a:xfrm>
              <a:off x="2838504" y="742132"/>
              <a:ext cx="221192" cy="1055274"/>
            </a:xfrm>
            <a:custGeom>
              <a:avLst/>
              <a:gdLst/>
              <a:ahLst/>
              <a:cxnLst/>
              <a:rect l="l" t="t" r="r" b="b"/>
              <a:pathLst>
                <a:path w="5084" h="24255" extrusionOk="0">
                  <a:moveTo>
                    <a:pt x="113" y="1"/>
                  </a:moveTo>
                  <a:lnTo>
                    <a:pt x="4971" y="1"/>
                  </a:lnTo>
                  <a:cubicBezTo>
                    <a:pt x="5033" y="1"/>
                    <a:pt x="5083" y="52"/>
                    <a:pt x="5083" y="113"/>
                  </a:cubicBezTo>
                  <a:lnTo>
                    <a:pt x="5083" y="24255"/>
                  </a:lnTo>
                  <a:lnTo>
                    <a:pt x="1" y="24255"/>
                  </a:lnTo>
                  <a:lnTo>
                    <a:pt x="1" y="113"/>
                  </a:lnTo>
                  <a:cubicBezTo>
                    <a:pt x="1" y="52"/>
                    <a:pt x="50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7"/>
            <p:cNvSpPr/>
            <p:nvPr/>
          </p:nvSpPr>
          <p:spPr>
            <a:xfrm>
              <a:off x="2803655" y="792296"/>
              <a:ext cx="290891" cy="1055231"/>
            </a:xfrm>
            <a:custGeom>
              <a:avLst/>
              <a:gdLst/>
              <a:ahLst/>
              <a:cxnLst/>
              <a:rect l="l" t="t" r="r" b="b"/>
              <a:pathLst>
                <a:path w="6686" h="24254" extrusionOk="0">
                  <a:moveTo>
                    <a:pt x="341" y="1"/>
                  </a:moveTo>
                  <a:lnTo>
                    <a:pt x="6345" y="1"/>
                  </a:lnTo>
                  <a:cubicBezTo>
                    <a:pt x="6532" y="1"/>
                    <a:pt x="6686" y="153"/>
                    <a:pt x="6686" y="342"/>
                  </a:cubicBezTo>
                  <a:lnTo>
                    <a:pt x="6686" y="24253"/>
                  </a:lnTo>
                  <a:lnTo>
                    <a:pt x="0" y="24253"/>
                  </a:lnTo>
                  <a:lnTo>
                    <a:pt x="0" y="342"/>
                  </a:lnTo>
                  <a:cubicBezTo>
                    <a:pt x="0" y="153"/>
                    <a:pt x="153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7"/>
            <p:cNvSpPr/>
            <p:nvPr/>
          </p:nvSpPr>
          <p:spPr>
            <a:xfrm>
              <a:off x="2780552" y="842287"/>
              <a:ext cx="337096" cy="1055231"/>
            </a:xfrm>
            <a:custGeom>
              <a:avLst/>
              <a:gdLst/>
              <a:ahLst/>
              <a:cxnLst/>
              <a:rect l="l" t="t" r="r" b="b"/>
              <a:pathLst>
                <a:path w="7748" h="24254" extrusionOk="0">
                  <a:moveTo>
                    <a:pt x="592" y="1"/>
                  </a:moveTo>
                  <a:lnTo>
                    <a:pt x="7156" y="1"/>
                  </a:lnTo>
                  <a:cubicBezTo>
                    <a:pt x="7482" y="1"/>
                    <a:pt x="7747" y="265"/>
                    <a:pt x="7747" y="592"/>
                  </a:cubicBezTo>
                  <a:lnTo>
                    <a:pt x="7747" y="24253"/>
                  </a:lnTo>
                  <a:lnTo>
                    <a:pt x="1" y="24253"/>
                  </a:lnTo>
                  <a:lnTo>
                    <a:pt x="1" y="591"/>
                  </a:lnTo>
                  <a:cubicBezTo>
                    <a:pt x="1" y="265"/>
                    <a:pt x="265" y="1"/>
                    <a:pt x="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2879532" y="911159"/>
              <a:ext cx="19056" cy="867757"/>
            </a:xfrm>
            <a:custGeom>
              <a:avLst/>
              <a:gdLst/>
              <a:ahLst/>
              <a:cxnLst/>
              <a:rect l="l" t="t" r="r" b="b"/>
              <a:pathLst>
                <a:path w="438" h="19945" extrusionOk="0">
                  <a:moveTo>
                    <a:pt x="405" y="19944"/>
                  </a:moveTo>
                  <a:lnTo>
                    <a:pt x="33" y="19944"/>
                  </a:lnTo>
                  <a:cubicBezTo>
                    <a:pt x="15" y="19944"/>
                    <a:pt x="0" y="19929"/>
                    <a:pt x="0" y="19910"/>
                  </a:cubicBezTo>
                  <a:lnTo>
                    <a:pt x="0" y="34"/>
                  </a:lnTo>
                  <a:cubicBezTo>
                    <a:pt x="0" y="16"/>
                    <a:pt x="15" y="1"/>
                    <a:pt x="33" y="1"/>
                  </a:cubicBezTo>
                  <a:lnTo>
                    <a:pt x="405" y="1"/>
                  </a:lnTo>
                  <a:cubicBezTo>
                    <a:pt x="423" y="1"/>
                    <a:pt x="437" y="16"/>
                    <a:pt x="437" y="34"/>
                  </a:cubicBezTo>
                  <a:lnTo>
                    <a:pt x="437" y="19910"/>
                  </a:lnTo>
                  <a:cubicBezTo>
                    <a:pt x="437" y="19929"/>
                    <a:pt x="423" y="19944"/>
                    <a:pt x="405" y="19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2819491" y="990865"/>
              <a:ext cx="19056" cy="758075"/>
            </a:xfrm>
            <a:custGeom>
              <a:avLst/>
              <a:gdLst/>
              <a:ahLst/>
              <a:cxnLst/>
              <a:rect l="l" t="t" r="r" b="b"/>
              <a:pathLst>
                <a:path w="438" h="17424" extrusionOk="0">
                  <a:moveTo>
                    <a:pt x="405" y="17423"/>
                  </a:moveTo>
                  <a:lnTo>
                    <a:pt x="33" y="17423"/>
                  </a:lnTo>
                  <a:cubicBezTo>
                    <a:pt x="14" y="17423"/>
                    <a:pt x="1" y="17410"/>
                    <a:pt x="1" y="17392"/>
                  </a:cubicBezTo>
                  <a:lnTo>
                    <a:pt x="1" y="32"/>
                  </a:lnTo>
                  <a:cubicBezTo>
                    <a:pt x="1" y="14"/>
                    <a:pt x="14" y="1"/>
                    <a:pt x="33" y="1"/>
                  </a:cubicBezTo>
                  <a:lnTo>
                    <a:pt x="405" y="1"/>
                  </a:lnTo>
                  <a:cubicBezTo>
                    <a:pt x="423" y="1"/>
                    <a:pt x="438" y="14"/>
                    <a:pt x="438" y="32"/>
                  </a:cubicBezTo>
                  <a:lnTo>
                    <a:pt x="438" y="17392"/>
                  </a:lnTo>
                  <a:cubicBezTo>
                    <a:pt x="438" y="17410"/>
                    <a:pt x="423" y="17423"/>
                    <a:pt x="405" y="174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7"/>
            <p:cNvSpPr/>
            <p:nvPr/>
          </p:nvSpPr>
          <p:spPr>
            <a:xfrm>
              <a:off x="2939529" y="892581"/>
              <a:ext cx="19056" cy="919096"/>
            </a:xfrm>
            <a:custGeom>
              <a:avLst/>
              <a:gdLst/>
              <a:ahLst/>
              <a:cxnLst/>
              <a:rect l="l" t="t" r="r" b="b"/>
              <a:pathLst>
                <a:path w="438" h="21125" extrusionOk="0">
                  <a:moveTo>
                    <a:pt x="220" y="21124"/>
                  </a:moveTo>
                  <a:lnTo>
                    <a:pt x="220" y="21124"/>
                  </a:lnTo>
                  <a:cubicBezTo>
                    <a:pt x="340" y="21124"/>
                    <a:pt x="438" y="21026"/>
                    <a:pt x="438" y="20906"/>
                  </a:cubicBezTo>
                  <a:lnTo>
                    <a:pt x="438" y="220"/>
                  </a:lnTo>
                  <a:cubicBezTo>
                    <a:pt x="438" y="99"/>
                    <a:pt x="340" y="1"/>
                    <a:pt x="220" y="1"/>
                  </a:cubicBezTo>
                  <a:lnTo>
                    <a:pt x="220" y="1"/>
                  </a:lnTo>
                  <a:cubicBezTo>
                    <a:pt x="99" y="1"/>
                    <a:pt x="1" y="99"/>
                    <a:pt x="1" y="220"/>
                  </a:cubicBezTo>
                  <a:lnTo>
                    <a:pt x="1" y="20906"/>
                  </a:lnTo>
                  <a:cubicBezTo>
                    <a:pt x="1" y="21026"/>
                    <a:pt x="99" y="21124"/>
                    <a:pt x="220" y="21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>
              <a:off x="2999612" y="911159"/>
              <a:ext cx="19056" cy="867757"/>
            </a:xfrm>
            <a:custGeom>
              <a:avLst/>
              <a:gdLst/>
              <a:ahLst/>
              <a:cxnLst/>
              <a:rect l="l" t="t" r="r" b="b"/>
              <a:pathLst>
                <a:path w="438" h="19945" extrusionOk="0">
                  <a:moveTo>
                    <a:pt x="33" y="19944"/>
                  </a:moveTo>
                  <a:lnTo>
                    <a:pt x="404" y="19944"/>
                  </a:lnTo>
                  <a:cubicBezTo>
                    <a:pt x="422" y="19944"/>
                    <a:pt x="438" y="19929"/>
                    <a:pt x="438" y="19910"/>
                  </a:cubicBezTo>
                  <a:lnTo>
                    <a:pt x="438" y="34"/>
                  </a:lnTo>
                  <a:cubicBezTo>
                    <a:pt x="438" y="16"/>
                    <a:pt x="422" y="1"/>
                    <a:pt x="404" y="1"/>
                  </a:cubicBezTo>
                  <a:lnTo>
                    <a:pt x="33" y="1"/>
                  </a:lnTo>
                  <a:cubicBezTo>
                    <a:pt x="15" y="1"/>
                    <a:pt x="1" y="16"/>
                    <a:pt x="1" y="34"/>
                  </a:cubicBezTo>
                  <a:lnTo>
                    <a:pt x="1" y="19910"/>
                  </a:lnTo>
                  <a:cubicBezTo>
                    <a:pt x="1" y="19929"/>
                    <a:pt x="15" y="19944"/>
                    <a:pt x="33" y="19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3059653" y="990865"/>
              <a:ext cx="19056" cy="758075"/>
            </a:xfrm>
            <a:custGeom>
              <a:avLst/>
              <a:gdLst/>
              <a:ahLst/>
              <a:cxnLst/>
              <a:rect l="l" t="t" r="r" b="b"/>
              <a:pathLst>
                <a:path w="438" h="17424" extrusionOk="0">
                  <a:moveTo>
                    <a:pt x="32" y="17423"/>
                  </a:moveTo>
                  <a:lnTo>
                    <a:pt x="405" y="17423"/>
                  </a:lnTo>
                  <a:cubicBezTo>
                    <a:pt x="422" y="17423"/>
                    <a:pt x="437" y="17410"/>
                    <a:pt x="437" y="17392"/>
                  </a:cubicBezTo>
                  <a:lnTo>
                    <a:pt x="437" y="32"/>
                  </a:lnTo>
                  <a:cubicBezTo>
                    <a:pt x="437" y="14"/>
                    <a:pt x="422" y="1"/>
                    <a:pt x="405" y="1"/>
                  </a:cubicBezTo>
                  <a:lnTo>
                    <a:pt x="32" y="1"/>
                  </a:lnTo>
                  <a:cubicBezTo>
                    <a:pt x="15" y="1"/>
                    <a:pt x="0" y="14"/>
                    <a:pt x="0" y="32"/>
                  </a:cubicBezTo>
                  <a:lnTo>
                    <a:pt x="0" y="17392"/>
                  </a:lnTo>
                  <a:cubicBezTo>
                    <a:pt x="0" y="17410"/>
                    <a:pt x="15" y="17423"/>
                    <a:pt x="32" y="174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2757406" y="1576389"/>
              <a:ext cx="383301" cy="321129"/>
            </a:xfrm>
            <a:custGeom>
              <a:avLst/>
              <a:gdLst/>
              <a:ahLst/>
              <a:cxnLst/>
              <a:rect l="l" t="t" r="r" b="b"/>
              <a:pathLst>
                <a:path w="8810" h="7381" extrusionOk="0">
                  <a:moveTo>
                    <a:pt x="1" y="1"/>
                  </a:moveTo>
                  <a:lnTo>
                    <a:pt x="8810" y="1"/>
                  </a:lnTo>
                  <a:lnTo>
                    <a:pt x="8810" y="7380"/>
                  </a:lnTo>
                  <a:lnTo>
                    <a:pt x="1" y="73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5" name="Google Shape;1895;p47"/>
          <p:cNvSpPr txBox="1">
            <a:spLocks noGrp="1"/>
          </p:cNvSpPr>
          <p:nvPr>
            <p:ph type="title"/>
          </p:nvPr>
        </p:nvSpPr>
        <p:spPr>
          <a:xfrm>
            <a:off x="1969250" y="778200"/>
            <a:ext cx="52053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1896" name="Google Shape;1896;p47"/>
          <p:cNvGrpSpPr/>
          <p:nvPr/>
        </p:nvGrpSpPr>
        <p:grpSpPr>
          <a:xfrm flipH="1">
            <a:off x="-581382" y="1957300"/>
            <a:ext cx="1733199" cy="2592924"/>
            <a:chOff x="3339998" y="712287"/>
            <a:chExt cx="531966" cy="795839"/>
          </a:xfrm>
        </p:grpSpPr>
        <p:sp>
          <p:nvSpPr>
            <p:cNvPr id="1897" name="Google Shape;1897;p47"/>
            <p:cNvSpPr/>
            <p:nvPr/>
          </p:nvSpPr>
          <p:spPr>
            <a:xfrm>
              <a:off x="3351614" y="712287"/>
              <a:ext cx="508690" cy="795839"/>
            </a:xfrm>
            <a:custGeom>
              <a:avLst/>
              <a:gdLst/>
              <a:ahLst/>
              <a:cxnLst/>
              <a:rect l="l" t="t" r="r" b="b"/>
              <a:pathLst>
                <a:path w="11692" h="18292" extrusionOk="0">
                  <a:moveTo>
                    <a:pt x="1" y="3575"/>
                  </a:moveTo>
                  <a:lnTo>
                    <a:pt x="11692" y="1"/>
                  </a:lnTo>
                  <a:lnTo>
                    <a:pt x="11692" y="18292"/>
                  </a:lnTo>
                  <a:lnTo>
                    <a:pt x="1" y="182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3339998" y="862257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0"/>
                  </a:moveTo>
                  <a:lnTo>
                    <a:pt x="12226" y="0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>
              <a:off x="3375978" y="900239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>
              <a:off x="3339998" y="1098938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3375978" y="1136920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3390901" y="1018579"/>
              <a:ext cx="430115" cy="45509"/>
            </a:xfrm>
            <a:custGeom>
              <a:avLst/>
              <a:gdLst/>
              <a:ahLst/>
              <a:cxnLst/>
              <a:rect l="l" t="t" r="r" b="b"/>
              <a:pathLst>
                <a:path w="9886" h="1046" extrusionOk="0">
                  <a:moveTo>
                    <a:pt x="1" y="1"/>
                  </a:moveTo>
                  <a:lnTo>
                    <a:pt x="9886" y="1"/>
                  </a:lnTo>
                  <a:lnTo>
                    <a:pt x="9886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7"/>
            <p:cNvSpPr/>
            <p:nvPr/>
          </p:nvSpPr>
          <p:spPr>
            <a:xfrm>
              <a:off x="3339998" y="1335619"/>
              <a:ext cx="531966" cy="172507"/>
            </a:xfrm>
            <a:custGeom>
              <a:avLst/>
              <a:gdLst/>
              <a:ahLst/>
              <a:cxnLst/>
              <a:rect l="l" t="t" r="r" b="b"/>
              <a:pathLst>
                <a:path w="12227" h="3965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3965"/>
                  </a:lnTo>
                  <a:lnTo>
                    <a:pt x="0" y="39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7"/>
            <p:cNvSpPr/>
            <p:nvPr/>
          </p:nvSpPr>
          <p:spPr>
            <a:xfrm>
              <a:off x="3390901" y="1255304"/>
              <a:ext cx="430115" cy="45465"/>
            </a:xfrm>
            <a:custGeom>
              <a:avLst/>
              <a:gdLst/>
              <a:ahLst/>
              <a:cxnLst/>
              <a:rect l="l" t="t" r="r" b="b"/>
              <a:pathLst>
                <a:path w="9886" h="1045" extrusionOk="0">
                  <a:moveTo>
                    <a:pt x="1" y="0"/>
                  </a:moveTo>
                  <a:lnTo>
                    <a:pt x="9886" y="0"/>
                  </a:lnTo>
                  <a:lnTo>
                    <a:pt x="9886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7"/>
            <p:cNvSpPr/>
            <p:nvPr/>
          </p:nvSpPr>
          <p:spPr>
            <a:xfrm>
              <a:off x="3656080" y="1371947"/>
              <a:ext cx="55907" cy="136178"/>
            </a:xfrm>
            <a:custGeom>
              <a:avLst/>
              <a:gdLst/>
              <a:ahLst/>
              <a:cxnLst/>
              <a:rect l="l" t="t" r="r" b="b"/>
              <a:pathLst>
                <a:path w="1285" h="3130" extrusionOk="0">
                  <a:moveTo>
                    <a:pt x="1" y="0"/>
                  </a:moveTo>
                  <a:lnTo>
                    <a:pt x="1285" y="0"/>
                  </a:lnTo>
                  <a:lnTo>
                    <a:pt x="1285" y="3130"/>
                  </a:lnTo>
                  <a:lnTo>
                    <a:pt x="1" y="313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>
              <a:off x="3390901" y="1335053"/>
              <a:ext cx="159586" cy="173073"/>
            </a:xfrm>
            <a:custGeom>
              <a:avLst/>
              <a:gdLst/>
              <a:ahLst/>
              <a:cxnLst/>
              <a:rect l="l" t="t" r="r" b="b"/>
              <a:pathLst>
                <a:path w="3668" h="3978" extrusionOk="0">
                  <a:moveTo>
                    <a:pt x="1" y="0"/>
                  </a:moveTo>
                  <a:lnTo>
                    <a:pt x="3668" y="0"/>
                  </a:lnTo>
                  <a:lnTo>
                    <a:pt x="3668" y="3978"/>
                  </a:lnTo>
                  <a:lnTo>
                    <a:pt x="1" y="3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47"/>
          <p:cNvGrpSpPr/>
          <p:nvPr/>
        </p:nvGrpSpPr>
        <p:grpSpPr>
          <a:xfrm flipH="1">
            <a:off x="2871901" y="3624662"/>
            <a:ext cx="1682621" cy="925567"/>
            <a:chOff x="3642940" y="3726617"/>
            <a:chExt cx="1315884" cy="723834"/>
          </a:xfrm>
        </p:grpSpPr>
        <p:sp>
          <p:nvSpPr>
            <p:cNvPr id="1908" name="Google Shape;1908;p47"/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7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7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7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7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7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7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47"/>
          <p:cNvGrpSpPr/>
          <p:nvPr/>
        </p:nvGrpSpPr>
        <p:grpSpPr>
          <a:xfrm flipH="1">
            <a:off x="5862550" y="3328051"/>
            <a:ext cx="1790299" cy="1222162"/>
            <a:chOff x="6129693" y="2797514"/>
            <a:chExt cx="619416" cy="422849"/>
          </a:xfrm>
        </p:grpSpPr>
        <p:sp>
          <p:nvSpPr>
            <p:cNvPr id="1921" name="Google Shape;1921;p47"/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7"/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7"/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7"/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7"/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7"/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7"/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7"/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7"/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7"/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7"/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7"/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7"/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7"/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7"/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7"/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7"/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7"/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7"/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7"/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7"/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7"/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7"/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7"/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7"/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7"/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7"/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7"/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7"/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7"/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7"/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7"/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7"/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7"/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7"/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7"/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7"/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7"/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7"/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7"/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7"/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7"/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7"/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7"/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7"/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7"/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7"/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7"/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7"/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7"/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7"/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7"/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7"/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7"/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7"/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7"/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7"/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7"/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7"/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7"/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7"/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7"/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7"/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7"/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7"/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7"/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7"/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7"/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7"/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7"/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7"/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7"/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47"/>
          <p:cNvGrpSpPr/>
          <p:nvPr/>
        </p:nvGrpSpPr>
        <p:grpSpPr>
          <a:xfrm flipH="1">
            <a:off x="903842" y="3328062"/>
            <a:ext cx="2002598" cy="1275090"/>
            <a:chOff x="4548805" y="2700753"/>
            <a:chExt cx="832647" cy="530139"/>
          </a:xfrm>
        </p:grpSpPr>
        <p:sp>
          <p:nvSpPr>
            <p:cNvPr id="2022" name="Google Shape;2022;p47"/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7"/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7"/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2" name="Google Shape;2032;p47"/>
          <p:cNvSpPr/>
          <p:nvPr/>
        </p:nvSpPr>
        <p:spPr>
          <a:xfrm>
            <a:off x="-73000" y="4507500"/>
            <a:ext cx="9258900" cy="6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7"/>
          <p:cNvSpPr/>
          <p:nvPr/>
        </p:nvSpPr>
        <p:spPr>
          <a:xfrm>
            <a:off x="-73000" y="4603150"/>
            <a:ext cx="9258900" cy="6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7"/>
          <p:cNvSpPr/>
          <p:nvPr/>
        </p:nvSpPr>
        <p:spPr>
          <a:xfrm>
            <a:off x="1505649" y="2658075"/>
            <a:ext cx="958867" cy="462873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7"/>
          <p:cNvSpPr/>
          <p:nvPr/>
        </p:nvSpPr>
        <p:spPr>
          <a:xfrm>
            <a:off x="1546671" y="36299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7"/>
          <p:cNvSpPr/>
          <p:nvPr/>
        </p:nvSpPr>
        <p:spPr>
          <a:xfrm>
            <a:off x="7205612" y="280611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7"/>
          <p:cNvSpPr/>
          <p:nvPr/>
        </p:nvSpPr>
        <p:spPr>
          <a:xfrm>
            <a:off x="351477" y="353132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48"/>
          <p:cNvSpPr/>
          <p:nvPr/>
        </p:nvSpPr>
        <p:spPr>
          <a:xfrm rot="-294024">
            <a:off x="2484733" y="4103310"/>
            <a:ext cx="1197021" cy="367325"/>
          </a:xfrm>
          <a:custGeom>
            <a:avLst/>
            <a:gdLst/>
            <a:ahLst/>
            <a:cxnLst/>
            <a:rect l="l" t="t" r="r" b="b"/>
            <a:pathLst>
              <a:path w="16763" h="5144" extrusionOk="0">
                <a:moveTo>
                  <a:pt x="7248" y="3230"/>
                </a:moveTo>
                <a:cubicBezTo>
                  <a:pt x="6458" y="3235"/>
                  <a:pt x="5856" y="3147"/>
                  <a:pt x="5027" y="3147"/>
                </a:cubicBezTo>
                <a:lnTo>
                  <a:pt x="16762" y="5143"/>
                </a:lnTo>
                <a:cubicBezTo>
                  <a:pt x="16344" y="4942"/>
                  <a:pt x="15504" y="4525"/>
                  <a:pt x="14892" y="4322"/>
                </a:cubicBezTo>
                <a:cubicBezTo>
                  <a:pt x="14311" y="4129"/>
                  <a:pt x="14059" y="3799"/>
                  <a:pt x="13589" y="3450"/>
                </a:cubicBezTo>
                <a:cubicBezTo>
                  <a:pt x="12853" y="2902"/>
                  <a:pt x="12200" y="3154"/>
                  <a:pt x="11375" y="2959"/>
                </a:cubicBezTo>
                <a:cubicBezTo>
                  <a:pt x="11149" y="2905"/>
                  <a:pt x="10860" y="2778"/>
                  <a:pt x="10550" y="2640"/>
                </a:cubicBezTo>
                <a:lnTo>
                  <a:pt x="11381" y="2809"/>
                </a:lnTo>
                <a:cubicBezTo>
                  <a:pt x="10976" y="2690"/>
                  <a:pt x="10631" y="2359"/>
                  <a:pt x="10177" y="2301"/>
                </a:cubicBezTo>
                <a:cubicBezTo>
                  <a:pt x="9689" y="2236"/>
                  <a:pt x="9316" y="2244"/>
                  <a:pt x="8853" y="1987"/>
                </a:cubicBezTo>
                <a:cubicBezTo>
                  <a:pt x="8104" y="1571"/>
                  <a:pt x="7692" y="1248"/>
                  <a:pt x="6796" y="1208"/>
                </a:cubicBezTo>
                <a:cubicBezTo>
                  <a:pt x="6050" y="1175"/>
                  <a:pt x="5448" y="1165"/>
                  <a:pt x="4727" y="941"/>
                </a:cubicBezTo>
                <a:cubicBezTo>
                  <a:pt x="3998" y="717"/>
                  <a:pt x="3262" y="1"/>
                  <a:pt x="2482" y="13"/>
                </a:cubicBezTo>
                <a:cubicBezTo>
                  <a:pt x="2159" y="19"/>
                  <a:pt x="1816" y="203"/>
                  <a:pt x="1484" y="281"/>
                </a:cubicBezTo>
                <a:cubicBezTo>
                  <a:pt x="1181" y="352"/>
                  <a:pt x="525" y="489"/>
                  <a:pt x="0" y="510"/>
                </a:cubicBezTo>
                <a:lnTo>
                  <a:pt x="8572" y="2241"/>
                </a:lnTo>
                <a:cubicBezTo>
                  <a:pt x="8538" y="2261"/>
                  <a:pt x="8505" y="2282"/>
                  <a:pt x="8475" y="2308"/>
                </a:cubicBezTo>
                <a:cubicBezTo>
                  <a:pt x="8004" y="2719"/>
                  <a:pt x="8088" y="3224"/>
                  <a:pt x="7248" y="32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48"/>
          <p:cNvSpPr/>
          <p:nvPr/>
        </p:nvSpPr>
        <p:spPr>
          <a:xfrm>
            <a:off x="2872671" y="3305900"/>
            <a:ext cx="599109" cy="95757"/>
          </a:xfrm>
          <a:custGeom>
            <a:avLst/>
            <a:gdLst/>
            <a:ahLst/>
            <a:cxnLst/>
            <a:rect l="l" t="t" r="r" b="b"/>
            <a:pathLst>
              <a:path w="8390" h="1341" extrusionOk="0">
                <a:moveTo>
                  <a:pt x="8390" y="1099"/>
                </a:moveTo>
                <a:cubicBezTo>
                  <a:pt x="5889" y="1340"/>
                  <a:pt x="1" y="614"/>
                  <a:pt x="1" y="614"/>
                </a:cubicBezTo>
                <a:cubicBezTo>
                  <a:pt x="454" y="614"/>
                  <a:pt x="1094" y="606"/>
                  <a:pt x="1536" y="568"/>
                </a:cubicBezTo>
                <a:cubicBezTo>
                  <a:pt x="1755" y="550"/>
                  <a:pt x="1991" y="748"/>
                  <a:pt x="2210" y="695"/>
                </a:cubicBezTo>
                <a:cubicBezTo>
                  <a:pt x="2334" y="665"/>
                  <a:pt x="2289" y="413"/>
                  <a:pt x="2352" y="391"/>
                </a:cubicBezTo>
                <a:cubicBezTo>
                  <a:pt x="3475" y="0"/>
                  <a:pt x="3537" y="372"/>
                  <a:pt x="4594" y="600"/>
                </a:cubicBezTo>
                <a:cubicBezTo>
                  <a:pt x="5768" y="854"/>
                  <a:pt x="7422" y="640"/>
                  <a:pt x="8390" y="10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48"/>
          <p:cNvSpPr txBox="1">
            <a:spLocks noGrp="1"/>
          </p:cNvSpPr>
          <p:nvPr>
            <p:ph type="subTitle" idx="1"/>
          </p:nvPr>
        </p:nvSpPr>
        <p:spPr>
          <a:xfrm>
            <a:off x="1226400" y="9779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2045" name="Google Shape;2045;p48"/>
          <p:cNvSpPr txBox="1">
            <a:spLocks noGrp="1"/>
          </p:cNvSpPr>
          <p:nvPr>
            <p:ph type="title"/>
          </p:nvPr>
        </p:nvSpPr>
        <p:spPr>
          <a:xfrm>
            <a:off x="3557400" y="25668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046" name="Google Shape;2046;p48"/>
          <p:cNvGrpSpPr/>
          <p:nvPr/>
        </p:nvGrpSpPr>
        <p:grpSpPr>
          <a:xfrm>
            <a:off x="8418529" y="4103310"/>
            <a:ext cx="1083704" cy="1552741"/>
            <a:chOff x="6919925" y="2734733"/>
            <a:chExt cx="417628" cy="598359"/>
          </a:xfrm>
        </p:grpSpPr>
        <p:sp>
          <p:nvSpPr>
            <p:cNvPr id="2047" name="Google Shape;2047;p48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8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9" name="Google Shape;2049;p48"/>
          <p:cNvGrpSpPr/>
          <p:nvPr/>
        </p:nvGrpSpPr>
        <p:grpSpPr>
          <a:xfrm>
            <a:off x="1697743" y="3690361"/>
            <a:ext cx="1174938" cy="3989660"/>
            <a:chOff x="322970" y="2365311"/>
            <a:chExt cx="458352" cy="1556394"/>
          </a:xfrm>
        </p:grpSpPr>
        <p:sp>
          <p:nvSpPr>
            <p:cNvPr id="2050" name="Google Shape;2050;p48"/>
            <p:cNvSpPr/>
            <p:nvPr/>
          </p:nvSpPr>
          <p:spPr>
            <a:xfrm>
              <a:off x="322970" y="2365311"/>
              <a:ext cx="458352" cy="1556394"/>
            </a:xfrm>
            <a:custGeom>
              <a:avLst/>
              <a:gdLst/>
              <a:ahLst/>
              <a:cxnLst/>
              <a:rect l="l" t="t" r="r" b="b"/>
              <a:pathLst>
                <a:path w="10535" h="35773" extrusionOk="0">
                  <a:moveTo>
                    <a:pt x="1" y="1"/>
                  </a:moveTo>
                  <a:lnTo>
                    <a:pt x="10534" y="1"/>
                  </a:lnTo>
                  <a:lnTo>
                    <a:pt x="10534" y="35773"/>
                  </a:lnTo>
                  <a:lnTo>
                    <a:pt x="1" y="357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8"/>
            <p:cNvSpPr/>
            <p:nvPr/>
          </p:nvSpPr>
          <p:spPr>
            <a:xfrm>
              <a:off x="340765" y="2396070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8"/>
            <p:cNvSpPr/>
            <p:nvPr/>
          </p:nvSpPr>
          <p:spPr>
            <a:xfrm>
              <a:off x="340765" y="2461114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8"/>
            <p:cNvSpPr/>
            <p:nvPr/>
          </p:nvSpPr>
          <p:spPr>
            <a:xfrm>
              <a:off x="340765" y="2493136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8"/>
            <p:cNvSpPr/>
            <p:nvPr/>
          </p:nvSpPr>
          <p:spPr>
            <a:xfrm>
              <a:off x="340765" y="2558136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8"/>
            <p:cNvSpPr/>
            <p:nvPr/>
          </p:nvSpPr>
          <p:spPr>
            <a:xfrm>
              <a:off x="340765" y="2587416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8"/>
            <p:cNvSpPr/>
            <p:nvPr/>
          </p:nvSpPr>
          <p:spPr>
            <a:xfrm>
              <a:off x="340765" y="2652460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8"/>
            <p:cNvSpPr/>
            <p:nvPr/>
          </p:nvSpPr>
          <p:spPr>
            <a:xfrm>
              <a:off x="340765" y="2684482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8"/>
            <p:cNvSpPr/>
            <p:nvPr/>
          </p:nvSpPr>
          <p:spPr>
            <a:xfrm>
              <a:off x="340765" y="2749525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8"/>
            <p:cNvSpPr/>
            <p:nvPr/>
          </p:nvSpPr>
          <p:spPr>
            <a:xfrm>
              <a:off x="340765" y="2797819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8"/>
            <p:cNvSpPr/>
            <p:nvPr/>
          </p:nvSpPr>
          <p:spPr>
            <a:xfrm>
              <a:off x="340765" y="2862862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8"/>
            <p:cNvSpPr/>
            <p:nvPr/>
          </p:nvSpPr>
          <p:spPr>
            <a:xfrm>
              <a:off x="340765" y="2894884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8"/>
            <p:cNvSpPr/>
            <p:nvPr/>
          </p:nvSpPr>
          <p:spPr>
            <a:xfrm>
              <a:off x="340765" y="2959928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8"/>
            <p:cNvSpPr/>
            <p:nvPr/>
          </p:nvSpPr>
          <p:spPr>
            <a:xfrm>
              <a:off x="340765" y="3008308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8"/>
            <p:cNvSpPr/>
            <p:nvPr/>
          </p:nvSpPr>
          <p:spPr>
            <a:xfrm>
              <a:off x="340765" y="3073352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8"/>
            <p:cNvSpPr/>
            <p:nvPr/>
          </p:nvSpPr>
          <p:spPr>
            <a:xfrm>
              <a:off x="340765" y="3105286"/>
              <a:ext cx="440557" cy="32109"/>
            </a:xfrm>
            <a:custGeom>
              <a:avLst/>
              <a:gdLst/>
              <a:ahLst/>
              <a:cxnLst/>
              <a:rect l="l" t="t" r="r" b="b"/>
              <a:pathLst>
                <a:path w="10126" h="738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8"/>
            <p:cNvSpPr/>
            <p:nvPr/>
          </p:nvSpPr>
          <p:spPr>
            <a:xfrm>
              <a:off x="340765" y="3170330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8"/>
            <p:cNvSpPr/>
            <p:nvPr/>
          </p:nvSpPr>
          <p:spPr>
            <a:xfrm>
              <a:off x="340765" y="3214534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8"/>
            <p:cNvSpPr/>
            <p:nvPr/>
          </p:nvSpPr>
          <p:spPr>
            <a:xfrm>
              <a:off x="340765" y="3279577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8"/>
            <p:cNvSpPr/>
            <p:nvPr/>
          </p:nvSpPr>
          <p:spPr>
            <a:xfrm>
              <a:off x="340765" y="3327958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8"/>
            <p:cNvSpPr/>
            <p:nvPr/>
          </p:nvSpPr>
          <p:spPr>
            <a:xfrm>
              <a:off x="340765" y="3393001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8"/>
            <p:cNvSpPr/>
            <p:nvPr/>
          </p:nvSpPr>
          <p:spPr>
            <a:xfrm>
              <a:off x="340765" y="3424936"/>
              <a:ext cx="440557" cy="32109"/>
            </a:xfrm>
            <a:custGeom>
              <a:avLst/>
              <a:gdLst/>
              <a:ahLst/>
              <a:cxnLst/>
              <a:rect l="l" t="t" r="r" b="b"/>
              <a:pathLst>
                <a:path w="10126" h="738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8"/>
            <p:cNvSpPr/>
            <p:nvPr/>
          </p:nvSpPr>
          <p:spPr>
            <a:xfrm>
              <a:off x="340765" y="3489980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8"/>
            <p:cNvSpPr/>
            <p:nvPr/>
          </p:nvSpPr>
          <p:spPr>
            <a:xfrm>
              <a:off x="340765" y="3538360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1"/>
                  </a:moveTo>
                  <a:lnTo>
                    <a:pt x="10125" y="1"/>
                  </a:lnTo>
                  <a:lnTo>
                    <a:pt x="10125" y="737"/>
                  </a:lnTo>
                  <a:lnTo>
                    <a:pt x="0" y="7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8"/>
            <p:cNvSpPr/>
            <p:nvPr/>
          </p:nvSpPr>
          <p:spPr>
            <a:xfrm>
              <a:off x="340765" y="3603404"/>
              <a:ext cx="440557" cy="11791"/>
            </a:xfrm>
            <a:custGeom>
              <a:avLst/>
              <a:gdLst/>
              <a:ahLst/>
              <a:cxnLst/>
              <a:rect l="l" t="t" r="r" b="b"/>
              <a:pathLst>
                <a:path w="10126" h="271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8"/>
            <p:cNvSpPr/>
            <p:nvPr/>
          </p:nvSpPr>
          <p:spPr>
            <a:xfrm>
              <a:off x="340765" y="3635425"/>
              <a:ext cx="440557" cy="32065"/>
            </a:xfrm>
            <a:custGeom>
              <a:avLst/>
              <a:gdLst/>
              <a:ahLst/>
              <a:cxnLst/>
              <a:rect l="l" t="t" r="r" b="b"/>
              <a:pathLst>
                <a:path w="10126" h="737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736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8"/>
            <p:cNvSpPr/>
            <p:nvPr/>
          </p:nvSpPr>
          <p:spPr>
            <a:xfrm>
              <a:off x="340765" y="3700469"/>
              <a:ext cx="440557" cy="11747"/>
            </a:xfrm>
            <a:custGeom>
              <a:avLst/>
              <a:gdLst/>
              <a:ahLst/>
              <a:cxnLst/>
              <a:rect l="l" t="t" r="r" b="b"/>
              <a:pathLst>
                <a:path w="10126" h="270" extrusionOk="0">
                  <a:moveTo>
                    <a:pt x="0" y="0"/>
                  </a:moveTo>
                  <a:lnTo>
                    <a:pt x="10125" y="0"/>
                  </a:lnTo>
                  <a:lnTo>
                    <a:pt x="10125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48"/>
          <p:cNvGrpSpPr/>
          <p:nvPr/>
        </p:nvGrpSpPr>
        <p:grpSpPr>
          <a:xfrm flipH="1">
            <a:off x="-187267" y="2784724"/>
            <a:ext cx="1483022" cy="2795594"/>
            <a:chOff x="879649" y="2187670"/>
            <a:chExt cx="825598" cy="1556307"/>
          </a:xfrm>
        </p:grpSpPr>
        <p:sp>
          <p:nvSpPr>
            <p:cNvPr id="2078" name="Google Shape;2078;p48"/>
            <p:cNvSpPr/>
            <p:nvPr/>
          </p:nvSpPr>
          <p:spPr>
            <a:xfrm>
              <a:off x="1409613" y="2393460"/>
              <a:ext cx="37242" cy="105114"/>
            </a:xfrm>
            <a:custGeom>
              <a:avLst/>
              <a:gdLst/>
              <a:ahLst/>
              <a:cxnLst/>
              <a:rect l="l" t="t" r="r" b="b"/>
              <a:pathLst>
                <a:path w="856" h="2416" extrusionOk="0">
                  <a:moveTo>
                    <a:pt x="1" y="2415"/>
                  </a:moveTo>
                  <a:lnTo>
                    <a:pt x="855" y="2415"/>
                  </a:lnTo>
                  <a:lnTo>
                    <a:pt x="85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8"/>
            <p:cNvSpPr/>
            <p:nvPr/>
          </p:nvSpPr>
          <p:spPr>
            <a:xfrm>
              <a:off x="1122377" y="2393460"/>
              <a:ext cx="37242" cy="105114"/>
            </a:xfrm>
            <a:custGeom>
              <a:avLst/>
              <a:gdLst/>
              <a:ahLst/>
              <a:cxnLst/>
              <a:rect l="l" t="t" r="r" b="b"/>
              <a:pathLst>
                <a:path w="856" h="2416" extrusionOk="0">
                  <a:moveTo>
                    <a:pt x="1" y="2415"/>
                  </a:moveTo>
                  <a:lnTo>
                    <a:pt x="855" y="2415"/>
                  </a:lnTo>
                  <a:lnTo>
                    <a:pt x="85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8"/>
            <p:cNvSpPr/>
            <p:nvPr/>
          </p:nvSpPr>
          <p:spPr>
            <a:xfrm>
              <a:off x="1073518" y="2187670"/>
              <a:ext cx="422197" cy="217755"/>
            </a:xfrm>
            <a:custGeom>
              <a:avLst/>
              <a:gdLst/>
              <a:ahLst/>
              <a:cxnLst/>
              <a:rect l="l" t="t" r="r" b="b"/>
              <a:pathLst>
                <a:path w="9704" h="5005" extrusionOk="0">
                  <a:moveTo>
                    <a:pt x="32" y="5005"/>
                  </a:moveTo>
                  <a:lnTo>
                    <a:pt x="9671" y="5005"/>
                  </a:lnTo>
                  <a:cubicBezTo>
                    <a:pt x="9689" y="5005"/>
                    <a:pt x="9704" y="4990"/>
                    <a:pt x="9704" y="4972"/>
                  </a:cubicBezTo>
                  <a:lnTo>
                    <a:pt x="9704" y="33"/>
                  </a:lnTo>
                  <a:cubicBezTo>
                    <a:pt x="9704" y="15"/>
                    <a:pt x="9689" y="0"/>
                    <a:pt x="9671" y="0"/>
                  </a:cubicBezTo>
                  <a:lnTo>
                    <a:pt x="32" y="0"/>
                  </a:lnTo>
                  <a:cubicBezTo>
                    <a:pt x="15" y="0"/>
                    <a:pt x="1" y="15"/>
                    <a:pt x="1" y="33"/>
                  </a:cubicBezTo>
                  <a:lnTo>
                    <a:pt x="1" y="4972"/>
                  </a:lnTo>
                  <a:cubicBezTo>
                    <a:pt x="1" y="4990"/>
                    <a:pt x="15" y="5005"/>
                    <a:pt x="32" y="5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8"/>
            <p:cNvSpPr/>
            <p:nvPr/>
          </p:nvSpPr>
          <p:spPr>
            <a:xfrm>
              <a:off x="1085483" y="2199547"/>
              <a:ext cx="398268" cy="194000"/>
            </a:xfrm>
            <a:custGeom>
              <a:avLst/>
              <a:gdLst/>
              <a:ahLst/>
              <a:cxnLst/>
              <a:rect l="l" t="t" r="r" b="b"/>
              <a:pathLst>
                <a:path w="9154" h="4459" extrusionOk="0">
                  <a:moveTo>
                    <a:pt x="30" y="4459"/>
                  </a:moveTo>
                  <a:lnTo>
                    <a:pt x="9124" y="4459"/>
                  </a:lnTo>
                  <a:cubicBezTo>
                    <a:pt x="9140" y="4459"/>
                    <a:pt x="9153" y="4445"/>
                    <a:pt x="9153" y="4429"/>
                  </a:cubicBezTo>
                  <a:lnTo>
                    <a:pt x="9153" y="30"/>
                  </a:lnTo>
                  <a:cubicBezTo>
                    <a:pt x="9153" y="14"/>
                    <a:pt x="9140" y="1"/>
                    <a:pt x="9124" y="1"/>
                  </a:cubicBezTo>
                  <a:lnTo>
                    <a:pt x="30" y="1"/>
                  </a:lnTo>
                  <a:cubicBezTo>
                    <a:pt x="13" y="1"/>
                    <a:pt x="1" y="14"/>
                    <a:pt x="1" y="30"/>
                  </a:cubicBezTo>
                  <a:lnTo>
                    <a:pt x="1" y="4429"/>
                  </a:lnTo>
                  <a:cubicBezTo>
                    <a:pt x="1" y="4445"/>
                    <a:pt x="13" y="4459"/>
                    <a:pt x="30" y="44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1088876" y="2203463"/>
              <a:ext cx="391480" cy="186169"/>
            </a:xfrm>
            <a:custGeom>
              <a:avLst/>
              <a:gdLst/>
              <a:ahLst/>
              <a:cxnLst/>
              <a:rect l="l" t="t" r="r" b="b"/>
              <a:pathLst>
                <a:path w="8998" h="4279" extrusionOk="0">
                  <a:moveTo>
                    <a:pt x="29" y="4278"/>
                  </a:moveTo>
                  <a:lnTo>
                    <a:pt x="8968" y="4278"/>
                  </a:lnTo>
                  <a:cubicBezTo>
                    <a:pt x="8984" y="4278"/>
                    <a:pt x="8997" y="4266"/>
                    <a:pt x="8997" y="4250"/>
                  </a:cubicBezTo>
                  <a:lnTo>
                    <a:pt x="8997" y="29"/>
                  </a:lnTo>
                  <a:cubicBezTo>
                    <a:pt x="8997" y="13"/>
                    <a:pt x="8984" y="1"/>
                    <a:pt x="8968" y="1"/>
                  </a:cubicBezTo>
                  <a:lnTo>
                    <a:pt x="29" y="1"/>
                  </a:lnTo>
                  <a:cubicBezTo>
                    <a:pt x="14" y="1"/>
                    <a:pt x="1" y="13"/>
                    <a:pt x="1" y="29"/>
                  </a:cubicBezTo>
                  <a:lnTo>
                    <a:pt x="1" y="4250"/>
                  </a:lnTo>
                  <a:cubicBezTo>
                    <a:pt x="1" y="4266"/>
                    <a:pt x="14" y="4278"/>
                    <a:pt x="29" y="42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1022179" y="2447540"/>
              <a:ext cx="641649" cy="115991"/>
            </a:xfrm>
            <a:custGeom>
              <a:avLst/>
              <a:gdLst/>
              <a:ahLst/>
              <a:cxnLst/>
              <a:rect l="l" t="t" r="r" b="b"/>
              <a:pathLst>
                <a:path w="14748" h="2666" extrusionOk="0">
                  <a:moveTo>
                    <a:pt x="1" y="0"/>
                  </a:moveTo>
                  <a:lnTo>
                    <a:pt x="14748" y="0"/>
                  </a:lnTo>
                  <a:lnTo>
                    <a:pt x="14748" y="2666"/>
                  </a:lnTo>
                  <a:lnTo>
                    <a:pt x="1" y="26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1451555" y="2447540"/>
              <a:ext cx="212273" cy="115991"/>
            </a:xfrm>
            <a:custGeom>
              <a:avLst/>
              <a:gdLst/>
              <a:ahLst/>
              <a:cxnLst/>
              <a:rect l="l" t="t" r="r" b="b"/>
              <a:pathLst>
                <a:path w="4879" h="2666" extrusionOk="0">
                  <a:moveTo>
                    <a:pt x="1" y="0"/>
                  </a:moveTo>
                  <a:lnTo>
                    <a:pt x="4879" y="0"/>
                  </a:lnTo>
                  <a:lnTo>
                    <a:pt x="4879" y="2666"/>
                  </a:lnTo>
                  <a:lnTo>
                    <a:pt x="1" y="2666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879649" y="2505709"/>
              <a:ext cx="825598" cy="1238267"/>
            </a:xfrm>
            <a:custGeom>
              <a:avLst/>
              <a:gdLst/>
              <a:ahLst/>
              <a:cxnLst/>
              <a:rect l="l" t="t" r="r" b="b"/>
              <a:pathLst>
                <a:path w="18976" h="28461" extrusionOk="0">
                  <a:moveTo>
                    <a:pt x="1" y="0"/>
                  </a:moveTo>
                  <a:lnTo>
                    <a:pt x="18975" y="0"/>
                  </a:lnTo>
                  <a:lnTo>
                    <a:pt x="18975" y="28460"/>
                  </a:lnTo>
                  <a:lnTo>
                    <a:pt x="1" y="284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916586" y="2548651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916586" y="2662945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916586" y="2777196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916586" y="2891490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916586" y="3005741"/>
              <a:ext cx="480410" cy="68046"/>
            </a:xfrm>
            <a:custGeom>
              <a:avLst/>
              <a:gdLst/>
              <a:ahLst/>
              <a:cxnLst/>
              <a:rect l="l" t="t" r="r" b="b"/>
              <a:pathLst>
                <a:path w="11042" h="1564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3"/>
                  </a:lnTo>
                  <a:lnTo>
                    <a:pt x="1" y="1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916586" y="3120035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916586" y="3234329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1"/>
                  </a:moveTo>
                  <a:lnTo>
                    <a:pt x="11041" y="1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916586" y="3348580"/>
              <a:ext cx="480410" cy="68002"/>
            </a:xfrm>
            <a:custGeom>
              <a:avLst/>
              <a:gdLst/>
              <a:ahLst/>
              <a:cxnLst/>
              <a:rect l="l" t="t" r="r" b="b"/>
              <a:pathLst>
                <a:path w="11042" h="1563" extrusionOk="0">
                  <a:moveTo>
                    <a:pt x="1" y="0"/>
                  </a:moveTo>
                  <a:lnTo>
                    <a:pt x="11041" y="0"/>
                  </a:lnTo>
                  <a:lnTo>
                    <a:pt x="11041" y="1563"/>
                  </a:lnTo>
                  <a:lnTo>
                    <a:pt x="1" y="1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916586" y="3462874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0"/>
                  </a:moveTo>
                  <a:lnTo>
                    <a:pt x="11041" y="0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916586" y="3577169"/>
              <a:ext cx="480410" cy="67959"/>
            </a:xfrm>
            <a:custGeom>
              <a:avLst/>
              <a:gdLst/>
              <a:ahLst/>
              <a:cxnLst/>
              <a:rect l="l" t="t" r="r" b="b"/>
              <a:pathLst>
                <a:path w="11042" h="1562" extrusionOk="0">
                  <a:moveTo>
                    <a:pt x="1" y="0"/>
                  </a:moveTo>
                  <a:lnTo>
                    <a:pt x="11041" y="0"/>
                  </a:lnTo>
                  <a:lnTo>
                    <a:pt x="11041" y="1562"/>
                  </a:lnTo>
                  <a:lnTo>
                    <a:pt x="1" y="1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1432107" y="2505709"/>
              <a:ext cx="273140" cy="1238267"/>
            </a:xfrm>
            <a:custGeom>
              <a:avLst/>
              <a:gdLst/>
              <a:ahLst/>
              <a:cxnLst/>
              <a:rect l="l" t="t" r="r" b="b"/>
              <a:pathLst>
                <a:path w="6278" h="28461" extrusionOk="0">
                  <a:moveTo>
                    <a:pt x="1" y="0"/>
                  </a:moveTo>
                  <a:lnTo>
                    <a:pt x="6277" y="0"/>
                  </a:lnTo>
                  <a:lnTo>
                    <a:pt x="6277" y="28460"/>
                  </a:lnTo>
                  <a:lnTo>
                    <a:pt x="1" y="28460"/>
                  </a:lnTo>
                  <a:close/>
                </a:path>
              </a:pathLst>
            </a:custGeom>
            <a:solidFill>
              <a:srgbClr val="2C2C2C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1475745" y="2548651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1475745" y="2662945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1475745" y="2777196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1475745" y="2891490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1475745" y="3005741"/>
              <a:ext cx="192999" cy="68046"/>
            </a:xfrm>
            <a:custGeom>
              <a:avLst/>
              <a:gdLst/>
              <a:ahLst/>
              <a:cxnLst/>
              <a:rect l="l" t="t" r="r" b="b"/>
              <a:pathLst>
                <a:path w="4436" h="1564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3"/>
                  </a:lnTo>
                  <a:lnTo>
                    <a:pt x="0" y="1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1475745" y="3120035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1475745" y="3234329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1"/>
                  </a:moveTo>
                  <a:lnTo>
                    <a:pt x="4436" y="1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1475745" y="3348580"/>
              <a:ext cx="192999" cy="68002"/>
            </a:xfrm>
            <a:custGeom>
              <a:avLst/>
              <a:gdLst/>
              <a:ahLst/>
              <a:cxnLst/>
              <a:rect l="l" t="t" r="r" b="b"/>
              <a:pathLst>
                <a:path w="4436" h="1563" extrusionOk="0">
                  <a:moveTo>
                    <a:pt x="0" y="0"/>
                  </a:moveTo>
                  <a:lnTo>
                    <a:pt x="4436" y="0"/>
                  </a:lnTo>
                  <a:lnTo>
                    <a:pt x="4436" y="1563"/>
                  </a:lnTo>
                  <a:lnTo>
                    <a:pt x="0" y="1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1475745" y="3462874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0"/>
                  </a:moveTo>
                  <a:lnTo>
                    <a:pt x="4436" y="0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1475745" y="3577169"/>
              <a:ext cx="192999" cy="67959"/>
            </a:xfrm>
            <a:custGeom>
              <a:avLst/>
              <a:gdLst/>
              <a:ahLst/>
              <a:cxnLst/>
              <a:rect l="l" t="t" r="r" b="b"/>
              <a:pathLst>
                <a:path w="4436" h="1562" extrusionOk="0">
                  <a:moveTo>
                    <a:pt x="0" y="0"/>
                  </a:moveTo>
                  <a:lnTo>
                    <a:pt x="4436" y="0"/>
                  </a:lnTo>
                  <a:lnTo>
                    <a:pt x="4436" y="1562"/>
                  </a:lnTo>
                  <a:lnTo>
                    <a:pt x="0" y="15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7" name="Google Shape;2107;p48"/>
          <p:cNvGrpSpPr/>
          <p:nvPr/>
        </p:nvGrpSpPr>
        <p:grpSpPr>
          <a:xfrm flipH="1">
            <a:off x="6733652" y="3736369"/>
            <a:ext cx="1771862" cy="2479426"/>
            <a:chOff x="8209047" y="2704365"/>
            <a:chExt cx="508907" cy="712131"/>
          </a:xfrm>
        </p:grpSpPr>
        <p:sp>
          <p:nvSpPr>
            <p:cNvPr id="2108" name="Google Shape;2108;p48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8"/>
          <p:cNvGrpSpPr/>
          <p:nvPr/>
        </p:nvGrpSpPr>
        <p:grpSpPr>
          <a:xfrm>
            <a:off x="4571966" y="4066188"/>
            <a:ext cx="2378122" cy="1514130"/>
            <a:chOff x="4548805" y="2700753"/>
            <a:chExt cx="832647" cy="530139"/>
          </a:xfrm>
        </p:grpSpPr>
        <p:sp>
          <p:nvSpPr>
            <p:cNvPr id="2112" name="Google Shape;2112;p48"/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scheme</a:t>
            </a:r>
            <a:endParaRPr/>
          </a:p>
        </p:txBody>
      </p:sp>
      <p:sp>
        <p:nvSpPr>
          <p:cNvPr id="2127" name="Google Shape;2127;p49"/>
          <p:cNvSpPr txBox="1"/>
          <p:nvPr/>
        </p:nvSpPr>
        <p:spPr>
          <a:xfrm>
            <a:off x="3980363" y="1342525"/>
            <a:ext cx="1190100" cy="3831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rPr>
              <a:t>Sun</a:t>
            </a:r>
            <a:endParaRPr sz="2200">
              <a:solidFill>
                <a:schemeClr val="dk2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28" name="Google Shape;2128;p49"/>
          <p:cNvSpPr txBox="1"/>
          <p:nvPr/>
        </p:nvSpPr>
        <p:spPr>
          <a:xfrm>
            <a:off x="2058400" y="2050425"/>
            <a:ext cx="1190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Venus</a:t>
            </a:r>
            <a:endParaRPr sz="16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29" name="Google Shape;2129;p49"/>
          <p:cNvSpPr txBox="1"/>
          <p:nvPr/>
        </p:nvSpPr>
        <p:spPr>
          <a:xfrm>
            <a:off x="1124788" y="2872175"/>
            <a:ext cx="1190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Mercury</a:t>
            </a:r>
            <a:endParaRPr sz="16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30" name="Google Shape;2130;p49"/>
          <p:cNvSpPr txBox="1"/>
          <p:nvPr/>
        </p:nvSpPr>
        <p:spPr>
          <a:xfrm>
            <a:off x="2992013" y="2872175"/>
            <a:ext cx="1190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Earth</a:t>
            </a:r>
            <a:endParaRPr sz="16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31" name="Google Shape;2131;p49"/>
          <p:cNvSpPr txBox="1"/>
          <p:nvPr/>
        </p:nvSpPr>
        <p:spPr>
          <a:xfrm>
            <a:off x="5902325" y="2050425"/>
            <a:ext cx="1190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Mars</a:t>
            </a:r>
            <a:endParaRPr sz="16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32" name="Google Shape;2132;p49"/>
          <p:cNvSpPr txBox="1"/>
          <p:nvPr/>
        </p:nvSpPr>
        <p:spPr>
          <a:xfrm>
            <a:off x="4968713" y="2872175"/>
            <a:ext cx="1190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Jupiter</a:t>
            </a:r>
            <a:endParaRPr sz="16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33" name="Google Shape;2133;p49"/>
          <p:cNvSpPr txBox="1"/>
          <p:nvPr/>
        </p:nvSpPr>
        <p:spPr>
          <a:xfrm>
            <a:off x="6835938" y="2872175"/>
            <a:ext cx="1190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Saturn</a:t>
            </a:r>
            <a:endParaRPr sz="16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34" name="Google Shape;2134;p49"/>
          <p:cNvSpPr txBox="1"/>
          <p:nvPr/>
        </p:nvSpPr>
        <p:spPr>
          <a:xfrm>
            <a:off x="922625" y="3557125"/>
            <a:ext cx="15945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Mercury is the closest planet to the Sun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35" name="Google Shape;2135;p49"/>
          <p:cNvSpPr txBox="1"/>
          <p:nvPr/>
        </p:nvSpPr>
        <p:spPr>
          <a:xfrm>
            <a:off x="2789825" y="3557125"/>
            <a:ext cx="15945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Earth is the planet on which we all live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36" name="Google Shape;2136;p49"/>
          <p:cNvSpPr txBox="1"/>
          <p:nvPr/>
        </p:nvSpPr>
        <p:spPr>
          <a:xfrm>
            <a:off x="4766525" y="3557125"/>
            <a:ext cx="15945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Venus is the second planet from the Sun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37" name="Google Shape;2137;p49"/>
          <p:cNvSpPr txBox="1"/>
          <p:nvPr/>
        </p:nvSpPr>
        <p:spPr>
          <a:xfrm>
            <a:off x="6633750" y="3557125"/>
            <a:ext cx="15945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Saturn is a gas giant and has several rings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2138" name="Google Shape;2138;p49"/>
          <p:cNvCxnSpPr>
            <a:stCxn id="2127" idx="2"/>
            <a:endCxn id="2128" idx="0"/>
          </p:cNvCxnSpPr>
          <p:nvPr/>
        </p:nvCxnSpPr>
        <p:spPr>
          <a:xfrm rot="5400000">
            <a:off x="3451913" y="927025"/>
            <a:ext cx="324900" cy="19221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9"/>
          <p:cNvCxnSpPr>
            <a:stCxn id="2127" idx="2"/>
            <a:endCxn id="2131" idx="0"/>
          </p:cNvCxnSpPr>
          <p:nvPr/>
        </p:nvCxnSpPr>
        <p:spPr>
          <a:xfrm rot="-5400000" flipH="1">
            <a:off x="5374013" y="927025"/>
            <a:ext cx="324900" cy="19221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2140;p49"/>
          <p:cNvCxnSpPr>
            <a:stCxn id="2128" idx="2"/>
            <a:endCxn id="2129" idx="0"/>
          </p:cNvCxnSpPr>
          <p:nvPr/>
        </p:nvCxnSpPr>
        <p:spPr>
          <a:xfrm rot="5400000">
            <a:off x="1967350" y="2186025"/>
            <a:ext cx="438600" cy="933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1" name="Google Shape;2141;p49"/>
          <p:cNvCxnSpPr>
            <a:stCxn id="2128" idx="2"/>
            <a:endCxn id="2130" idx="0"/>
          </p:cNvCxnSpPr>
          <p:nvPr/>
        </p:nvCxnSpPr>
        <p:spPr>
          <a:xfrm rot="-5400000" flipH="1">
            <a:off x="2900950" y="2186025"/>
            <a:ext cx="438600" cy="933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2142;p49"/>
          <p:cNvCxnSpPr>
            <a:stCxn id="2131" idx="2"/>
            <a:endCxn id="2132" idx="0"/>
          </p:cNvCxnSpPr>
          <p:nvPr/>
        </p:nvCxnSpPr>
        <p:spPr>
          <a:xfrm rot="5400000">
            <a:off x="5811275" y="2186025"/>
            <a:ext cx="438600" cy="933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2143;p49"/>
          <p:cNvCxnSpPr>
            <a:stCxn id="2131" idx="2"/>
            <a:endCxn id="2133" idx="0"/>
          </p:cNvCxnSpPr>
          <p:nvPr/>
        </p:nvCxnSpPr>
        <p:spPr>
          <a:xfrm rot="-5400000" flipH="1">
            <a:off x="6744875" y="2186025"/>
            <a:ext cx="438600" cy="933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2144;p49"/>
          <p:cNvCxnSpPr>
            <a:stCxn id="2129" idx="2"/>
            <a:endCxn id="2134" idx="0"/>
          </p:cNvCxnSpPr>
          <p:nvPr/>
        </p:nvCxnSpPr>
        <p:spPr>
          <a:xfrm>
            <a:off x="1719838" y="3255275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5" name="Google Shape;2145;p49"/>
          <p:cNvCxnSpPr>
            <a:stCxn id="2130" idx="2"/>
            <a:endCxn id="2135" idx="0"/>
          </p:cNvCxnSpPr>
          <p:nvPr/>
        </p:nvCxnSpPr>
        <p:spPr>
          <a:xfrm>
            <a:off x="3587063" y="3255275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6" name="Google Shape;2146;p49"/>
          <p:cNvCxnSpPr>
            <a:stCxn id="2132" idx="2"/>
            <a:endCxn id="2136" idx="0"/>
          </p:cNvCxnSpPr>
          <p:nvPr/>
        </p:nvCxnSpPr>
        <p:spPr>
          <a:xfrm>
            <a:off x="5563763" y="3255275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7" name="Google Shape;2147;p49"/>
          <p:cNvCxnSpPr>
            <a:stCxn id="2133" idx="2"/>
            <a:endCxn id="2137" idx="0"/>
          </p:cNvCxnSpPr>
          <p:nvPr/>
        </p:nvCxnSpPr>
        <p:spPr>
          <a:xfrm>
            <a:off x="7430988" y="3255275"/>
            <a:ext cx="0" cy="30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an infographic</a:t>
            </a:r>
            <a:endParaRPr/>
          </a:p>
        </p:txBody>
      </p:sp>
      <p:sp>
        <p:nvSpPr>
          <p:cNvPr id="2162" name="Google Shape;2162;p51"/>
          <p:cNvSpPr txBox="1"/>
          <p:nvPr/>
        </p:nvSpPr>
        <p:spPr>
          <a:xfrm>
            <a:off x="1610525" y="2199886"/>
            <a:ext cx="160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2C2C"/>
                </a:solidFill>
                <a:latin typeface="Commissioner"/>
                <a:ea typeface="Commissioner"/>
                <a:cs typeface="Commissioner"/>
                <a:sym typeface="Commissioner"/>
              </a:rPr>
              <a:t>Mars is actually a very cold place</a:t>
            </a:r>
            <a:endParaRPr sz="1200">
              <a:solidFill>
                <a:srgbClr val="2C2C2C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63" name="Google Shape;2163;p51"/>
          <p:cNvSpPr txBox="1"/>
          <p:nvPr/>
        </p:nvSpPr>
        <p:spPr>
          <a:xfrm>
            <a:off x="1610525" y="1916286"/>
            <a:ext cx="1602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C2C2C"/>
                </a:solidFill>
                <a:latin typeface="Changa One"/>
                <a:ea typeface="Changa One"/>
                <a:cs typeface="Changa One"/>
                <a:sym typeface="Changa One"/>
              </a:rPr>
              <a:t>Mars</a:t>
            </a:r>
            <a:endParaRPr sz="2200">
              <a:solidFill>
                <a:srgbClr val="2C2C2C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64" name="Google Shape;2164;p51"/>
          <p:cNvSpPr txBox="1"/>
          <p:nvPr/>
        </p:nvSpPr>
        <p:spPr>
          <a:xfrm>
            <a:off x="4181250" y="2199886"/>
            <a:ext cx="160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2C2C"/>
                </a:solidFill>
                <a:latin typeface="Commissioner"/>
                <a:ea typeface="Commissioner"/>
                <a:cs typeface="Commissioner"/>
                <a:sym typeface="Commissioner"/>
              </a:rPr>
              <a:t>Venus has a beautiful name</a:t>
            </a:r>
            <a:endParaRPr sz="1200">
              <a:solidFill>
                <a:srgbClr val="2C2C2C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65" name="Google Shape;2165;p51"/>
          <p:cNvSpPr txBox="1"/>
          <p:nvPr/>
        </p:nvSpPr>
        <p:spPr>
          <a:xfrm>
            <a:off x="4181250" y="1916286"/>
            <a:ext cx="1602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C2C2C"/>
                </a:solidFill>
                <a:latin typeface="Changa One"/>
                <a:ea typeface="Changa One"/>
                <a:cs typeface="Changa One"/>
                <a:sym typeface="Changa One"/>
              </a:rPr>
              <a:t>Venus</a:t>
            </a:r>
            <a:endParaRPr sz="2200">
              <a:solidFill>
                <a:srgbClr val="2C2C2C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66" name="Google Shape;2166;p51"/>
          <p:cNvSpPr txBox="1"/>
          <p:nvPr/>
        </p:nvSpPr>
        <p:spPr>
          <a:xfrm>
            <a:off x="6828175" y="2199886"/>
            <a:ext cx="160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2C2C"/>
                </a:solidFill>
                <a:latin typeface="Commissioner"/>
                <a:ea typeface="Commissioner"/>
                <a:cs typeface="Commissioner"/>
                <a:sym typeface="Commissioner"/>
              </a:rPr>
              <a:t>Jupiter doesn’t have a solid surface</a:t>
            </a:r>
            <a:endParaRPr sz="1200">
              <a:solidFill>
                <a:srgbClr val="2C2C2C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67" name="Google Shape;2167;p51"/>
          <p:cNvSpPr txBox="1"/>
          <p:nvPr/>
        </p:nvSpPr>
        <p:spPr>
          <a:xfrm>
            <a:off x="6828175" y="1916286"/>
            <a:ext cx="1602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C2C2C"/>
                </a:solidFill>
                <a:latin typeface="Changa One"/>
                <a:ea typeface="Changa One"/>
                <a:cs typeface="Changa One"/>
                <a:sym typeface="Changa One"/>
              </a:rPr>
              <a:t>Jupiter</a:t>
            </a:r>
            <a:endParaRPr sz="2200">
              <a:solidFill>
                <a:srgbClr val="2C2C2C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68" name="Google Shape;2168;p51"/>
          <p:cNvSpPr txBox="1"/>
          <p:nvPr/>
        </p:nvSpPr>
        <p:spPr>
          <a:xfrm>
            <a:off x="1610525" y="3528811"/>
            <a:ext cx="160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2C2C"/>
                </a:solidFill>
                <a:latin typeface="Commissioner"/>
                <a:ea typeface="Commissioner"/>
                <a:cs typeface="Commissioner"/>
                <a:sym typeface="Commissioner"/>
              </a:rPr>
              <a:t>Earth is the planet on which we all live</a:t>
            </a:r>
            <a:endParaRPr sz="1200">
              <a:solidFill>
                <a:srgbClr val="2C2C2C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69" name="Google Shape;2169;p51"/>
          <p:cNvSpPr txBox="1"/>
          <p:nvPr/>
        </p:nvSpPr>
        <p:spPr>
          <a:xfrm>
            <a:off x="1610525" y="3245211"/>
            <a:ext cx="1602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C2C2C"/>
                </a:solidFill>
                <a:latin typeface="Changa One"/>
                <a:ea typeface="Changa One"/>
                <a:cs typeface="Changa One"/>
                <a:sym typeface="Changa One"/>
              </a:rPr>
              <a:t>Earth</a:t>
            </a:r>
            <a:endParaRPr sz="2200">
              <a:solidFill>
                <a:srgbClr val="2C2C2C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70" name="Google Shape;2170;p51"/>
          <p:cNvSpPr txBox="1"/>
          <p:nvPr/>
        </p:nvSpPr>
        <p:spPr>
          <a:xfrm>
            <a:off x="4181250" y="3528811"/>
            <a:ext cx="160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2C2C"/>
                </a:solidFill>
                <a:latin typeface="Commissioner"/>
                <a:ea typeface="Commissioner"/>
                <a:cs typeface="Commissioner"/>
                <a:sym typeface="Commissioner"/>
              </a:rPr>
              <a:t>Neptune is very far away from the Sun</a:t>
            </a:r>
            <a:endParaRPr sz="1200">
              <a:solidFill>
                <a:srgbClr val="2C2C2C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71" name="Google Shape;2171;p51"/>
          <p:cNvSpPr txBox="1"/>
          <p:nvPr/>
        </p:nvSpPr>
        <p:spPr>
          <a:xfrm>
            <a:off x="4181250" y="3245211"/>
            <a:ext cx="1602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C2C2C"/>
                </a:solidFill>
                <a:latin typeface="Changa One"/>
                <a:ea typeface="Changa One"/>
                <a:cs typeface="Changa One"/>
                <a:sym typeface="Changa One"/>
              </a:rPr>
              <a:t>Neptune</a:t>
            </a:r>
            <a:endParaRPr sz="2200">
              <a:solidFill>
                <a:srgbClr val="2C2C2C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72" name="Google Shape;2172;p51"/>
          <p:cNvSpPr txBox="1"/>
          <p:nvPr/>
        </p:nvSpPr>
        <p:spPr>
          <a:xfrm>
            <a:off x="6828175" y="3528811"/>
            <a:ext cx="160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2C2C"/>
                </a:solidFill>
                <a:latin typeface="Commissioner"/>
                <a:ea typeface="Commissioner"/>
                <a:cs typeface="Commissioner"/>
                <a:sym typeface="Commissioner"/>
              </a:rPr>
              <a:t>Saturn was named after a Roman god</a:t>
            </a:r>
            <a:endParaRPr sz="1200">
              <a:solidFill>
                <a:srgbClr val="2C2C2C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173" name="Google Shape;2173;p51"/>
          <p:cNvSpPr txBox="1"/>
          <p:nvPr/>
        </p:nvSpPr>
        <p:spPr>
          <a:xfrm>
            <a:off x="6828175" y="3245211"/>
            <a:ext cx="1602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C2C2C"/>
                </a:solidFill>
                <a:latin typeface="Changa One"/>
                <a:ea typeface="Changa One"/>
                <a:cs typeface="Changa One"/>
                <a:sym typeface="Changa One"/>
              </a:rPr>
              <a:t>Saturn</a:t>
            </a:r>
            <a:endParaRPr sz="2200">
              <a:solidFill>
                <a:srgbClr val="2C2C2C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74" name="Google Shape;2174;p51"/>
          <p:cNvSpPr txBox="1"/>
          <p:nvPr/>
        </p:nvSpPr>
        <p:spPr>
          <a:xfrm>
            <a:off x="743817" y="1971409"/>
            <a:ext cx="790500" cy="447600"/>
          </a:xfrm>
          <a:prstGeom prst="rect">
            <a:avLst/>
          </a:prstGeom>
          <a:solidFill>
            <a:srgbClr val="2C2C2C"/>
          </a:solidFill>
          <a:ln w="28575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01</a:t>
            </a:r>
            <a:endParaRPr sz="3000">
              <a:solidFill>
                <a:srgbClr val="DBF7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75" name="Google Shape;2175;p51"/>
          <p:cNvSpPr txBox="1"/>
          <p:nvPr/>
        </p:nvSpPr>
        <p:spPr>
          <a:xfrm>
            <a:off x="3314542" y="1971409"/>
            <a:ext cx="790500" cy="447600"/>
          </a:xfrm>
          <a:prstGeom prst="rect">
            <a:avLst/>
          </a:prstGeom>
          <a:solidFill>
            <a:srgbClr val="2C2C2C"/>
          </a:solidFill>
          <a:ln w="28575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02</a:t>
            </a:r>
            <a:endParaRPr sz="3000">
              <a:solidFill>
                <a:srgbClr val="DBF7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76" name="Google Shape;2176;p51"/>
          <p:cNvSpPr txBox="1"/>
          <p:nvPr/>
        </p:nvSpPr>
        <p:spPr>
          <a:xfrm>
            <a:off x="5961467" y="1971409"/>
            <a:ext cx="790500" cy="447600"/>
          </a:xfrm>
          <a:prstGeom prst="rect">
            <a:avLst/>
          </a:prstGeom>
          <a:solidFill>
            <a:srgbClr val="2C2C2C"/>
          </a:solidFill>
          <a:ln w="28575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03</a:t>
            </a:r>
            <a:endParaRPr sz="3000" dirty="0">
              <a:solidFill>
                <a:srgbClr val="DBF7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77" name="Google Shape;2177;p51"/>
          <p:cNvSpPr txBox="1"/>
          <p:nvPr/>
        </p:nvSpPr>
        <p:spPr>
          <a:xfrm>
            <a:off x="743817" y="3289465"/>
            <a:ext cx="790500" cy="447600"/>
          </a:xfrm>
          <a:prstGeom prst="rect">
            <a:avLst/>
          </a:prstGeom>
          <a:solidFill>
            <a:srgbClr val="2C2C2C"/>
          </a:solidFill>
          <a:ln w="28575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04</a:t>
            </a:r>
            <a:endParaRPr sz="3000" dirty="0">
              <a:solidFill>
                <a:srgbClr val="DBF7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78" name="Google Shape;2178;p51"/>
          <p:cNvSpPr txBox="1"/>
          <p:nvPr/>
        </p:nvSpPr>
        <p:spPr>
          <a:xfrm>
            <a:off x="3314542" y="3289465"/>
            <a:ext cx="790500" cy="447600"/>
          </a:xfrm>
          <a:prstGeom prst="rect">
            <a:avLst/>
          </a:prstGeom>
          <a:solidFill>
            <a:srgbClr val="2C2C2C"/>
          </a:solidFill>
          <a:ln w="28575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05</a:t>
            </a:r>
            <a:endParaRPr sz="3000" dirty="0">
              <a:solidFill>
                <a:srgbClr val="DBF7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179" name="Google Shape;2179;p51"/>
          <p:cNvSpPr txBox="1"/>
          <p:nvPr/>
        </p:nvSpPr>
        <p:spPr>
          <a:xfrm>
            <a:off x="5961467" y="3289465"/>
            <a:ext cx="790500" cy="447600"/>
          </a:xfrm>
          <a:prstGeom prst="rect">
            <a:avLst/>
          </a:prstGeom>
          <a:solidFill>
            <a:srgbClr val="2C2C2C"/>
          </a:solidFill>
          <a:ln w="28575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06</a:t>
            </a:r>
            <a:endParaRPr sz="3000" dirty="0">
              <a:solidFill>
                <a:srgbClr val="DBF7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cxnSp>
        <p:nvCxnSpPr>
          <p:cNvPr id="2180" name="Google Shape;2180;p51"/>
          <p:cNvCxnSpPr>
            <a:stCxn id="2174" idx="0"/>
            <a:endCxn id="2175" idx="0"/>
          </p:cNvCxnSpPr>
          <p:nvPr/>
        </p:nvCxnSpPr>
        <p:spPr>
          <a:xfrm rot="-5400000" flipH="1">
            <a:off x="2424117" y="686359"/>
            <a:ext cx="600" cy="2570700"/>
          </a:xfrm>
          <a:prstGeom prst="bentConnector3">
            <a:avLst>
              <a:gd name="adj1" fmla="val -732181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1" name="Google Shape;2181;p51"/>
          <p:cNvCxnSpPr>
            <a:stCxn id="2175" idx="0"/>
            <a:endCxn id="2176" idx="0"/>
          </p:cNvCxnSpPr>
          <p:nvPr/>
        </p:nvCxnSpPr>
        <p:spPr>
          <a:xfrm rot="-5400000" flipH="1">
            <a:off x="5032942" y="648259"/>
            <a:ext cx="600" cy="2646900"/>
          </a:xfrm>
          <a:prstGeom prst="bentConnector3">
            <a:avLst>
              <a:gd name="adj1" fmla="val -732181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2" name="Google Shape;2182;p51"/>
          <p:cNvCxnSpPr>
            <a:stCxn id="2176" idx="2"/>
            <a:endCxn id="2177" idx="0"/>
          </p:cNvCxnSpPr>
          <p:nvPr/>
        </p:nvCxnSpPr>
        <p:spPr>
          <a:xfrm rot="5400000">
            <a:off x="3312617" y="245509"/>
            <a:ext cx="870600" cy="5217600"/>
          </a:xfrm>
          <a:prstGeom prst="bentConnector3">
            <a:avLst>
              <a:gd name="adj1" fmla="val 528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3" name="Google Shape;2183;p51"/>
          <p:cNvCxnSpPr>
            <a:stCxn id="2177" idx="2"/>
            <a:endCxn id="2178" idx="2"/>
          </p:cNvCxnSpPr>
          <p:nvPr/>
        </p:nvCxnSpPr>
        <p:spPr>
          <a:xfrm rot="-5400000" flipH="1">
            <a:off x="2424117" y="2452015"/>
            <a:ext cx="600" cy="2570700"/>
          </a:xfrm>
          <a:prstGeom prst="bentConnector3">
            <a:avLst>
              <a:gd name="adj1" fmla="val 7594942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4" name="Google Shape;2184;p51"/>
          <p:cNvCxnSpPr>
            <a:stCxn id="2178" idx="2"/>
            <a:endCxn id="2179" idx="2"/>
          </p:cNvCxnSpPr>
          <p:nvPr/>
        </p:nvCxnSpPr>
        <p:spPr>
          <a:xfrm rot="-5400000" flipH="1">
            <a:off x="5032942" y="2413915"/>
            <a:ext cx="600" cy="2646900"/>
          </a:xfrm>
          <a:prstGeom prst="bentConnector3">
            <a:avLst>
              <a:gd name="adj1" fmla="val 7594942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53"/>
          <p:cNvSpPr/>
          <p:nvPr/>
        </p:nvSpPr>
        <p:spPr>
          <a:xfrm>
            <a:off x="6301812" y="2955686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53"/>
          <p:cNvSpPr/>
          <p:nvPr/>
        </p:nvSpPr>
        <p:spPr>
          <a:xfrm flipH="1">
            <a:off x="68207" y="3940497"/>
            <a:ext cx="9228337" cy="132700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1" name="Google Shape;2321;p53"/>
          <p:cNvGrpSpPr/>
          <p:nvPr/>
        </p:nvGrpSpPr>
        <p:grpSpPr>
          <a:xfrm>
            <a:off x="5125872" y="3284493"/>
            <a:ext cx="812363" cy="1378546"/>
            <a:chOff x="5112232" y="3531877"/>
            <a:chExt cx="544844" cy="924578"/>
          </a:xfrm>
        </p:grpSpPr>
        <p:sp>
          <p:nvSpPr>
            <p:cNvPr id="2322" name="Google Shape;2322;p53"/>
            <p:cNvSpPr/>
            <p:nvPr/>
          </p:nvSpPr>
          <p:spPr>
            <a:xfrm>
              <a:off x="5467558" y="3776694"/>
              <a:ext cx="189519" cy="679761"/>
            </a:xfrm>
            <a:custGeom>
              <a:avLst/>
              <a:gdLst/>
              <a:ahLst/>
              <a:cxnLst/>
              <a:rect l="l" t="t" r="r" b="b"/>
              <a:pathLst>
                <a:path w="4356" h="15624" extrusionOk="0">
                  <a:moveTo>
                    <a:pt x="1" y="0"/>
                  </a:moveTo>
                  <a:lnTo>
                    <a:pt x="4356" y="0"/>
                  </a:lnTo>
                  <a:lnTo>
                    <a:pt x="4356" y="15623"/>
                  </a:lnTo>
                  <a:lnTo>
                    <a:pt x="1" y="156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3"/>
            <p:cNvSpPr/>
            <p:nvPr/>
          </p:nvSpPr>
          <p:spPr>
            <a:xfrm>
              <a:off x="5425486" y="3776694"/>
              <a:ext cx="42115" cy="679761"/>
            </a:xfrm>
            <a:custGeom>
              <a:avLst/>
              <a:gdLst/>
              <a:ahLst/>
              <a:cxnLst/>
              <a:rect l="l" t="t" r="r" b="b"/>
              <a:pathLst>
                <a:path w="968" h="15624" extrusionOk="0">
                  <a:moveTo>
                    <a:pt x="968" y="0"/>
                  </a:moveTo>
                  <a:lnTo>
                    <a:pt x="0" y="624"/>
                  </a:lnTo>
                  <a:lnTo>
                    <a:pt x="0" y="15623"/>
                  </a:lnTo>
                  <a:lnTo>
                    <a:pt x="968" y="15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3"/>
            <p:cNvSpPr/>
            <p:nvPr/>
          </p:nvSpPr>
          <p:spPr>
            <a:xfrm>
              <a:off x="5112232" y="3531877"/>
              <a:ext cx="155365" cy="924578"/>
            </a:xfrm>
            <a:custGeom>
              <a:avLst/>
              <a:gdLst/>
              <a:ahLst/>
              <a:cxnLst/>
              <a:rect l="l" t="t" r="r" b="b"/>
              <a:pathLst>
                <a:path w="3571" h="21251" extrusionOk="0">
                  <a:moveTo>
                    <a:pt x="3571" y="21250"/>
                  </a:moveTo>
                  <a:lnTo>
                    <a:pt x="1" y="21250"/>
                  </a:lnTo>
                  <a:lnTo>
                    <a:pt x="1" y="2945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3"/>
            <p:cNvSpPr/>
            <p:nvPr/>
          </p:nvSpPr>
          <p:spPr>
            <a:xfrm>
              <a:off x="5341212" y="4250099"/>
              <a:ext cx="29324" cy="206356"/>
            </a:xfrm>
            <a:custGeom>
              <a:avLst/>
              <a:gdLst/>
              <a:ahLst/>
              <a:cxnLst/>
              <a:rect l="l" t="t" r="r" b="b"/>
              <a:pathLst>
                <a:path w="674" h="4743" extrusionOk="0">
                  <a:moveTo>
                    <a:pt x="1" y="1"/>
                  </a:moveTo>
                  <a:lnTo>
                    <a:pt x="674" y="290"/>
                  </a:lnTo>
                  <a:lnTo>
                    <a:pt x="674" y="4742"/>
                  </a:lnTo>
                  <a:lnTo>
                    <a:pt x="1" y="47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3"/>
            <p:cNvSpPr/>
            <p:nvPr/>
          </p:nvSpPr>
          <p:spPr>
            <a:xfrm>
              <a:off x="5216041" y="4250099"/>
              <a:ext cx="230546" cy="206356"/>
            </a:xfrm>
            <a:custGeom>
              <a:avLst/>
              <a:gdLst/>
              <a:ahLst/>
              <a:cxnLst/>
              <a:rect l="l" t="t" r="r" b="b"/>
              <a:pathLst>
                <a:path w="5299" h="4743" extrusionOk="0">
                  <a:moveTo>
                    <a:pt x="2878" y="1624"/>
                  </a:moveTo>
                  <a:lnTo>
                    <a:pt x="2878" y="1"/>
                  </a:lnTo>
                  <a:lnTo>
                    <a:pt x="0" y="1"/>
                  </a:lnTo>
                  <a:lnTo>
                    <a:pt x="0" y="4742"/>
                  </a:lnTo>
                  <a:lnTo>
                    <a:pt x="2448" y="4742"/>
                  </a:lnTo>
                  <a:lnTo>
                    <a:pt x="2878" y="4742"/>
                  </a:lnTo>
                  <a:lnTo>
                    <a:pt x="5298" y="4742"/>
                  </a:lnTo>
                  <a:lnTo>
                    <a:pt x="5298" y="16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53"/>
          <p:cNvGrpSpPr/>
          <p:nvPr/>
        </p:nvGrpSpPr>
        <p:grpSpPr>
          <a:xfrm>
            <a:off x="2935158" y="3574850"/>
            <a:ext cx="1961984" cy="1079237"/>
            <a:chOff x="3642940" y="3726617"/>
            <a:chExt cx="1315884" cy="723834"/>
          </a:xfrm>
        </p:grpSpPr>
        <p:sp>
          <p:nvSpPr>
            <p:cNvPr id="2328" name="Google Shape;2328;p53"/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3"/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3"/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3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3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3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3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3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3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3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3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3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0" name="Google Shape;2340;p53"/>
          <p:cNvGrpSpPr/>
          <p:nvPr/>
        </p:nvGrpSpPr>
        <p:grpSpPr>
          <a:xfrm>
            <a:off x="221260" y="3574847"/>
            <a:ext cx="997295" cy="1079225"/>
            <a:chOff x="5557444" y="2759793"/>
            <a:chExt cx="380778" cy="412060"/>
          </a:xfrm>
        </p:grpSpPr>
        <p:sp>
          <p:nvSpPr>
            <p:cNvPr id="2341" name="Google Shape;2341;p53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3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3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53"/>
          <p:cNvGrpSpPr/>
          <p:nvPr/>
        </p:nvGrpSpPr>
        <p:grpSpPr>
          <a:xfrm>
            <a:off x="1096909" y="3714039"/>
            <a:ext cx="1377024" cy="940079"/>
            <a:chOff x="6129693" y="2797514"/>
            <a:chExt cx="619416" cy="422849"/>
          </a:xfrm>
        </p:grpSpPr>
        <p:sp>
          <p:nvSpPr>
            <p:cNvPr id="2345" name="Google Shape;2345;p53"/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3"/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3"/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3"/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3"/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3"/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3"/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3"/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3"/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3"/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3"/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3"/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3"/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3"/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3"/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3"/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3"/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3"/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3"/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3"/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3"/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3"/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3"/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3"/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3"/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3"/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3"/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3"/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3"/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3"/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3"/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3"/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3"/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3"/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3"/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3"/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3"/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3"/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3"/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3"/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3"/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3"/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3"/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3"/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3"/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3"/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3"/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3"/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3"/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3"/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3"/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3"/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3"/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3"/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3"/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3"/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3"/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3"/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3"/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3"/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3"/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3"/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3"/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3"/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3"/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3"/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3"/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3"/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3"/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3"/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3"/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3"/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3"/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3"/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3"/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3"/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3"/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3"/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3"/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3"/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3"/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3"/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3"/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3"/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3"/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3"/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3"/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3"/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3"/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3"/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3"/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3"/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3"/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3"/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3"/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3"/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3"/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3"/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3"/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3"/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53"/>
          <p:cNvGrpSpPr/>
          <p:nvPr/>
        </p:nvGrpSpPr>
        <p:grpSpPr>
          <a:xfrm>
            <a:off x="7924102" y="3433762"/>
            <a:ext cx="872063" cy="1220307"/>
            <a:chOff x="8209047" y="2704365"/>
            <a:chExt cx="508907" cy="712131"/>
          </a:xfrm>
        </p:grpSpPr>
        <p:sp>
          <p:nvSpPr>
            <p:cNvPr id="2446" name="Google Shape;2446;p53"/>
            <p:cNvSpPr/>
            <p:nvPr/>
          </p:nvSpPr>
          <p:spPr>
            <a:xfrm>
              <a:off x="8209047" y="2704365"/>
              <a:ext cx="70352" cy="712131"/>
            </a:xfrm>
            <a:custGeom>
              <a:avLst/>
              <a:gdLst/>
              <a:ahLst/>
              <a:cxnLst/>
              <a:rect l="l" t="t" r="r" b="b"/>
              <a:pathLst>
                <a:path w="1617" h="16368" extrusionOk="0">
                  <a:moveTo>
                    <a:pt x="1616" y="16368"/>
                  </a:moveTo>
                  <a:lnTo>
                    <a:pt x="1" y="16368"/>
                  </a:lnTo>
                  <a:lnTo>
                    <a:pt x="1" y="586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3"/>
            <p:cNvSpPr/>
            <p:nvPr/>
          </p:nvSpPr>
          <p:spPr>
            <a:xfrm>
              <a:off x="8279355" y="2704365"/>
              <a:ext cx="438599" cy="712131"/>
            </a:xfrm>
            <a:custGeom>
              <a:avLst/>
              <a:gdLst/>
              <a:ahLst/>
              <a:cxnLst/>
              <a:rect l="l" t="t" r="r" b="b"/>
              <a:pathLst>
                <a:path w="10081" h="16368" extrusionOk="0">
                  <a:moveTo>
                    <a:pt x="0" y="16368"/>
                  </a:moveTo>
                  <a:lnTo>
                    <a:pt x="10081" y="16368"/>
                  </a:lnTo>
                  <a:lnTo>
                    <a:pt x="10081" y="7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3"/>
            <p:cNvSpPr/>
            <p:nvPr/>
          </p:nvSpPr>
          <p:spPr>
            <a:xfrm>
              <a:off x="8311116" y="2729860"/>
              <a:ext cx="380865" cy="347103"/>
            </a:xfrm>
            <a:custGeom>
              <a:avLst/>
              <a:gdLst/>
              <a:ahLst/>
              <a:cxnLst/>
              <a:rect l="l" t="t" r="r" b="b"/>
              <a:pathLst>
                <a:path w="8754" h="7978" extrusionOk="0">
                  <a:moveTo>
                    <a:pt x="2042" y="1710"/>
                  </a:moveTo>
                  <a:lnTo>
                    <a:pt x="2629" y="1745"/>
                  </a:lnTo>
                  <a:lnTo>
                    <a:pt x="2629" y="1228"/>
                  </a:lnTo>
                  <a:lnTo>
                    <a:pt x="2042" y="1190"/>
                  </a:lnTo>
                  <a:close/>
                  <a:moveTo>
                    <a:pt x="5443" y="1913"/>
                  </a:moveTo>
                  <a:lnTo>
                    <a:pt x="6032" y="1948"/>
                  </a:lnTo>
                  <a:lnTo>
                    <a:pt x="6032" y="1447"/>
                  </a:lnTo>
                  <a:lnTo>
                    <a:pt x="5443" y="1408"/>
                  </a:lnTo>
                  <a:close/>
                  <a:moveTo>
                    <a:pt x="6124" y="1954"/>
                  </a:moveTo>
                  <a:lnTo>
                    <a:pt x="6712" y="1989"/>
                  </a:lnTo>
                  <a:lnTo>
                    <a:pt x="6712" y="1491"/>
                  </a:lnTo>
                  <a:lnTo>
                    <a:pt x="6124" y="1452"/>
                  </a:lnTo>
                  <a:close/>
                  <a:moveTo>
                    <a:pt x="4083" y="1832"/>
                  </a:moveTo>
                  <a:lnTo>
                    <a:pt x="4671" y="1867"/>
                  </a:lnTo>
                  <a:lnTo>
                    <a:pt x="4671" y="1359"/>
                  </a:lnTo>
                  <a:lnTo>
                    <a:pt x="4083" y="1321"/>
                  </a:lnTo>
                  <a:close/>
                  <a:moveTo>
                    <a:pt x="2722" y="1750"/>
                  </a:moveTo>
                  <a:lnTo>
                    <a:pt x="3310" y="1785"/>
                  </a:lnTo>
                  <a:lnTo>
                    <a:pt x="3310" y="1272"/>
                  </a:lnTo>
                  <a:lnTo>
                    <a:pt x="2722" y="1233"/>
                  </a:lnTo>
                  <a:close/>
                  <a:moveTo>
                    <a:pt x="6805" y="1994"/>
                  </a:moveTo>
                  <a:lnTo>
                    <a:pt x="7392" y="2029"/>
                  </a:lnTo>
                  <a:lnTo>
                    <a:pt x="7392" y="1534"/>
                  </a:lnTo>
                  <a:lnTo>
                    <a:pt x="6805" y="1496"/>
                  </a:lnTo>
                  <a:close/>
                  <a:moveTo>
                    <a:pt x="3402" y="1791"/>
                  </a:moveTo>
                  <a:lnTo>
                    <a:pt x="3990" y="1826"/>
                  </a:lnTo>
                  <a:lnTo>
                    <a:pt x="3990" y="1316"/>
                  </a:lnTo>
                  <a:lnTo>
                    <a:pt x="3402" y="1277"/>
                  </a:lnTo>
                  <a:close/>
                  <a:moveTo>
                    <a:pt x="4763" y="1872"/>
                  </a:moveTo>
                  <a:lnTo>
                    <a:pt x="5351" y="1907"/>
                  </a:lnTo>
                  <a:lnTo>
                    <a:pt x="5351" y="1403"/>
                  </a:lnTo>
                  <a:lnTo>
                    <a:pt x="4763" y="1365"/>
                  </a:lnTo>
                  <a:close/>
                  <a:moveTo>
                    <a:pt x="6124" y="5961"/>
                  </a:moveTo>
                  <a:lnTo>
                    <a:pt x="6712" y="5975"/>
                  </a:lnTo>
                  <a:lnTo>
                    <a:pt x="6712" y="5477"/>
                  </a:lnTo>
                  <a:lnTo>
                    <a:pt x="6124" y="5460"/>
                  </a:lnTo>
                  <a:close/>
                  <a:moveTo>
                    <a:pt x="6805" y="5977"/>
                  </a:moveTo>
                  <a:lnTo>
                    <a:pt x="7392" y="5991"/>
                  </a:lnTo>
                  <a:lnTo>
                    <a:pt x="7392" y="5495"/>
                  </a:lnTo>
                  <a:lnTo>
                    <a:pt x="6805" y="5479"/>
                  </a:lnTo>
                  <a:close/>
                  <a:moveTo>
                    <a:pt x="5443" y="5945"/>
                  </a:moveTo>
                  <a:lnTo>
                    <a:pt x="6032" y="5959"/>
                  </a:lnTo>
                  <a:lnTo>
                    <a:pt x="6032" y="5458"/>
                  </a:lnTo>
                  <a:lnTo>
                    <a:pt x="5443" y="5442"/>
                  </a:lnTo>
                  <a:close/>
                  <a:moveTo>
                    <a:pt x="6805" y="4981"/>
                  </a:moveTo>
                  <a:lnTo>
                    <a:pt x="7392" y="5000"/>
                  </a:lnTo>
                  <a:lnTo>
                    <a:pt x="7392" y="4505"/>
                  </a:lnTo>
                  <a:lnTo>
                    <a:pt x="6805" y="4483"/>
                  </a:lnTo>
                  <a:close/>
                  <a:moveTo>
                    <a:pt x="6805" y="3986"/>
                  </a:moveTo>
                  <a:lnTo>
                    <a:pt x="7392" y="4009"/>
                  </a:lnTo>
                  <a:lnTo>
                    <a:pt x="7392" y="3515"/>
                  </a:lnTo>
                  <a:lnTo>
                    <a:pt x="6805" y="3488"/>
                  </a:lnTo>
                  <a:close/>
                  <a:moveTo>
                    <a:pt x="6805" y="2990"/>
                  </a:moveTo>
                  <a:lnTo>
                    <a:pt x="7392" y="3019"/>
                  </a:lnTo>
                  <a:lnTo>
                    <a:pt x="7392" y="2525"/>
                  </a:lnTo>
                  <a:lnTo>
                    <a:pt x="6805" y="2492"/>
                  </a:lnTo>
                  <a:close/>
                  <a:moveTo>
                    <a:pt x="2722" y="6916"/>
                  </a:moveTo>
                  <a:lnTo>
                    <a:pt x="3310" y="6924"/>
                  </a:lnTo>
                  <a:lnTo>
                    <a:pt x="3310" y="6411"/>
                  </a:lnTo>
                  <a:lnTo>
                    <a:pt x="2722" y="6399"/>
                  </a:lnTo>
                  <a:close/>
                  <a:moveTo>
                    <a:pt x="3402" y="6925"/>
                  </a:moveTo>
                  <a:lnTo>
                    <a:pt x="3990" y="6933"/>
                  </a:lnTo>
                  <a:lnTo>
                    <a:pt x="3990" y="6423"/>
                  </a:lnTo>
                  <a:lnTo>
                    <a:pt x="3402" y="6412"/>
                  </a:lnTo>
                  <a:close/>
                  <a:moveTo>
                    <a:pt x="1361" y="1669"/>
                  </a:moveTo>
                  <a:lnTo>
                    <a:pt x="1949" y="1704"/>
                  </a:lnTo>
                  <a:lnTo>
                    <a:pt x="1949" y="1184"/>
                  </a:lnTo>
                  <a:lnTo>
                    <a:pt x="1361" y="1146"/>
                  </a:lnTo>
                  <a:close/>
                  <a:moveTo>
                    <a:pt x="1361" y="6897"/>
                  </a:moveTo>
                  <a:lnTo>
                    <a:pt x="1949" y="6906"/>
                  </a:lnTo>
                  <a:lnTo>
                    <a:pt x="1949" y="6386"/>
                  </a:lnTo>
                  <a:lnTo>
                    <a:pt x="1361" y="6374"/>
                  </a:lnTo>
                  <a:close/>
                  <a:moveTo>
                    <a:pt x="2042" y="6907"/>
                  </a:moveTo>
                  <a:lnTo>
                    <a:pt x="2629" y="6915"/>
                  </a:lnTo>
                  <a:lnTo>
                    <a:pt x="2629" y="6398"/>
                  </a:lnTo>
                  <a:lnTo>
                    <a:pt x="2042" y="6387"/>
                  </a:lnTo>
                  <a:close/>
                  <a:moveTo>
                    <a:pt x="4763" y="6944"/>
                  </a:moveTo>
                  <a:lnTo>
                    <a:pt x="5351" y="6952"/>
                  </a:lnTo>
                  <a:lnTo>
                    <a:pt x="5351" y="6448"/>
                  </a:lnTo>
                  <a:lnTo>
                    <a:pt x="4763" y="6438"/>
                  </a:lnTo>
                  <a:close/>
                  <a:moveTo>
                    <a:pt x="6124" y="6963"/>
                  </a:moveTo>
                  <a:lnTo>
                    <a:pt x="6712" y="6972"/>
                  </a:lnTo>
                  <a:lnTo>
                    <a:pt x="6712" y="6473"/>
                  </a:lnTo>
                  <a:lnTo>
                    <a:pt x="6124" y="6462"/>
                  </a:lnTo>
                  <a:close/>
                  <a:moveTo>
                    <a:pt x="5443" y="6954"/>
                  </a:moveTo>
                  <a:lnTo>
                    <a:pt x="6032" y="6961"/>
                  </a:lnTo>
                  <a:lnTo>
                    <a:pt x="6032" y="6460"/>
                  </a:lnTo>
                  <a:lnTo>
                    <a:pt x="5443" y="6450"/>
                  </a:lnTo>
                  <a:close/>
                  <a:moveTo>
                    <a:pt x="4763" y="5930"/>
                  </a:moveTo>
                  <a:lnTo>
                    <a:pt x="5351" y="5943"/>
                  </a:lnTo>
                  <a:lnTo>
                    <a:pt x="5351" y="5439"/>
                  </a:lnTo>
                  <a:lnTo>
                    <a:pt x="4763" y="5423"/>
                  </a:lnTo>
                  <a:close/>
                  <a:moveTo>
                    <a:pt x="680" y="2681"/>
                  </a:moveTo>
                  <a:lnTo>
                    <a:pt x="1269" y="2710"/>
                  </a:lnTo>
                  <a:lnTo>
                    <a:pt x="1269" y="2187"/>
                  </a:lnTo>
                  <a:lnTo>
                    <a:pt x="680" y="2154"/>
                  </a:lnTo>
                  <a:close/>
                  <a:moveTo>
                    <a:pt x="680" y="3733"/>
                  </a:moveTo>
                  <a:lnTo>
                    <a:pt x="1269" y="3756"/>
                  </a:lnTo>
                  <a:lnTo>
                    <a:pt x="1269" y="3234"/>
                  </a:lnTo>
                  <a:lnTo>
                    <a:pt x="680" y="3207"/>
                  </a:lnTo>
                  <a:close/>
                  <a:moveTo>
                    <a:pt x="680" y="1628"/>
                  </a:moveTo>
                  <a:lnTo>
                    <a:pt x="1269" y="1663"/>
                  </a:lnTo>
                  <a:lnTo>
                    <a:pt x="1269" y="1141"/>
                  </a:lnTo>
                  <a:lnTo>
                    <a:pt x="680" y="1102"/>
                  </a:lnTo>
                  <a:close/>
                  <a:moveTo>
                    <a:pt x="680" y="6888"/>
                  </a:moveTo>
                  <a:lnTo>
                    <a:pt x="1269" y="6896"/>
                  </a:lnTo>
                  <a:lnTo>
                    <a:pt x="1269" y="6373"/>
                  </a:lnTo>
                  <a:lnTo>
                    <a:pt x="680" y="6362"/>
                  </a:lnTo>
                  <a:close/>
                  <a:moveTo>
                    <a:pt x="680" y="5836"/>
                  </a:moveTo>
                  <a:lnTo>
                    <a:pt x="1269" y="5849"/>
                  </a:lnTo>
                  <a:lnTo>
                    <a:pt x="1269" y="5327"/>
                  </a:lnTo>
                  <a:lnTo>
                    <a:pt x="680" y="5310"/>
                  </a:lnTo>
                  <a:close/>
                  <a:moveTo>
                    <a:pt x="680" y="4784"/>
                  </a:moveTo>
                  <a:lnTo>
                    <a:pt x="1269" y="4803"/>
                  </a:lnTo>
                  <a:lnTo>
                    <a:pt x="1269" y="4280"/>
                  </a:lnTo>
                  <a:lnTo>
                    <a:pt x="680" y="4259"/>
                  </a:lnTo>
                  <a:close/>
                  <a:moveTo>
                    <a:pt x="4083" y="4893"/>
                  </a:moveTo>
                  <a:lnTo>
                    <a:pt x="4671" y="4912"/>
                  </a:lnTo>
                  <a:lnTo>
                    <a:pt x="4671" y="4404"/>
                  </a:lnTo>
                  <a:lnTo>
                    <a:pt x="4083" y="4383"/>
                  </a:lnTo>
                  <a:close/>
                  <a:moveTo>
                    <a:pt x="2042" y="4828"/>
                  </a:moveTo>
                  <a:lnTo>
                    <a:pt x="2629" y="4847"/>
                  </a:lnTo>
                  <a:lnTo>
                    <a:pt x="2629" y="4330"/>
                  </a:lnTo>
                  <a:lnTo>
                    <a:pt x="2042" y="4308"/>
                  </a:lnTo>
                  <a:close/>
                  <a:moveTo>
                    <a:pt x="2722" y="4850"/>
                  </a:moveTo>
                  <a:lnTo>
                    <a:pt x="3310" y="4868"/>
                  </a:lnTo>
                  <a:lnTo>
                    <a:pt x="3310" y="4355"/>
                  </a:lnTo>
                  <a:lnTo>
                    <a:pt x="2722" y="4333"/>
                  </a:lnTo>
                  <a:close/>
                  <a:moveTo>
                    <a:pt x="6805" y="6973"/>
                  </a:moveTo>
                  <a:lnTo>
                    <a:pt x="7392" y="6981"/>
                  </a:lnTo>
                  <a:lnTo>
                    <a:pt x="7392" y="6485"/>
                  </a:lnTo>
                  <a:lnTo>
                    <a:pt x="6805" y="6475"/>
                  </a:lnTo>
                  <a:close/>
                  <a:moveTo>
                    <a:pt x="6124" y="3957"/>
                  </a:moveTo>
                  <a:lnTo>
                    <a:pt x="6712" y="3982"/>
                  </a:lnTo>
                  <a:lnTo>
                    <a:pt x="6712" y="3483"/>
                  </a:lnTo>
                  <a:lnTo>
                    <a:pt x="6124" y="3456"/>
                  </a:lnTo>
                  <a:close/>
                  <a:moveTo>
                    <a:pt x="6124" y="4959"/>
                  </a:moveTo>
                  <a:lnTo>
                    <a:pt x="6712" y="4978"/>
                  </a:lnTo>
                  <a:lnTo>
                    <a:pt x="6712" y="4480"/>
                  </a:lnTo>
                  <a:lnTo>
                    <a:pt x="6124" y="4459"/>
                  </a:lnTo>
                  <a:close/>
                  <a:moveTo>
                    <a:pt x="5443" y="4937"/>
                  </a:moveTo>
                  <a:lnTo>
                    <a:pt x="6032" y="4956"/>
                  </a:lnTo>
                  <a:lnTo>
                    <a:pt x="6032" y="4455"/>
                  </a:lnTo>
                  <a:lnTo>
                    <a:pt x="5443" y="4434"/>
                  </a:lnTo>
                  <a:close/>
                  <a:moveTo>
                    <a:pt x="4763" y="4916"/>
                  </a:moveTo>
                  <a:lnTo>
                    <a:pt x="5351" y="4934"/>
                  </a:lnTo>
                  <a:lnTo>
                    <a:pt x="5351" y="4430"/>
                  </a:lnTo>
                  <a:lnTo>
                    <a:pt x="4763" y="4408"/>
                  </a:lnTo>
                  <a:close/>
                  <a:moveTo>
                    <a:pt x="3402" y="4872"/>
                  </a:moveTo>
                  <a:lnTo>
                    <a:pt x="3990" y="4891"/>
                  </a:lnTo>
                  <a:lnTo>
                    <a:pt x="3990" y="4380"/>
                  </a:lnTo>
                  <a:lnTo>
                    <a:pt x="3402" y="4358"/>
                  </a:lnTo>
                  <a:close/>
                  <a:moveTo>
                    <a:pt x="5443" y="3929"/>
                  </a:moveTo>
                  <a:lnTo>
                    <a:pt x="6032" y="3954"/>
                  </a:lnTo>
                  <a:lnTo>
                    <a:pt x="6032" y="3452"/>
                  </a:lnTo>
                  <a:lnTo>
                    <a:pt x="5443" y="3426"/>
                  </a:lnTo>
                  <a:close/>
                  <a:moveTo>
                    <a:pt x="4083" y="3873"/>
                  </a:moveTo>
                  <a:lnTo>
                    <a:pt x="4671" y="3898"/>
                  </a:lnTo>
                  <a:lnTo>
                    <a:pt x="4671" y="3390"/>
                  </a:lnTo>
                  <a:lnTo>
                    <a:pt x="4083" y="3362"/>
                  </a:lnTo>
                  <a:close/>
                  <a:moveTo>
                    <a:pt x="4763" y="3901"/>
                  </a:moveTo>
                  <a:lnTo>
                    <a:pt x="5351" y="3926"/>
                  </a:lnTo>
                  <a:lnTo>
                    <a:pt x="5351" y="3421"/>
                  </a:lnTo>
                  <a:lnTo>
                    <a:pt x="4763" y="3394"/>
                  </a:lnTo>
                  <a:close/>
                  <a:moveTo>
                    <a:pt x="2722" y="3816"/>
                  </a:moveTo>
                  <a:lnTo>
                    <a:pt x="3310" y="3841"/>
                  </a:lnTo>
                  <a:lnTo>
                    <a:pt x="3310" y="3327"/>
                  </a:lnTo>
                  <a:lnTo>
                    <a:pt x="2722" y="3300"/>
                  </a:lnTo>
                  <a:close/>
                  <a:moveTo>
                    <a:pt x="3402" y="3844"/>
                  </a:moveTo>
                  <a:lnTo>
                    <a:pt x="3990" y="3869"/>
                  </a:lnTo>
                  <a:lnTo>
                    <a:pt x="3990" y="3358"/>
                  </a:lnTo>
                  <a:lnTo>
                    <a:pt x="3402" y="3331"/>
                  </a:lnTo>
                  <a:close/>
                  <a:moveTo>
                    <a:pt x="2042" y="3788"/>
                  </a:moveTo>
                  <a:lnTo>
                    <a:pt x="2629" y="3813"/>
                  </a:lnTo>
                  <a:lnTo>
                    <a:pt x="2629" y="3296"/>
                  </a:lnTo>
                  <a:lnTo>
                    <a:pt x="2042" y="3269"/>
                  </a:lnTo>
                  <a:close/>
                  <a:moveTo>
                    <a:pt x="6124" y="2955"/>
                  </a:moveTo>
                  <a:lnTo>
                    <a:pt x="6712" y="2985"/>
                  </a:lnTo>
                  <a:lnTo>
                    <a:pt x="6712" y="2486"/>
                  </a:lnTo>
                  <a:lnTo>
                    <a:pt x="6124" y="2455"/>
                  </a:lnTo>
                  <a:close/>
                  <a:moveTo>
                    <a:pt x="1361" y="5852"/>
                  </a:moveTo>
                  <a:lnTo>
                    <a:pt x="1949" y="5865"/>
                  </a:lnTo>
                  <a:lnTo>
                    <a:pt x="1949" y="5345"/>
                  </a:lnTo>
                  <a:lnTo>
                    <a:pt x="1361" y="5329"/>
                  </a:lnTo>
                  <a:close/>
                  <a:moveTo>
                    <a:pt x="1361" y="4806"/>
                  </a:moveTo>
                  <a:lnTo>
                    <a:pt x="1949" y="4825"/>
                  </a:lnTo>
                  <a:lnTo>
                    <a:pt x="1949" y="4305"/>
                  </a:lnTo>
                  <a:lnTo>
                    <a:pt x="1361" y="4284"/>
                  </a:lnTo>
                  <a:close/>
                  <a:moveTo>
                    <a:pt x="1361" y="3761"/>
                  </a:moveTo>
                  <a:lnTo>
                    <a:pt x="1949" y="3785"/>
                  </a:lnTo>
                  <a:lnTo>
                    <a:pt x="1949" y="3264"/>
                  </a:lnTo>
                  <a:lnTo>
                    <a:pt x="1361" y="3237"/>
                  </a:lnTo>
                  <a:close/>
                  <a:moveTo>
                    <a:pt x="1361" y="2714"/>
                  </a:moveTo>
                  <a:lnTo>
                    <a:pt x="1949" y="2745"/>
                  </a:lnTo>
                  <a:lnTo>
                    <a:pt x="1949" y="2224"/>
                  </a:lnTo>
                  <a:lnTo>
                    <a:pt x="1361" y="2192"/>
                  </a:lnTo>
                  <a:close/>
                  <a:moveTo>
                    <a:pt x="3402" y="5899"/>
                  </a:moveTo>
                  <a:lnTo>
                    <a:pt x="3990" y="5913"/>
                  </a:lnTo>
                  <a:lnTo>
                    <a:pt x="3990" y="5401"/>
                  </a:lnTo>
                  <a:lnTo>
                    <a:pt x="3402" y="5385"/>
                  </a:lnTo>
                  <a:close/>
                  <a:moveTo>
                    <a:pt x="4083" y="5914"/>
                  </a:moveTo>
                  <a:lnTo>
                    <a:pt x="4671" y="5927"/>
                  </a:lnTo>
                  <a:lnTo>
                    <a:pt x="4671" y="5420"/>
                  </a:lnTo>
                  <a:lnTo>
                    <a:pt x="4083" y="5404"/>
                  </a:lnTo>
                  <a:close/>
                  <a:moveTo>
                    <a:pt x="2722" y="5883"/>
                  </a:moveTo>
                  <a:lnTo>
                    <a:pt x="3310" y="5897"/>
                  </a:lnTo>
                  <a:lnTo>
                    <a:pt x="3310" y="5383"/>
                  </a:lnTo>
                  <a:lnTo>
                    <a:pt x="2722" y="5366"/>
                  </a:lnTo>
                  <a:close/>
                  <a:moveTo>
                    <a:pt x="2042" y="5867"/>
                  </a:moveTo>
                  <a:lnTo>
                    <a:pt x="2629" y="5881"/>
                  </a:lnTo>
                  <a:lnTo>
                    <a:pt x="2629" y="5364"/>
                  </a:lnTo>
                  <a:lnTo>
                    <a:pt x="2042" y="5348"/>
                  </a:lnTo>
                  <a:close/>
                  <a:moveTo>
                    <a:pt x="2042" y="2749"/>
                  </a:moveTo>
                  <a:lnTo>
                    <a:pt x="2629" y="2779"/>
                  </a:lnTo>
                  <a:lnTo>
                    <a:pt x="2629" y="2262"/>
                  </a:lnTo>
                  <a:lnTo>
                    <a:pt x="2042" y="2229"/>
                  </a:lnTo>
                  <a:close/>
                  <a:moveTo>
                    <a:pt x="4763" y="2887"/>
                  </a:moveTo>
                  <a:lnTo>
                    <a:pt x="5351" y="2916"/>
                  </a:lnTo>
                  <a:lnTo>
                    <a:pt x="5351" y="2412"/>
                  </a:lnTo>
                  <a:lnTo>
                    <a:pt x="4763" y="2379"/>
                  </a:lnTo>
                  <a:close/>
                  <a:moveTo>
                    <a:pt x="5443" y="2921"/>
                  </a:moveTo>
                  <a:lnTo>
                    <a:pt x="6032" y="2950"/>
                  </a:lnTo>
                  <a:lnTo>
                    <a:pt x="6032" y="2449"/>
                  </a:lnTo>
                  <a:lnTo>
                    <a:pt x="5443" y="2416"/>
                  </a:lnTo>
                  <a:close/>
                  <a:moveTo>
                    <a:pt x="4083" y="2852"/>
                  </a:moveTo>
                  <a:lnTo>
                    <a:pt x="4671" y="2881"/>
                  </a:lnTo>
                  <a:lnTo>
                    <a:pt x="4671" y="2375"/>
                  </a:lnTo>
                  <a:lnTo>
                    <a:pt x="4083" y="2342"/>
                  </a:lnTo>
                  <a:close/>
                  <a:moveTo>
                    <a:pt x="3402" y="2818"/>
                  </a:moveTo>
                  <a:lnTo>
                    <a:pt x="3990" y="2848"/>
                  </a:lnTo>
                  <a:lnTo>
                    <a:pt x="3990" y="2337"/>
                  </a:lnTo>
                  <a:lnTo>
                    <a:pt x="3402" y="2305"/>
                  </a:lnTo>
                  <a:close/>
                  <a:moveTo>
                    <a:pt x="2722" y="2783"/>
                  </a:moveTo>
                  <a:lnTo>
                    <a:pt x="3310" y="2813"/>
                  </a:lnTo>
                  <a:lnTo>
                    <a:pt x="3310" y="2299"/>
                  </a:lnTo>
                  <a:lnTo>
                    <a:pt x="2722" y="2267"/>
                  </a:lnTo>
                  <a:close/>
                  <a:moveTo>
                    <a:pt x="4083" y="6935"/>
                  </a:moveTo>
                  <a:lnTo>
                    <a:pt x="4671" y="6943"/>
                  </a:lnTo>
                  <a:lnTo>
                    <a:pt x="4671" y="6435"/>
                  </a:lnTo>
                  <a:lnTo>
                    <a:pt x="4083" y="6425"/>
                  </a:lnTo>
                  <a:close/>
                  <a:moveTo>
                    <a:pt x="8165" y="3059"/>
                  </a:moveTo>
                  <a:lnTo>
                    <a:pt x="8753" y="3088"/>
                  </a:lnTo>
                  <a:lnTo>
                    <a:pt x="8753" y="2599"/>
                  </a:lnTo>
                  <a:lnTo>
                    <a:pt x="8165" y="2567"/>
                  </a:lnTo>
                  <a:close/>
                  <a:moveTo>
                    <a:pt x="7484" y="6982"/>
                  </a:moveTo>
                  <a:lnTo>
                    <a:pt x="8073" y="6990"/>
                  </a:lnTo>
                  <a:lnTo>
                    <a:pt x="8073" y="6497"/>
                  </a:lnTo>
                  <a:lnTo>
                    <a:pt x="7484" y="6487"/>
                  </a:lnTo>
                  <a:close/>
                  <a:moveTo>
                    <a:pt x="8165" y="5025"/>
                  </a:moveTo>
                  <a:lnTo>
                    <a:pt x="8753" y="5043"/>
                  </a:lnTo>
                  <a:lnTo>
                    <a:pt x="8753" y="4555"/>
                  </a:lnTo>
                  <a:lnTo>
                    <a:pt x="8165" y="4533"/>
                  </a:lnTo>
                  <a:close/>
                  <a:moveTo>
                    <a:pt x="8165" y="2075"/>
                  </a:moveTo>
                  <a:lnTo>
                    <a:pt x="8753" y="2110"/>
                  </a:lnTo>
                  <a:lnTo>
                    <a:pt x="8753" y="1622"/>
                  </a:lnTo>
                  <a:lnTo>
                    <a:pt x="8165" y="1584"/>
                  </a:lnTo>
                  <a:close/>
                  <a:moveTo>
                    <a:pt x="8165" y="1092"/>
                  </a:moveTo>
                  <a:lnTo>
                    <a:pt x="8753" y="1133"/>
                  </a:lnTo>
                  <a:lnTo>
                    <a:pt x="8753" y="644"/>
                  </a:lnTo>
                  <a:lnTo>
                    <a:pt x="8165" y="601"/>
                  </a:lnTo>
                  <a:close/>
                  <a:moveTo>
                    <a:pt x="8165" y="6009"/>
                  </a:moveTo>
                  <a:lnTo>
                    <a:pt x="8753" y="6021"/>
                  </a:lnTo>
                  <a:lnTo>
                    <a:pt x="8753" y="5532"/>
                  </a:lnTo>
                  <a:lnTo>
                    <a:pt x="8165" y="5516"/>
                  </a:lnTo>
                  <a:close/>
                  <a:moveTo>
                    <a:pt x="5443" y="7962"/>
                  </a:moveTo>
                  <a:lnTo>
                    <a:pt x="6032" y="7965"/>
                  </a:lnTo>
                  <a:lnTo>
                    <a:pt x="6032" y="7463"/>
                  </a:lnTo>
                  <a:lnTo>
                    <a:pt x="5443" y="7458"/>
                  </a:lnTo>
                  <a:close/>
                  <a:moveTo>
                    <a:pt x="6124" y="7965"/>
                  </a:moveTo>
                  <a:lnTo>
                    <a:pt x="6712" y="7967"/>
                  </a:lnTo>
                  <a:lnTo>
                    <a:pt x="6712" y="7469"/>
                  </a:lnTo>
                  <a:lnTo>
                    <a:pt x="6124" y="7464"/>
                  </a:lnTo>
                  <a:close/>
                  <a:moveTo>
                    <a:pt x="8165" y="6991"/>
                  </a:moveTo>
                  <a:lnTo>
                    <a:pt x="8753" y="7000"/>
                  </a:lnTo>
                  <a:lnTo>
                    <a:pt x="8753" y="6511"/>
                  </a:lnTo>
                  <a:lnTo>
                    <a:pt x="8165" y="6500"/>
                  </a:lnTo>
                  <a:close/>
                  <a:moveTo>
                    <a:pt x="4763" y="7958"/>
                  </a:moveTo>
                  <a:lnTo>
                    <a:pt x="5351" y="7962"/>
                  </a:lnTo>
                  <a:lnTo>
                    <a:pt x="5351" y="7457"/>
                  </a:lnTo>
                  <a:lnTo>
                    <a:pt x="4763" y="7451"/>
                  </a:lnTo>
                  <a:close/>
                  <a:moveTo>
                    <a:pt x="8165" y="7974"/>
                  </a:moveTo>
                  <a:lnTo>
                    <a:pt x="8753" y="7977"/>
                  </a:lnTo>
                  <a:lnTo>
                    <a:pt x="8753" y="7489"/>
                  </a:lnTo>
                  <a:lnTo>
                    <a:pt x="8165" y="7483"/>
                  </a:lnTo>
                  <a:close/>
                  <a:moveTo>
                    <a:pt x="7484" y="7972"/>
                  </a:moveTo>
                  <a:lnTo>
                    <a:pt x="8073" y="7974"/>
                  </a:lnTo>
                  <a:lnTo>
                    <a:pt x="8073" y="7482"/>
                  </a:lnTo>
                  <a:lnTo>
                    <a:pt x="7484" y="7476"/>
                  </a:lnTo>
                  <a:close/>
                  <a:moveTo>
                    <a:pt x="6805" y="7968"/>
                  </a:moveTo>
                  <a:lnTo>
                    <a:pt x="7392" y="7971"/>
                  </a:lnTo>
                  <a:lnTo>
                    <a:pt x="7392" y="7476"/>
                  </a:lnTo>
                  <a:lnTo>
                    <a:pt x="6805" y="7471"/>
                  </a:lnTo>
                  <a:close/>
                  <a:moveTo>
                    <a:pt x="4083" y="7956"/>
                  </a:moveTo>
                  <a:lnTo>
                    <a:pt x="4671" y="7958"/>
                  </a:lnTo>
                  <a:lnTo>
                    <a:pt x="4671" y="7450"/>
                  </a:lnTo>
                  <a:lnTo>
                    <a:pt x="4083" y="7446"/>
                  </a:lnTo>
                  <a:close/>
                  <a:moveTo>
                    <a:pt x="8165" y="4042"/>
                  </a:moveTo>
                  <a:lnTo>
                    <a:pt x="8753" y="4066"/>
                  </a:lnTo>
                  <a:lnTo>
                    <a:pt x="8753" y="3577"/>
                  </a:lnTo>
                  <a:lnTo>
                    <a:pt x="8165" y="3550"/>
                  </a:lnTo>
                  <a:close/>
                  <a:moveTo>
                    <a:pt x="5443" y="905"/>
                  </a:moveTo>
                  <a:lnTo>
                    <a:pt x="6032" y="945"/>
                  </a:lnTo>
                  <a:lnTo>
                    <a:pt x="6032" y="444"/>
                  </a:lnTo>
                  <a:lnTo>
                    <a:pt x="5443" y="400"/>
                  </a:lnTo>
                  <a:close/>
                  <a:moveTo>
                    <a:pt x="6124" y="951"/>
                  </a:moveTo>
                  <a:lnTo>
                    <a:pt x="6712" y="992"/>
                  </a:lnTo>
                  <a:lnTo>
                    <a:pt x="6712" y="494"/>
                  </a:lnTo>
                  <a:lnTo>
                    <a:pt x="6124" y="451"/>
                  </a:lnTo>
                  <a:close/>
                  <a:moveTo>
                    <a:pt x="4763" y="857"/>
                  </a:moveTo>
                  <a:lnTo>
                    <a:pt x="5351" y="898"/>
                  </a:lnTo>
                  <a:lnTo>
                    <a:pt x="5351" y="393"/>
                  </a:lnTo>
                  <a:lnTo>
                    <a:pt x="4763" y="350"/>
                  </a:lnTo>
                  <a:close/>
                  <a:moveTo>
                    <a:pt x="6805" y="998"/>
                  </a:moveTo>
                  <a:lnTo>
                    <a:pt x="7392" y="1039"/>
                  </a:lnTo>
                  <a:lnTo>
                    <a:pt x="7392" y="544"/>
                  </a:lnTo>
                  <a:lnTo>
                    <a:pt x="6805" y="501"/>
                  </a:lnTo>
                  <a:close/>
                  <a:moveTo>
                    <a:pt x="4083" y="811"/>
                  </a:moveTo>
                  <a:lnTo>
                    <a:pt x="4671" y="852"/>
                  </a:lnTo>
                  <a:lnTo>
                    <a:pt x="4671" y="344"/>
                  </a:lnTo>
                  <a:lnTo>
                    <a:pt x="4083" y="301"/>
                  </a:lnTo>
                  <a:close/>
                  <a:moveTo>
                    <a:pt x="2722" y="717"/>
                  </a:moveTo>
                  <a:lnTo>
                    <a:pt x="3310" y="758"/>
                  </a:lnTo>
                  <a:lnTo>
                    <a:pt x="3310" y="243"/>
                  </a:lnTo>
                  <a:lnTo>
                    <a:pt x="2722" y="200"/>
                  </a:lnTo>
                  <a:close/>
                  <a:moveTo>
                    <a:pt x="3402" y="764"/>
                  </a:moveTo>
                  <a:lnTo>
                    <a:pt x="3990" y="804"/>
                  </a:lnTo>
                  <a:lnTo>
                    <a:pt x="3990" y="294"/>
                  </a:lnTo>
                  <a:lnTo>
                    <a:pt x="3402" y="250"/>
                  </a:lnTo>
                  <a:close/>
                  <a:moveTo>
                    <a:pt x="2042" y="670"/>
                  </a:moveTo>
                  <a:lnTo>
                    <a:pt x="2629" y="711"/>
                  </a:lnTo>
                  <a:lnTo>
                    <a:pt x="2629" y="194"/>
                  </a:lnTo>
                  <a:lnTo>
                    <a:pt x="2042" y="151"/>
                  </a:lnTo>
                  <a:close/>
                  <a:moveTo>
                    <a:pt x="7484" y="4014"/>
                  </a:moveTo>
                  <a:lnTo>
                    <a:pt x="8073" y="4038"/>
                  </a:lnTo>
                  <a:lnTo>
                    <a:pt x="8073" y="3546"/>
                  </a:lnTo>
                  <a:lnTo>
                    <a:pt x="7484" y="3519"/>
                  </a:lnTo>
                  <a:close/>
                  <a:moveTo>
                    <a:pt x="7484" y="5003"/>
                  </a:moveTo>
                  <a:lnTo>
                    <a:pt x="8073" y="5022"/>
                  </a:lnTo>
                  <a:lnTo>
                    <a:pt x="8073" y="4530"/>
                  </a:lnTo>
                  <a:lnTo>
                    <a:pt x="7484" y="4508"/>
                  </a:lnTo>
                  <a:close/>
                  <a:moveTo>
                    <a:pt x="7484" y="5993"/>
                  </a:moveTo>
                  <a:lnTo>
                    <a:pt x="8073" y="6006"/>
                  </a:lnTo>
                  <a:lnTo>
                    <a:pt x="8073" y="5514"/>
                  </a:lnTo>
                  <a:lnTo>
                    <a:pt x="7484" y="5497"/>
                  </a:lnTo>
                  <a:close/>
                  <a:moveTo>
                    <a:pt x="7484" y="2035"/>
                  </a:moveTo>
                  <a:lnTo>
                    <a:pt x="8073" y="2070"/>
                  </a:lnTo>
                  <a:lnTo>
                    <a:pt x="8073" y="1578"/>
                  </a:lnTo>
                  <a:lnTo>
                    <a:pt x="7484" y="1540"/>
                  </a:lnTo>
                  <a:close/>
                  <a:moveTo>
                    <a:pt x="7484" y="3024"/>
                  </a:moveTo>
                  <a:lnTo>
                    <a:pt x="8073" y="3054"/>
                  </a:lnTo>
                  <a:lnTo>
                    <a:pt x="8073" y="2562"/>
                  </a:lnTo>
                  <a:lnTo>
                    <a:pt x="7484" y="2529"/>
                  </a:lnTo>
                  <a:close/>
                  <a:moveTo>
                    <a:pt x="7484" y="1046"/>
                  </a:moveTo>
                  <a:lnTo>
                    <a:pt x="8073" y="1085"/>
                  </a:lnTo>
                  <a:lnTo>
                    <a:pt x="8073" y="594"/>
                  </a:lnTo>
                  <a:lnTo>
                    <a:pt x="7484" y="550"/>
                  </a:lnTo>
                  <a:close/>
                  <a:moveTo>
                    <a:pt x="1" y="2646"/>
                  </a:moveTo>
                  <a:lnTo>
                    <a:pt x="588" y="2676"/>
                  </a:lnTo>
                  <a:lnTo>
                    <a:pt x="588" y="2149"/>
                  </a:lnTo>
                  <a:lnTo>
                    <a:pt x="1" y="2117"/>
                  </a:lnTo>
                  <a:close/>
                  <a:moveTo>
                    <a:pt x="1" y="7937"/>
                  </a:moveTo>
                  <a:lnTo>
                    <a:pt x="588" y="7939"/>
                  </a:lnTo>
                  <a:lnTo>
                    <a:pt x="588" y="7413"/>
                  </a:lnTo>
                  <a:lnTo>
                    <a:pt x="1" y="7407"/>
                  </a:lnTo>
                  <a:close/>
                  <a:moveTo>
                    <a:pt x="680" y="7940"/>
                  </a:moveTo>
                  <a:lnTo>
                    <a:pt x="1269" y="7942"/>
                  </a:lnTo>
                  <a:lnTo>
                    <a:pt x="1269" y="7420"/>
                  </a:lnTo>
                  <a:lnTo>
                    <a:pt x="680" y="7414"/>
                  </a:lnTo>
                  <a:close/>
                  <a:moveTo>
                    <a:pt x="1" y="6879"/>
                  </a:moveTo>
                  <a:lnTo>
                    <a:pt x="588" y="6887"/>
                  </a:lnTo>
                  <a:lnTo>
                    <a:pt x="588" y="6361"/>
                  </a:lnTo>
                  <a:lnTo>
                    <a:pt x="1" y="6350"/>
                  </a:lnTo>
                  <a:close/>
                  <a:moveTo>
                    <a:pt x="2042" y="7946"/>
                  </a:moveTo>
                  <a:lnTo>
                    <a:pt x="2629" y="7949"/>
                  </a:lnTo>
                  <a:lnTo>
                    <a:pt x="2629" y="7432"/>
                  </a:lnTo>
                  <a:lnTo>
                    <a:pt x="2042" y="7427"/>
                  </a:lnTo>
                  <a:close/>
                  <a:moveTo>
                    <a:pt x="2722" y="7949"/>
                  </a:moveTo>
                  <a:lnTo>
                    <a:pt x="3310" y="7953"/>
                  </a:lnTo>
                  <a:lnTo>
                    <a:pt x="3310" y="7438"/>
                  </a:lnTo>
                  <a:lnTo>
                    <a:pt x="2722" y="7433"/>
                  </a:lnTo>
                  <a:close/>
                  <a:moveTo>
                    <a:pt x="1361" y="624"/>
                  </a:moveTo>
                  <a:lnTo>
                    <a:pt x="1949" y="664"/>
                  </a:lnTo>
                  <a:lnTo>
                    <a:pt x="1949" y="144"/>
                  </a:lnTo>
                  <a:lnTo>
                    <a:pt x="1361" y="101"/>
                  </a:lnTo>
                  <a:close/>
                  <a:moveTo>
                    <a:pt x="1" y="5820"/>
                  </a:moveTo>
                  <a:lnTo>
                    <a:pt x="588" y="5834"/>
                  </a:lnTo>
                  <a:lnTo>
                    <a:pt x="588" y="5308"/>
                  </a:lnTo>
                  <a:lnTo>
                    <a:pt x="1" y="5292"/>
                  </a:lnTo>
                  <a:close/>
                  <a:moveTo>
                    <a:pt x="1361" y="7944"/>
                  </a:moveTo>
                  <a:lnTo>
                    <a:pt x="1949" y="7946"/>
                  </a:lnTo>
                  <a:lnTo>
                    <a:pt x="1949" y="7425"/>
                  </a:lnTo>
                  <a:lnTo>
                    <a:pt x="1361" y="7420"/>
                  </a:lnTo>
                  <a:close/>
                  <a:moveTo>
                    <a:pt x="1" y="530"/>
                  </a:moveTo>
                  <a:lnTo>
                    <a:pt x="588" y="571"/>
                  </a:lnTo>
                  <a:lnTo>
                    <a:pt x="588" y="43"/>
                  </a:lnTo>
                  <a:lnTo>
                    <a:pt x="1" y="0"/>
                  </a:lnTo>
                  <a:close/>
                  <a:moveTo>
                    <a:pt x="1" y="4762"/>
                  </a:moveTo>
                  <a:lnTo>
                    <a:pt x="588" y="4781"/>
                  </a:lnTo>
                  <a:lnTo>
                    <a:pt x="588" y="4254"/>
                  </a:lnTo>
                  <a:lnTo>
                    <a:pt x="1" y="4233"/>
                  </a:lnTo>
                  <a:close/>
                  <a:moveTo>
                    <a:pt x="680" y="576"/>
                  </a:moveTo>
                  <a:lnTo>
                    <a:pt x="1269" y="617"/>
                  </a:lnTo>
                  <a:lnTo>
                    <a:pt x="1269" y="94"/>
                  </a:lnTo>
                  <a:lnTo>
                    <a:pt x="680" y="50"/>
                  </a:lnTo>
                  <a:close/>
                  <a:moveTo>
                    <a:pt x="1" y="1588"/>
                  </a:moveTo>
                  <a:lnTo>
                    <a:pt x="588" y="1623"/>
                  </a:lnTo>
                  <a:lnTo>
                    <a:pt x="588" y="1097"/>
                  </a:lnTo>
                  <a:lnTo>
                    <a:pt x="1" y="1058"/>
                  </a:lnTo>
                  <a:close/>
                  <a:moveTo>
                    <a:pt x="1" y="3704"/>
                  </a:moveTo>
                  <a:lnTo>
                    <a:pt x="588" y="3728"/>
                  </a:lnTo>
                  <a:lnTo>
                    <a:pt x="588" y="3202"/>
                  </a:lnTo>
                  <a:lnTo>
                    <a:pt x="1" y="3175"/>
                  </a:lnTo>
                  <a:close/>
                  <a:moveTo>
                    <a:pt x="3402" y="7953"/>
                  </a:moveTo>
                  <a:lnTo>
                    <a:pt x="3990" y="7955"/>
                  </a:lnTo>
                  <a:lnTo>
                    <a:pt x="3990" y="7445"/>
                  </a:lnTo>
                  <a:lnTo>
                    <a:pt x="3402" y="7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9" name="Google Shape;2449;p53"/>
          <p:cNvGrpSpPr/>
          <p:nvPr/>
        </p:nvGrpSpPr>
        <p:grpSpPr>
          <a:xfrm>
            <a:off x="7278457" y="3146370"/>
            <a:ext cx="838961" cy="1507715"/>
            <a:chOff x="7510801" y="2623702"/>
            <a:chExt cx="489590" cy="879852"/>
          </a:xfrm>
        </p:grpSpPr>
        <p:sp>
          <p:nvSpPr>
            <p:cNvPr id="2450" name="Google Shape;2450;p53"/>
            <p:cNvSpPr/>
            <p:nvPr/>
          </p:nvSpPr>
          <p:spPr>
            <a:xfrm>
              <a:off x="7510801" y="2623702"/>
              <a:ext cx="239248" cy="879852"/>
            </a:xfrm>
            <a:custGeom>
              <a:avLst/>
              <a:gdLst/>
              <a:ahLst/>
              <a:cxnLst/>
              <a:rect l="l" t="t" r="r" b="b"/>
              <a:pathLst>
                <a:path w="5499" h="20223" extrusionOk="0">
                  <a:moveTo>
                    <a:pt x="5498" y="20222"/>
                  </a:moveTo>
                  <a:lnTo>
                    <a:pt x="0" y="20222"/>
                  </a:lnTo>
                  <a:lnTo>
                    <a:pt x="0" y="250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3"/>
            <p:cNvSpPr/>
            <p:nvPr/>
          </p:nvSpPr>
          <p:spPr>
            <a:xfrm>
              <a:off x="7525724" y="2691008"/>
              <a:ext cx="203876" cy="810110"/>
            </a:xfrm>
            <a:custGeom>
              <a:avLst/>
              <a:gdLst/>
              <a:ahLst/>
              <a:cxnLst/>
              <a:rect l="l" t="t" r="r" b="b"/>
              <a:pathLst>
                <a:path w="4686" h="18620" extrusionOk="0">
                  <a:moveTo>
                    <a:pt x="843" y="4008"/>
                  </a:moveTo>
                  <a:lnTo>
                    <a:pt x="3761" y="2946"/>
                  </a:lnTo>
                  <a:lnTo>
                    <a:pt x="3761" y="1759"/>
                  </a:lnTo>
                  <a:lnTo>
                    <a:pt x="843" y="2910"/>
                  </a:lnTo>
                  <a:close/>
                  <a:moveTo>
                    <a:pt x="843" y="5226"/>
                  </a:moveTo>
                  <a:lnTo>
                    <a:pt x="3761" y="4252"/>
                  </a:lnTo>
                  <a:lnTo>
                    <a:pt x="3761" y="3064"/>
                  </a:lnTo>
                  <a:lnTo>
                    <a:pt x="843" y="4127"/>
                  </a:lnTo>
                  <a:close/>
                  <a:moveTo>
                    <a:pt x="843" y="6444"/>
                  </a:moveTo>
                  <a:lnTo>
                    <a:pt x="3761" y="5559"/>
                  </a:lnTo>
                  <a:lnTo>
                    <a:pt x="3761" y="4369"/>
                  </a:lnTo>
                  <a:lnTo>
                    <a:pt x="843" y="5343"/>
                  </a:lnTo>
                  <a:close/>
                  <a:moveTo>
                    <a:pt x="1" y="5507"/>
                  </a:moveTo>
                  <a:lnTo>
                    <a:pt x="399" y="5374"/>
                  </a:lnTo>
                  <a:lnTo>
                    <a:pt x="399" y="4288"/>
                  </a:lnTo>
                  <a:lnTo>
                    <a:pt x="1" y="4433"/>
                  </a:lnTo>
                  <a:close/>
                  <a:moveTo>
                    <a:pt x="843" y="8879"/>
                  </a:moveTo>
                  <a:lnTo>
                    <a:pt x="3761" y="8172"/>
                  </a:lnTo>
                  <a:lnTo>
                    <a:pt x="3761" y="6981"/>
                  </a:lnTo>
                  <a:lnTo>
                    <a:pt x="843" y="7777"/>
                  </a:lnTo>
                  <a:close/>
                  <a:moveTo>
                    <a:pt x="843" y="7661"/>
                  </a:moveTo>
                  <a:lnTo>
                    <a:pt x="3761" y="6865"/>
                  </a:lnTo>
                  <a:lnTo>
                    <a:pt x="3761" y="5674"/>
                  </a:lnTo>
                  <a:lnTo>
                    <a:pt x="843" y="6560"/>
                  </a:lnTo>
                  <a:close/>
                  <a:moveTo>
                    <a:pt x="1" y="6700"/>
                  </a:moveTo>
                  <a:lnTo>
                    <a:pt x="399" y="6579"/>
                  </a:lnTo>
                  <a:lnTo>
                    <a:pt x="399" y="5490"/>
                  </a:lnTo>
                  <a:lnTo>
                    <a:pt x="1" y="5624"/>
                  </a:lnTo>
                  <a:close/>
                  <a:moveTo>
                    <a:pt x="1" y="9084"/>
                  </a:moveTo>
                  <a:lnTo>
                    <a:pt x="399" y="8987"/>
                  </a:lnTo>
                  <a:lnTo>
                    <a:pt x="399" y="7897"/>
                  </a:lnTo>
                  <a:lnTo>
                    <a:pt x="1" y="8007"/>
                  </a:lnTo>
                  <a:close/>
                  <a:moveTo>
                    <a:pt x="1" y="10276"/>
                  </a:moveTo>
                  <a:lnTo>
                    <a:pt x="399" y="10191"/>
                  </a:lnTo>
                  <a:lnTo>
                    <a:pt x="399" y="9101"/>
                  </a:lnTo>
                  <a:lnTo>
                    <a:pt x="1" y="9198"/>
                  </a:lnTo>
                  <a:close/>
                  <a:moveTo>
                    <a:pt x="1" y="7892"/>
                  </a:moveTo>
                  <a:lnTo>
                    <a:pt x="399" y="7783"/>
                  </a:lnTo>
                  <a:lnTo>
                    <a:pt x="399" y="6694"/>
                  </a:lnTo>
                  <a:lnTo>
                    <a:pt x="1" y="6816"/>
                  </a:lnTo>
                  <a:close/>
                  <a:moveTo>
                    <a:pt x="843" y="17403"/>
                  </a:moveTo>
                  <a:lnTo>
                    <a:pt x="3761" y="17314"/>
                  </a:lnTo>
                  <a:lnTo>
                    <a:pt x="3761" y="16119"/>
                  </a:lnTo>
                  <a:lnTo>
                    <a:pt x="843" y="16296"/>
                  </a:lnTo>
                  <a:close/>
                  <a:moveTo>
                    <a:pt x="843" y="18620"/>
                  </a:moveTo>
                  <a:lnTo>
                    <a:pt x="3761" y="18620"/>
                  </a:lnTo>
                  <a:lnTo>
                    <a:pt x="3761" y="17425"/>
                  </a:lnTo>
                  <a:lnTo>
                    <a:pt x="843" y="17513"/>
                  </a:lnTo>
                  <a:close/>
                  <a:moveTo>
                    <a:pt x="843" y="16185"/>
                  </a:moveTo>
                  <a:lnTo>
                    <a:pt x="3761" y="16009"/>
                  </a:lnTo>
                  <a:lnTo>
                    <a:pt x="3761" y="14813"/>
                  </a:lnTo>
                  <a:lnTo>
                    <a:pt x="843" y="15080"/>
                  </a:lnTo>
                  <a:close/>
                  <a:moveTo>
                    <a:pt x="1" y="11468"/>
                  </a:moveTo>
                  <a:lnTo>
                    <a:pt x="399" y="11396"/>
                  </a:lnTo>
                  <a:lnTo>
                    <a:pt x="399" y="10305"/>
                  </a:lnTo>
                  <a:lnTo>
                    <a:pt x="1" y="10390"/>
                  </a:lnTo>
                  <a:close/>
                  <a:moveTo>
                    <a:pt x="1" y="18620"/>
                  </a:moveTo>
                  <a:lnTo>
                    <a:pt x="399" y="18620"/>
                  </a:lnTo>
                  <a:lnTo>
                    <a:pt x="399" y="17527"/>
                  </a:lnTo>
                  <a:lnTo>
                    <a:pt x="1" y="17539"/>
                  </a:lnTo>
                  <a:close/>
                  <a:moveTo>
                    <a:pt x="1" y="4315"/>
                  </a:moveTo>
                  <a:lnTo>
                    <a:pt x="399" y="4170"/>
                  </a:lnTo>
                  <a:lnTo>
                    <a:pt x="399" y="3085"/>
                  </a:lnTo>
                  <a:lnTo>
                    <a:pt x="1" y="3242"/>
                  </a:lnTo>
                  <a:close/>
                  <a:moveTo>
                    <a:pt x="843" y="13750"/>
                  </a:moveTo>
                  <a:lnTo>
                    <a:pt x="3761" y="13396"/>
                  </a:lnTo>
                  <a:lnTo>
                    <a:pt x="3761" y="12202"/>
                  </a:lnTo>
                  <a:lnTo>
                    <a:pt x="843" y="12644"/>
                  </a:lnTo>
                  <a:close/>
                  <a:moveTo>
                    <a:pt x="843" y="11315"/>
                  </a:moveTo>
                  <a:lnTo>
                    <a:pt x="3761" y="10784"/>
                  </a:lnTo>
                  <a:lnTo>
                    <a:pt x="3761" y="9591"/>
                  </a:lnTo>
                  <a:lnTo>
                    <a:pt x="843" y="10210"/>
                  </a:lnTo>
                  <a:close/>
                  <a:moveTo>
                    <a:pt x="843" y="12533"/>
                  </a:moveTo>
                  <a:lnTo>
                    <a:pt x="3761" y="12090"/>
                  </a:lnTo>
                  <a:lnTo>
                    <a:pt x="3761" y="10897"/>
                  </a:lnTo>
                  <a:lnTo>
                    <a:pt x="843" y="11427"/>
                  </a:lnTo>
                  <a:close/>
                  <a:moveTo>
                    <a:pt x="843" y="10098"/>
                  </a:moveTo>
                  <a:lnTo>
                    <a:pt x="3761" y="9478"/>
                  </a:lnTo>
                  <a:lnTo>
                    <a:pt x="3761" y="8286"/>
                  </a:lnTo>
                  <a:lnTo>
                    <a:pt x="843" y="8993"/>
                  </a:lnTo>
                  <a:close/>
                  <a:moveTo>
                    <a:pt x="843" y="14968"/>
                  </a:moveTo>
                  <a:lnTo>
                    <a:pt x="3761" y="14702"/>
                  </a:lnTo>
                  <a:lnTo>
                    <a:pt x="3761" y="13508"/>
                  </a:lnTo>
                  <a:lnTo>
                    <a:pt x="843" y="13861"/>
                  </a:lnTo>
                  <a:close/>
                  <a:moveTo>
                    <a:pt x="1" y="3122"/>
                  </a:moveTo>
                  <a:lnTo>
                    <a:pt x="399" y="2965"/>
                  </a:lnTo>
                  <a:lnTo>
                    <a:pt x="399" y="1820"/>
                  </a:lnTo>
                  <a:lnTo>
                    <a:pt x="1" y="1990"/>
                  </a:lnTo>
                  <a:close/>
                  <a:moveTo>
                    <a:pt x="4123" y="8084"/>
                  </a:moveTo>
                  <a:lnTo>
                    <a:pt x="4686" y="7947"/>
                  </a:lnTo>
                  <a:lnTo>
                    <a:pt x="4686" y="6728"/>
                  </a:lnTo>
                  <a:lnTo>
                    <a:pt x="4123" y="6881"/>
                  </a:lnTo>
                  <a:close/>
                  <a:moveTo>
                    <a:pt x="4123" y="6766"/>
                  </a:moveTo>
                  <a:lnTo>
                    <a:pt x="4686" y="6613"/>
                  </a:lnTo>
                  <a:lnTo>
                    <a:pt x="4686" y="5394"/>
                  </a:lnTo>
                  <a:lnTo>
                    <a:pt x="4123" y="5565"/>
                  </a:lnTo>
                  <a:close/>
                  <a:moveTo>
                    <a:pt x="4123" y="5449"/>
                  </a:moveTo>
                  <a:lnTo>
                    <a:pt x="4686" y="5278"/>
                  </a:lnTo>
                  <a:lnTo>
                    <a:pt x="4686" y="4061"/>
                  </a:lnTo>
                  <a:lnTo>
                    <a:pt x="4123" y="4249"/>
                  </a:lnTo>
                  <a:close/>
                  <a:moveTo>
                    <a:pt x="4123" y="12035"/>
                  </a:moveTo>
                  <a:lnTo>
                    <a:pt x="4686" y="11950"/>
                  </a:lnTo>
                  <a:lnTo>
                    <a:pt x="4686" y="10729"/>
                  </a:lnTo>
                  <a:lnTo>
                    <a:pt x="4123" y="10830"/>
                  </a:lnTo>
                  <a:close/>
                  <a:moveTo>
                    <a:pt x="4123" y="10718"/>
                  </a:moveTo>
                  <a:lnTo>
                    <a:pt x="4686" y="10616"/>
                  </a:lnTo>
                  <a:lnTo>
                    <a:pt x="4686" y="9395"/>
                  </a:lnTo>
                  <a:lnTo>
                    <a:pt x="4123" y="9514"/>
                  </a:lnTo>
                  <a:close/>
                  <a:moveTo>
                    <a:pt x="4123" y="9401"/>
                  </a:moveTo>
                  <a:lnTo>
                    <a:pt x="4686" y="9281"/>
                  </a:lnTo>
                  <a:lnTo>
                    <a:pt x="4686" y="8061"/>
                  </a:lnTo>
                  <a:lnTo>
                    <a:pt x="4123" y="8198"/>
                  </a:lnTo>
                  <a:close/>
                  <a:moveTo>
                    <a:pt x="4123" y="4132"/>
                  </a:moveTo>
                  <a:lnTo>
                    <a:pt x="4686" y="3944"/>
                  </a:lnTo>
                  <a:lnTo>
                    <a:pt x="4686" y="2728"/>
                  </a:lnTo>
                  <a:lnTo>
                    <a:pt x="4123" y="2932"/>
                  </a:lnTo>
                  <a:close/>
                  <a:moveTo>
                    <a:pt x="843" y="2790"/>
                  </a:moveTo>
                  <a:lnTo>
                    <a:pt x="3761" y="1640"/>
                  </a:lnTo>
                  <a:lnTo>
                    <a:pt x="3761" y="393"/>
                  </a:lnTo>
                  <a:lnTo>
                    <a:pt x="843" y="1633"/>
                  </a:lnTo>
                  <a:close/>
                  <a:moveTo>
                    <a:pt x="4123" y="240"/>
                  </a:moveTo>
                  <a:lnTo>
                    <a:pt x="4123" y="1497"/>
                  </a:lnTo>
                  <a:lnTo>
                    <a:pt x="4686" y="1275"/>
                  </a:lnTo>
                  <a:lnTo>
                    <a:pt x="4686" y="1"/>
                  </a:lnTo>
                  <a:close/>
                  <a:moveTo>
                    <a:pt x="4123" y="2815"/>
                  </a:moveTo>
                  <a:lnTo>
                    <a:pt x="4686" y="2609"/>
                  </a:lnTo>
                  <a:lnTo>
                    <a:pt x="4686" y="1395"/>
                  </a:lnTo>
                  <a:lnTo>
                    <a:pt x="4123" y="1616"/>
                  </a:lnTo>
                  <a:close/>
                  <a:moveTo>
                    <a:pt x="4123" y="17303"/>
                  </a:moveTo>
                  <a:lnTo>
                    <a:pt x="4686" y="17287"/>
                  </a:lnTo>
                  <a:lnTo>
                    <a:pt x="4686" y="16063"/>
                  </a:lnTo>
                  <a:lnTo>
                    <a:pt x="4123" y="16098"/>
                  </a:lnTo>
                  <a:close/>
                  <a:moveTo>
                    <a:pt x="1" y="17429"/>
                  </a:moveTo>
                  <a:lnTo>
                    <a:pt x="399" y="17416"/>
                  </a:lnTo>
                  <a:lnTo>
                    <a:pt x="399" y="16324"/>
                  </a:lnTo>
                  <a:lnTo>
                    <a:pt x="1" y="16347"/>
                  </a:lnTo>
                  <a:close/>
                  <a:moveTo>
                    <a:pt x="1" y="15045"/>
                  </a:moveTo>
                  <a:lnTo>
                    <a:pt x="399" y="15008"/>
                  </a:lnTo>
                  <a:lnTo>
                    <a:pt x="399" y="13916"/>
                  </a:lnTo>
                  <a:lnTo>
                    <a:pt x="1" y="13964"/>
                  </a:lnTo>
                  <a:close/>
                  <a:moveTo>
                    <a:pt x="1" y="16237"/>
                  </a:moveTo>
                  <a:lnTo>
                    <a:pt x="399" y="16212"/>
                  </a:lnTo>
                  <a:lnTo>
                    <a:pt x="399" y="15119"/>
                  </a:lnTo>
                  <a:lnTo>
                    <a:pt x="1" y="15155"/>
                  </a:lnTo>
                  <a:close/>
                  <a:moveTo>
                    <a:pt x="1" y="13852"/>
                  </a:moveTo>
                  <a:lnTo>
                    <a:pt x="399" y="13804"/>
                  </a:lnTo>
                  <a:lnTo>
                    <a:pt x="399" y="12712"/>
                  </a:lnTo>
                  <a:lnTo>
                    <a:pt x="1" y="12772"/>
                  </a:lnTo>
                  <a:close/>
                  <a:moveTo>
                    <a:pt x="4123" y="18620"/>
                  </a:moveTo>
                  <a:lnTo>
                    <a:pt x="4686" y="18620"/>
                  </a:lnTo>
                  <a:lnTo>
                    <a:pt x="4686" y="17397"/>
                  </a:lnTo>
                  <a:lnTo>
                    <a:pt x="4123" y="17414"/>
                  </a:lnTo>
                  <a:close/>
                  <a:moveTo>
                    <a:pt x="4123" y="13352"/>
                  </a:moveTo>
                  <a:lnTo>
                    <a:pt x="4686" y="13285"/>
                  </a:lnTo>
                  <a:lnTo>
                    <a:pt x="4686" y="12062"/>
                  </a:lnTo>
                  <a:lnTo>
                    <a:pt x="4123" y="12148"/>
                  </a:lnTo>
                  <a:close/>
                  <a:moveTo>
                    <a:pt x="4123" y="14670"/>
                  </a:moveTo>
                  <a:lnTo>
                    <a:pt x="4686" y="14618"/>
                  </a:lnTo>
                  <a:lnTo>
                    <a:pt x="4686" y="13396"/>
                  </a:lnTo>
                  <a:lnTo>
                    <a:pt x="4123" y="13464"/>
                  </a:lnTo>
                  <a:close/>
                  <a:moveTo>
                    <a:pt x="4123" y="15986"/>
                  </a:moveTo>
                  <a:lnTo>
                    <a:pt x="4686" y="15952"/>
                  </a:lnTo>
                  <a:lnTo>
                    <a:pt x="4686" y="14730"/>
                  </a:lnTo>
                  <a:lnTo>
                    <a:pt x="4123" y="14780"/>
                  </a:lnTo>
                  <a:close/>
                  <a:moveTo>
                    <a:pt x="1" y="12660"/>
                  </a:moveTo>
                  <a:lnTo>
                    <a:pt x="399" y="12600"/>
                  </a:lnTo>
                  <a:lnTo>
                    <a:pt x="399" y="11509"/>
                  </a:lnTo>
                  <a:lnTo>
                    <a:pt x="1" y="11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3"/>
            <p:cNvSpPr/>
            <p:nvPr/>
          </p:nvSpPr>
          <p:spPr>
            <a:xfrm>
              <a:off x="7750005" y="2623702"/>
              <a:ext cx="250386" cy="879852"/>
            </a:xfrm>
            <a:custGeom>
              <a:avLst/>
              <a:gdLst/>
              <a:ahLst/>
              <a:cxnLst/>
              <a:rect l="l" t="t" r="r" b="b"/>
              <a:pathLst>
                <a:path w="5755" h="20223" extrusionOk="0">
                  <a:moveTo>
                    <a:pt x="0" y="20222"/>
                  </a:moveTo>
                  <a:lnTo>
                    <a:pt x="5754" y="20222"/>
                  </a:lnTo>
                  <a:lnTo>
                    <a:pt x="5754" y="2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3" name="Google Shape;2453;p53"/>
          <p:cNvSpPr txBox="1">
            <a:spLocks noGrp="1"/>
          </p:cNvSpPr>
          <p:nvPr>
            <p:ph type="title"/>
          </p:nvPr>
        </p:nvSpPr>
        <p:spPr>
          <a:xfrm>
            <a:off x="1283975" y="671438"/>
            <a:ext cx="6576000" cy="13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4,498,300,000</a:t>
            </a:r>
            <a:endParaRPr dirty="0"/>
          </a:p>
        </p:txBody>
      </p:sp>
      <p:sp>
        <p:nvSpPr>
          <p:cNvPr id="2454" name="Google Shape;2454;p53"/>
          <p:cNvSpPr txBox="1">
            <a:spLocks noGrp="1"/>
          </p:cNvSpPr>
          <p:nvPr>
            <p:ph type="subTitle" idx="1"/>
          </p:nvPr>
        </p:nvSpPr>
        <p:spPr>
          <a:xfrm>
            <a:off x="1283975" y="1994863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2455" name="Google Shape;2455;p53"/>
          <p:cNvSpPr/>
          <p:nvPr/>
        </p:nvSpPr>
        <p:spPr>
          <a:xfrm>
            <a:off x="-70225" y="4593075"/>
            <a:ext cx="9347675" cy="646125"/>
          </a:xfrm>
          <a:custGeom>
            <a:avLst/>
            <a:gdLst/>
            <a:ahLst/>
            <a:cxnLst/>
            <a:rect l="l" t="t" r="r" b="b"/>
            <a:pathLst>
              <a:path w="373907" h="25845" extrusionOk="0">
                <a:moveTo>
                  <a:pt x="1123" y="0"/>
                </a:moveTo>
                <a:lnTo>
                  <a:pt x="373907" y="0"/>
                </a:lnTo>
                <a:lnTo>
                  <a:pt x="373626" y="25845"/>
                </a:lnTo>
                <a:lnTo>
                  <a:pt x="0" y="258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56" name="Google Shape;2456;p53"/>
          <p:cNvSpPr/>
          <p:nvPr/>
        </p:nvSpPr>
        <p:spPr>
          <a:xfrm>
            <a:off x="-91300" y="4775675"/>
            <a:ext cx="9438975" cy="449475"/>
          </a:xfrm>
          <a:custGeom>
            <a:avLst/>
            <a:gdLst/>
            <a:ahLst/>
            <a:cxnLst/>
            <a:rect l="l" t="t" r="r" b="b"/>
            <a:pathLst>
              <a:path w="377559" h="17979" extrusionOk="0">
                <a:moveTo>
                  <a:pt x="1405" y="0"/>
                </a:moveTo>
                <a:lnTo>
                  <a:pt x="377559" y="0"/>
                </a:lnTo>
                <a:lnTo>
                  <a:pt x="376997" y="17979"/>
                </a:lnTo>
                <a:lnTo>
                  <a:pt x="0" y="3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57" name="Google Shape;2457;p53"/>
          <p:cNvSpPr/>
          <p:nvPr/>
        </p:nvSpPr>
        <p:spPr>
          <a:xfrm>
            <a:off x="1218552" y="2622969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54"/>
          <p:cNvSpPr/>
          <p:nvPr/>
        </p:nvSpPr>
        <p:spPr>
          <a:xfrm>
            <a:off x="587612" y="2810886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54"/>
          <p:cNvGrpSpPr/>
          <p:nvPr/>
        </p:nvGrpSpPr>
        <p:grpSpPr>
          <a:xfrm>
            <a:off x="437594" y="3263464"/>
            <a:ext cx="1510358" cy="2259547"/>
            <a:chOff x="3339998" y="712287"/>
            <a:chExt cx="531966" cy="795839"/>
          </a:xfrm>
        </p:grpSpPr>
        <p:sp>
          <p:nvSpPr>
            <p:cNvPr id="2464" name="Google Shape;2464;p54"/>
            <p:cNvSpPr/>
            <p:nvPr/>
          </p:nvSpPr>
          <p:spPr>
            <a:xfrm>
              <a:off x="3351614" y="712287"/>
              <a:ext cx="508690" cy="795839"/>
            </a:xfrm>
            <a:custGeom>
              <a:avLst/>
              <a:gdLst/>
              <a:ahLst/>
              <a:cxnLst/>
              <a:rect l="l" t="t" r="r" b="b"/>
              <a:pathLst>
                <a:path w="11692" h="18292" extrusionOk="0">
                  <a:moveTo>
                    <a:pt x="1" y="3575"/>
                  </a:moveTo>
                  <a:lnTo>
                    <a:pt x="11692" y="1"/>
                  </a:lnTo>
                  <a:lnTo>
                    <a:pt x="11692" y="18292"/>
                  </a:lnTo>
                  <a:lnTo>
                    <a:pt x="1" y="182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4"/>
            <p:cNvSpPr/>
            <p:nvPr/>
          </p:nvSpPr>
          <p:spPr>
            <a:xfrm>
              <a:off x="3339998" y="862257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0"/>
                  </a:moveTo>
                  <a:lnTo>
                    <a:pt x="12226" y="0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4"/>
            <p:cNvSpPr/>
            <p:nvPr/>
          </p:nvSpPr>
          <p:spPr>
            <a:xfrm>
              <a:off x="3375978" y="900239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4"/>
            <p:cNvSpPr/>
            <p:nvPr/>
          </p:nvSpPr>
          <p:spPr>
            <a:xfrm>
              <a:off x="3339998" y="1098938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4"/>
            <p:cNvSpPr/>
            <p:nvPr/>
          </p:nvSpPr>
          <p:spPr>
            <a:xfrm>
              <a:off x="3375978" y="1136920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4"/>
            <p:cNvSpPr/>
            <p:nvPr/>
          </p:nvSpPr>
          <p:spPr>
            <a:xfrm>
              <a:off x="3390901" y="1018579"/>
              <a:ext cx="430115" cy="45509"/>
            </a:xfrm>
            <a:custGeom>
              <a:avLst/>
              <a:gdLst/>
              <a:ahLst/>
              <a:cxnLst/>
              <a:rect l="l" t="t" r="r" b="b"/>
              <a:pathLst>
                <a:path w="9886" h="1046" extrusionOk="0">
                  <a:moveTo>
                    <a:pt x="1" y="1"/>
                  </a:moveTo>
                  <a:lnTo>
                    <a:pt x="9886" y="1"/>
                  </a:lnTo>
                  <a:lnTo>
                    <a:pt x="9886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4"/>
            <p:cNvSpPr/>
            <p:nvPr/>
          </p:nvSpPr>
          <p:spPr>
            <a:xfrm>
              <a:off x="3339998" y="1335619"/>
              <a:ext cx="531966" cy="172507"/>
            </a:xfrm>
            <a:custGeom>
              <a:avLst/>
              <a:gdLst/>
              <a:ahLst/>
              <a:cxnLst/>
              <a:rect l="l" t="t" r="r" b="b"/>
              <a:pathLst>
                <a:path w="12227" h="3965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3965"/>
                  </a:lnTo>
                  <a:lnTo>
                    <a:pt x="0" y="39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4"/>
            <p:cNvSpPr/>
            <p:nvPr/>
          </p:nvSpPr>
          <p:spPr>
            <a:xfrm>
              <a:off x="3390901" y="1255304"/>
              <a:ext cx="430115" cy="45465"/>
            </a:xfrm>
            <a:custGeom>
              <a:avLst/>
              <a:gdLst/>
              <a:ahLst/>
              <a:cxnLst/>
              <a:rect l="l" t="t" r="r" b="b"/>
              <a:pathLst>
                <a:path w="9886" h="1045" extrusionOk="0">
                  <a:moveTo>
                    <a:pt x="1" y="0"/>
                  </a:moveTo>
                  <a:lnTo>
                    <a:pt x="9886" y="0"/>
                  </a:lnTo>
                  <a:lnTo>
                    <a:pt x="9886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4"/>
            <p:cNvSpPr/>
            <p:nvPr/>
          </p:nvSpPr>
          <p:spPr>
            <a:xfrm>
              <a:off x="3656080" y="1371947"/>
              <a:ext cx="55907" cy="136178"/>
            </a:xfrm>
            <a:custGeom>
              <a:avLst/>
              <a:gdLst/>
              <a:ahLst/>
              <a:cxnLst/>
              <a:rect l="l" t="t" r="r" b="b"/>
              <a:pathLst>
                <a:path w="1285" h="3130" extrusionOk="0">
                  <a:moveTo>
                    <a:pt x="1" y="0"/>
                  </a:moveTo>
                  <a:lnTo>
                    <a:pt x="1285" y="0"/>
                  </a:lnTo>
                  <a:lnTo>
                    <a:pt x="1285" y="3130"/>
                  </a:lnTo>
                  <a:lnTo>
                    <a:pt x="1" y="313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4"/>
            <p:cNvSpPr/>
            <p:nvPr/>
          </p:nvSpPr>
          <p:spPr>
            <a:xfrm>
              <a:off x="3390901" y="1335053"/>
              <a:ext cx="159586" cy="173073"/>
            </a:xfrm>
            <a:custGeom>
              <a:avLst/>
              <a:gdLst/>
              <a:ahLst/>
              <a:cxnLst/>
              <a:rect l="l" t="t" r="r" b="b"/>
              <a:pathLst>
                <a:path w="3668" h="3978" extrusionOk="0">
                  <a:moveTo>
                    <a:pt x="1" y="0"/>
                  </a:moveTo>
                  <a:lnTo>
                    <a:pt x="3668" y="0"/>
                  </a:lnTo>
                  <a:lnTo>
                    <a:pt x="3668" y="3978"/>
                  </a:lnTo>
                  <a:lnTo>
                    <a:pt x="1" y="39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4" name="Google Shape;2474;p54"/>
          <p:cNvSpPr txBox="1">
            <a:spLocks noGrp="1"/>
          </p:cNvSpPr>
          <p:nvPr>
            <p:ph type="subTitle" idx="1"/>
          </p:nvPr>
        </p:nvSpPr>
        <p:spPr>
          <a:xfrm>
            <a:off x="2223600" y="1502273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2475" name="Google Shape;2475;p54"/>
          <p:cNvSpPr txBox="1">
            <a:spLocks noGrp="1"/>
          </p:cNvSpPr>
          <p:nvPr>
            <p:ph type="title"/>
          </p:nvPr>
        </p:nvSpPr>
        <p:spPr>
          <a:xfrm>
            <a:off x="2223600" y="813226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2476" name="Google Shape;2476;p54"/>
          <p:cNvSpPr txBox="1">
            <a:spLocks noGrp="1"/>
          </p:cNvSpPr>
          <p:nvPr>
            <p:ph type="title" idx="2"/>
          </p:nvPr>
        </p:nvSpPr>
        <p:spPr>
          <a:xfrm>
            <a:off x="2223600" y="204197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2477" name="Google Shape;2477;p54"/>
          <p:cNvSpPr txBox="1">
            <a:spLocks noGrp="1"/>
          </p:cNvSpPr>
          <p:nvPr>
            <p:ph type="subTitle" idx="3"/>
          </p:nvPr>
        </p:nvSpPr>
        <p:spPr>
          <a:xfrm>
            <a:off x="2223600" y="2726350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2478" name="Google Shape;2478;p54"/>
          <p:cNvSpPr txBox="1">
            <a:spLocks noGrp="1"/>
          </p:cNvSpPr>
          <p:nvPr>
            <p:ph type="title" idx="4"/>
          </p:nvPr>
        </p:nvSpPr>
        <p:spPr>
          <a:xfrm>
            <a:off x="2223600" y="327073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2479" name="Google Shape;2479;p54"/>
          <p:cNvSpPr txBox="1">
            <a:spLocks noGrp="1"/>
          </p:cNvSpPr>
          <p:nvPr>
            <p:ph type="subTitle" idx="5"/>
          </p:nvPr>
        </p:nvSpPr>
        <p:spPr>
          <a:xfrm>
            <a:off x="2223600" y="3957674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2480" name="Google Shape;2480;p54"/>
          <p:cNvGrpSpPr/>
          <p:nvPr/>
        </p:nvGrpSpPr>
        <p:grpSpPr>
          <a:xfrm>
            <a:off x="-625411" y="1541505"/>
            <a:ext cx="1541888" cy="3677205"/>
            <a:chOff x="2042343" y="663558"/>
            <a:chExt cx="504165" cy="1202330"/>
          </a:xfrm>
        </p:grpSpPr>
        <p:sp>
          <p:nvSpPr>
            <p:cNvPr id="2481" name="Google Shape;2481;p54"/>
            <p:cNvSpPr/>
            <p:nvPr/>
          </p:nvSpPr>
          <p:spPr>
            <a:xfrm>
              <a:off x="2042343" y="776765"/>
              <a:ext cx="504165" cy="1089123"/>
            </a:xfrm>
            <a:custGeom>
              <a:avLst/>
              <a:gdLst/>
              <a:ahLst/>
              <a:cxnLst/>
              <a:rect l="l" t="t" r="r" b="b"/>
              <a:pathLst>
                <a:path w="11588" h="25033" extrusionOk="0">
                  <a:moveTo>
                    <a:pt x="0" y="0"/>
                  </a:moveTo>
                  <a:lnTo>
                    <a:pt x="11588" y="0"/>
                  </a:lnTo>
                  <a:lnTo>
                    <a:pt x="11588" y="25033"/>
                  </a:lnTo>
                  <a:lnTo>
                    <a:pt x="0" y="25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4"/>
            <p:cNvSpPr/>
            <p:nvPr/>
          </p:nvSpPr>
          <p:spPr>
            <a:xfrm>
              <a:off x="2133926" y="727775"/>
              <a:ext cx="320998" cy="49033"/>
            </a:xfrm>
            <a:custGeom>
              <a:avLst/>
              <a:gdLst/>
              <a:ahLst/>
              <a:cxnLst/>
              <a:rect l="l" t="t" r="r" b="b"/>
              <a:pathLst>
                <a:path w="7378" h="1127" extrusionOk="0">
                  <a:moveTo>
                    <a:pt x="1" y="0"/>
                  </a:moveTo>
                  <a:lnTo>
                    <a:pt x="7377" y="0"/>
                  </a:lnTo>
                  <a:lnTo>
                    <a:pt x="7377" y="1126"/>
                  </a:lnTo>
                  <a:lnTo>
                    <a:pt x="1" y="11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4"/>
            <p:cNvSpPr/>
            <p:nvPr/>
          </p:nvSpPr>
          <p:spPr>
            <a:xfrm>
              <a:off x="2479506" y="663558"/>
              <a:ext cx="12008" cy="113250"/>
            </a:xfrm>
            <a:custGeom>
              <a:avLst/>
              <a:gdLst/>
              <a:ahLst/>
              <a:cxnLst/>
              <a:rect l="l" t="t" r="r" b="b"/>
              <a:pathLst>
                <a:path w="276" h="2603" extrusionOk="0">
                  <a:moveTo>
                    <a:pt x="1" y="1"/>
                  </a:moveTo>
                  <a:lnTo>
                    <a:pt x="275" y="1"/>
                  </a:lnTo>
                  <a:lnTo>
                    <a:pt x="275" y="2602"/>
                  </a:lnTo>
                  <a:lnTo>
                    <a:pt x="1" y="26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4"/>
            <p:cNvSpPr/>
            <p:nvPr/>
          </p:nvSpPr>
          <p:spPr>
            <a:xfrm>
              <a:off x="2510223" y="708893"/>
              <a:ext cx="11965" cy="67915"/>
            </a:xfrm>
            <a:custGeom>
              <a:avLst/>
              <a:gdLst/>
              <a:ahLst/>
              <a:cxnLst/>
              <a:rect l="l" t="t" r="r" b="b"/>
              <a:pathLst>
                <a:path w="275" h="1561" extrusionOk="0">
                  <a:moveTo>
                    <a:pt x="0" y="1"/>
                  </a:moveTo>
                  <a:lnTo>
                    <a:pt x="275" y="1"/>
                  </a:lnTo>
                  <a:lnTo>
                    <a:pt x="275" y="1560"/>
                  </a:lnTo>
                  <a:lnTo>
                    <a:pt x="0" y="15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4"/>
            <p:cNvSpPr/>
            <p:nvPr/>
          </p:nvSpPr>
          <p:spPr>
            <a:xfrm>
              <a:off x="2075191" y="814964"/>
              <a:ext cx="76138" cy="29933"/>
            </a:xfrm>
            <a:custGeom>
              <a:avLst/>
              <a:gdLst/>
              <a:ahLst/>
              <a:cxnLst/>
              <a:rect l="l" t="t" r="r" b="b"/>
              <a:pathLst>
                <a:path w="1750" h="688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4"/>
            <p:cNvSpPr/>
            <p:nvPr/>
          </p:nvSpPr>
          <p:spPr>
            <a:xfrm>
              <a:off x="2465584" y="814964"/>
              <a:ext cx="57995" cy="29933"/>
            </a:xfrm>
            <a:custGeom>
              <a:avLst/>
              <a:gdLst/>
              <a:ahLst/>
              <a:cxnLst/>
              <a:rect l="l" t="t" r="r" b="b"/>
              <a:pathLst>
                <a:path w="1333" h="688" extrusionOk="0">
                  <a:moveTo>
                    <a:pt x="0" y="0"/>
                  </a:moveTo>
                  <a:lnTo>
                    <a:pt x="1332" y="0"/>
                  </a:lnTo>
                  <a:lnTo>
                    <a:pt x="1332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4"/>
            <p:cNvSpPr/>
            <p:nvPr/>
          </p:nvSpPr>
          <p:spPr>
            <a:xfrm>
              <a:off x="2177869" y="814964"/>
              <a:ext cx="172551" cy="29933"/>
            </a:xfrm>
            <a:custGeom>
              <a:avLst/>
              <a:gdLst/>
              <a:ahLst/>
              <a:cxnLst/>
              <a:rect l="l" t="t" r="r" b="b"/>
              <a:pathLst>
                <a:path w="3966" h="688" extrusionOk="0">
                  <a:moveTo>
                    <a:pt x="0" y="0"/>
                  </a:moveTo>
                  <a:lnTo>
                    <a:pt x="3966" y="0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4"/>
            <p:cNvSpPr/>
            <p:nvPr/>
          </p:nvSpPr>
          <p:spPr>
            <a:xfrm>
              <a:off x="2374305" y="880008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4"/>
            <p:cNvSpPr/>
            <p:nvPr/>
          </p:nvSpPr>
          <p:spPr>
            <a:xfrm>
              <a:off x="2075191" y="880008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4"/>
            <p:cNvSpPr/>
            <p:nvPr/>
          </p:nvSpPr>
          <p:spPr>
            <a:xfrm>
              <a:off x="2139843" y="880008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4"/>
            <p:cNvSpPr/>
            <p:nvPr/>
          </p:nvSpPr>
          <p:spPr>
            <a:xfrm>
              <a:off x="2447441" y="1006310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4"/>
            <p:cNvSpPr/>
            <p:nvPr/>
          </p:nvSpPr>
          <p:spPr>
            <a:xfrm>
              <a:off x="2075191" y="1006310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4"/>
            <p:cNvSpPr/>
            <p:nvPr/>
          </p:nvSpPr>
          <p:spPr>
            <a:xfrm>
              <a:off x="2248351" y="1006310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4"/>
            <p:cNvSpPr/>
            <p:nvPr/>
          </p:nvSpPr>
          <p:spPr>
            <a:xfrm>
              <a:off x="2075191" y="941267"/>
              <a:ext cx="195392" cy="29977"/>
            </a:xfrm>
            <a:custGeom>
              <a:avLst/>
              <a:gdLst/>
              <a:ahLst/>
              <a:cxnLst/>
              <a:rect l="l" t="t" r="r" b="b"/>
              <a:pathLst>
                <a:path w="4491" h="689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4"/>
            <p:cNvSpPr/>
            <p:nvPr/>
          </p:nvSpPr>
          <p:spPr>
            <a:xfrm>
              <a:off x="2489774" y="941267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4"/>
            <p:cNvSpPr/>
            <p:nvPr/>
          </p:nvSpPr>
          <p:spPr>
            <a:xfrm>
              <a:off x="2294382" y="941267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4"/>
            <p:cNvSpPr/>
            <p:nvPr/>
          </p:nvSpPr>
          <p:spPr>
            <a:xfrm>
              <a:off x="2075191" y="1063001"/>
              <a:ext cx="76138" cy="29890"/>
            </a:xfrm>
            <a:custGeom>
              <a:avLst/>
              <a:gdLst/>
              <a:ahLst/>
              <a:cxnLst/>
              <a:rect l="l" t="t" r="r" b="b"/>
              <a:pathLst>
                <a:path w="1750" h="687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4"/>
            <p:cNvSpPr/>
            <p:nvPr/>
          </p:nvSpPr>
          <p:spPr>
            <a:xfrm>
              <a:off x="2338890" y="1063001"/>
              <a:ext cx="184689" cy="29890"/>
            </a:xfrm>
            <a:custGeom>
              <a:avLst/>
              <a:gdLst/>
              <a:ahLst/>
              <a:cxnLst/>
              <a:rect l="l" t="t" r="r" b="b"/>
              <a:pathLst>
                <a:path w="4245" h="687" extrusionOk="0">
                  <a:moveTo>
                    <a:pt x="1" y="0"/>
                  </a:moveTo>
                  <a:lnTo>
                    <a:pt x="4244" y="0"/>
                  </a:lnTo>
                  <a:lnTo>
                    <a:pt x="4244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4"/>
            <p:cNvSpPr/>
            <p:nvPr/>
          </p:nvSpPr>
          <p:spPr>
            <a:xfrm>
              <a:off x="2177869" y="1063001"/>
              <a:ext cx="92714" cy="29890"/>
            </a:xfrm>
            <a:custGeom>
              <a:avLst/>
              <a:gdLst/>
              <a:ahLst/>
              <a:cxnLst/>
              <a:rect l="l" t="t" r="r" b="b"/>
              <a:pathLst>
                <a:path w="2131" h="687" extrusionOk="0">
                  <a:moveTo>
                    <a:pt x="0" y="0"/>
                  </a:moveTo>
                  <a:lnTo>
                    <a:pt x="2130" y="0"/>
                  </a:lnTo>
                  <a:lnTo>
                    <a:pt x="2130" y="687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4"/>
            <p:cNvSpPr/>
            <p:nvPr/>
          </p:nvSpPr>
          <p:spPr>
            <a:xfrm>
              <a:off x="2374305" y="1128044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4"/>
            <p:cNvSpPr/>
            <p:nvPr/>
          </p:nvSpPr>
          <p:spPr>
            <a:xfrm>
              <a:off x="2075191" y="1128044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4"/>
            <p:cNvSpPr/>
            <p:nvPr/>
          </p:nvSpPr>
          <p:spPr>
            <a:xfrm>
              <a:off x="2139843" y="1128044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4"/>
            <p:cNvSpPr/>
            <p:nvPr/>
          </p:nvSpPr>
          <p:spPr>
            <a:xfrm>
              <a:off x="2447441" y="1254347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4"/>
            <p:cNvSpPr/>
            <p:nvPr/>
          </p:nvSpPr>
          <p:spPr>
            <a:xfrm>
              <a:off x="2075191" y="1254347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4"/>
            <p:cNvSpPr/>
            <p:nvPr/>
          </p:nvSpPr>
          <p:spPr>
            <a:xfrm>
              <a:off x="2248351" y="1254347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4"/>
            <p:cNvSpPr/>
            <p:nvPr/>
          </p:nvSpPr>
          <p:spPr>
            <a:xfrm>
              <a:off x="2075191" y="1189303"/>
              <a:ext cx="195392" cy="29933"/>
            </a:xfrm>
            <a:custGeom>
              <a:avLst/>
              <a:gdLst/>
              <a:ahLst/>
              <a:cxnLst/>
              <a:rect l="l" t="t" r="r" b="b"/>
              <a:pathLst>
                <a:path w="4491" h="688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4"/>
            <p:cNvSpPr/>
            <p:nvPr/>
          </p:nvSpPr>
          <p:spPr>
            <a:xfrm>
              <a:off x="2489774" y="1189259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4"/>
            <p:cNvSpPr/>
            <p:nvPr/>
          </p:nvSpPr>
          <p:spPr>
            <a:xfrm>
              <a:off x="2294382" y="1189259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4"/>
            <p:cNvSpPr/>
            <p:nvPr/>
          </p:nvSpPr>
          <p:spPr>
            <a:xfrm>
              <a:off x="2374305" y="1319390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4"/>
            <p:cNvSpPr/>
            <p:nvPr/>
          </p:nvSpPr>
          <p:spPr>
            <a:xfrm>
              <a:off x="2075191" y="1319390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4"/>
            <p:cNvSpPr/>
            <p:nvPr/>
          </p:nvSpPr>
          <p:spPr>
            <a:xfrm>
              <a:off x="2139843" y="1319390"/>
              <a:ext cx="210576" cy="29933"/>
            </a:xfrm>
            <a:custGeom>
              <a:avLst/>
              <a:gdLst/>
              <a:ahLst/>
              <a:cxnLst/>
              <a:rect l="l" t="t" r="r" b="b"/>
              <a:pathLst>
                <a:path w="4840" h="688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4"/>
            <p:cNvSpPr/>
            <p:nvPr/>
          </p:nvSpPr>
          <p:spPr>
            <a:xfrm>
              <a:off x="2447441" y="1445693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4"/>
            <p:cNvSpPr/>
            <p:nvPr/>
          </p:nvSpPr>
          <p:spPr>
            <a:xfrm>
              <a:off x="2075191" y="1445693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4"/>
            <p:cNvSpPr/>
            <p:nvPr/>
          </p:nvSpPr>
          <p:spPr>
            <a:xfrm>
              <a:off x="2248351" y="1445693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4"/>
            <p:cNvSpPr/>
            <p:nvPr/>
          </p:nvSpPr>
          <p:spPr>
            <a:xfrm>
              <a:off x="2075191" y="1380692"/>
              <a:ext cx="195392" cy="29890"/>
            </a:xfrm>
            <a:custGeom>
              <a:avLst/>
              <a:gdLst/>
              <a:ahLst/>
              <a:cxnLst/>
              <a:rect l="l" t="t" r="r" b="b"/>
              <a:pathLst>
                <a:path w="4491" h="687" extrusionOk="0">
                  <a:moveTo>
                    <a:pt x="1" y="0"/>
                  </a:moveTo>
                  <a:lnTo>
                    <a:pt x="4490" y="0"/>
                  </a:lnTo>
                  <a:lnTo>
                    <a:pt x="4490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4"/>
            <p:cNvSpPr/>
            <p:nvPr/>
          </p:nvSpPr>
          <p:spPr>
            <a:xfrm>
              <a:off x="2489774" y="1380649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4"/>
            <p:cNvSpPr/>
            <p:nvPr/>
          </p:nvSpPr>
          <p:spPr>
            <a:xfrm>
              <a:off x="2294382" y="1380692"/>
              <a:ext cx="164545" cy="29890"/>
            </a:xfrm>
            <a:custGeom>
              <a:avLst/>
              <a:gdLst/>
              <a:ahLst/>
              <a:cxnLst/>
              <a:rect l="l" t="t" r="r" b="b"/>
              <a:pathLst>
                <a:path w="3782" h="687" extrusionOk="0">
                  <a:moveTo>
                    <a:pt x="1" y="0"/>
                  </a:moveTo>
                  <a:lnTo>
                    <a:pt x="3782" y="0"/>
                  </a:lnTo>
                  <a:lnTo>
                    <a:pt x="3782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4"/>
            <p:cNvSpPr/>
            <p:nvPr/>
          </p:nvSpPr>
          <p:spPr>
            <a:xfrm>
              <a:off x="2075191" y="1502339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4"/>
            <p:cNvSpPr/>
            <p:nvPr/>
          </p:nvSpPr>
          <p:spPr>
            <a:xfrm>
              <a:off x="2338890" y="1502339"/>
              <a:ext cx="184689" cy="29977"/>
            </a:xfrm>
            <a:custGeom>
              <a:avLst/>
              <a:gdLst/>
              <a:ahLst/>
              <a:cxnLst/>
              <a:rect l="l" t="t" r="r" b="b"/>
              <a:pathLst>
                <a:path w="4245" h="689" extrusionOk="0">
                  <a:moveTo>
                    <a:pt x="1" y="1"/>
                  </a:moveTo>
                  <a:lnTo>
                    <a:pt x="4244" y="1"/>
                  </a:lnTo>
                  <a:lnTo>
                    <a:pt x="4244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4"/>
            <p:cNvSpPr/>
            <p:nvPr/>
          </p:nvSpPr>
          <p:spPr>
            <a:xfrm>
              <a:off x="2177869" y="1502339"/>
              <a:ext cx="92714" cy="29977"/>
            </a:xfrm>
            <a:custGeom>
              <a:avLst/>
              <a:gdLst/>
              <a:ahLst/>
              <a:cxnLst/>
              <a:rect l="l" t="t" r="r" b="b"/>
              <a:pathLst>
                <a:path w="2131" h="689" extrusionOk="0">
                  <a:moveTo>
                    <a:pt x="0" y="1"/>
                  </a:moveTo>
                  <a:lnTo>
                    <a:pt x="2130" y="1"/>
                  </a:lnTo>
                  <a:lnTo>
                    <a:pt x="2130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4"/>
            <p:cNvSpPr/>
            <p:nvPr/>
          </p:nvSpPr>
          <p:spPr>
            <a:xfrm>
              <a:off x="2374305" y="1567383"/>
              <a:ext cx="149274" cy="29933"/>
            </a:xfrm>
            <a:custGeom>
              <a:avLst/>
              <a:gdLst/>
              <a:ahLst/>
              <a:cxnLst/>
              <a:rect l="l" t="t" r="r" b="b"/>
              <a:pathLst>
                <a:path w="3431" h="688" extrusionOk="0">
                  <a:moveTo>
                    <a:pt x="1" y="0"/>
                  </a:moveTo>
                  <a:lnTo>
                    <a:pt x="3430" y="0"/>
                  </a:lnTo>
                  <a:lnTo>
                    <a:pt x="343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4"/>
            <p:cNvSpPr/>
            <p:nvPr/>
          </p:nvSpPr>
          <p:spPr>
            <a:xfrm>
              <a:off x="2075191" y="1567427"/>
              <a:ext cx="33805" cy="29890"/>
            </a:xfrm>
            <a:custGeom>
              <a:avLst/>
              <a:gdLst/>
              <a:ahLst/>
              <a:cxnLst/>
              <a:rect l="l" t="t" r="r" b="b"/>
              <a:pathLst>
                <a:path w="777" h="687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7"/>
                  </a:lnTo>
                  <a:lnTo>
                    <a:pt x="1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4"/>
            <p:cNvSpPr/>
            <p:nvPr/>
          </p:nvSpPr>
          <p:spPr>
            <a:xfrm>
              <a:off x="2139843" y="1567427"/>
              <a:ext cx="210576" cy="29890"/>
            </a:xfrm>
            <a:custGeom>
              <a:avLst/>
              <a:gdLst/>
              <a:ahLst/>
              <a:cxnLst/>
              <a:rect l="l" t="t" r="r" b="b"/>
              <a:pathLst>
                <a:path w="4840" h="687" extrusionOk="0">
                  <a:moveTo>
                    <a:pt x="0" y="0"/>
                  </a:moveTo>
                  <a:lnTo>
                    <a:pt x="4840" y="0"/>
                  </a:lnTo>
                  <a:lnTo>
                    <a:pt x="4840" y="687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4"/>
            <p:cNvSpPr/>
            <p:nvPr/>
          </p:nvSpPr>
          <p:spPr>
            <a:xfrm>
              <a:off x="2447441" y="1693685"/>
              <a:ext cx="76138" cy="29977"/>
            </a:xfrm>
            <a:custGeom>
              <a:avLst/>
              <a:gdLst/>
              <a:ahLst/>
              <a:cxnLst/>
              <a:rect l="l" t="t" r="r" b="b"/>
              <a:pathLst>
                <a:path w="1750" h="689" extrusionOk="0">
                  <a:moveTo>
                    <a:pt x="1" y="1"/>
                  </a:moveTo>
                  <a:lnTo>
                    <a:pt x="1749" y="1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4"/>
            <p:cNvSpPr/>
            <p:nvPr/>
          </p:nvSpPr>
          <p:spPr>
            <a:xfrm>
              <a:off x="2075191" y="1693685"/>
              <a:ext cx="57995" cy="29977"/>
            </a:xfrm>
            <a:custGeom>
              <a:avLst/>
              <a:gdLst/>
              <a:ahLst/>
              <a:cxnLst/>
              <a:rect l="l" t="t" r="r" b="b"/>
              <a:pathLst>
                <a:path w="1333" h="689" extrusionOk="0">
                  <a:moveTo>
                    <a:pt x="1" y="1"/>
                  </a:moveTo>
                  <a:lnTo>
                    <a:pt x="1333" y="1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4"/>
            <p:cNvSpPr/>
            <p:nvPr/>
          </p:nvSpPr>
          <p:spPr>
            <a:xfrm>
              <a:off x="2248351" y="1693685"/>
              <a:ext cx="172551" cy="29977"/>
            </a:xfrm>
            <a:custGeom>
              <a:avLst/>
              <a:gdLst/>
              <a:ahLst/>
              <a:cxnLst/>
              <a:rect l="l" t="t" r="r" b="b"/>
              <a:pathLst>
                <a:path w="3966" h="689" extrusionOk="0">
                  <a:moveTo>
                    <a:pt x="0" y="1"/>
                  </a:moveTo>
                  <a:lnTo>
                    <a:pt x="3966" y="1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4"/>
            <p:cNvSpPr/>
            <p:nvPr/>
          </p:nvSpPr>
          <p:spPr>
            <a:xfrm>
              <a:off x="2075191" y="1628685"/>
              <a:ext cx="195392" cy="29933"/>
            </a:xfrm>
            <a:custGeom>
              <a:avLst/>
              <a:gdLst/>
              <a:ahLst/>
              <a:cxnLst/>
              <a:rect l="l" t="t" r="r" b="b"/>
              <a:pathLst>
                <a:path w="4491" h="688" extrusionOk="0">
                  <a:moveTo>
                    <a:pt x="1" y="0"/>
                  </a:moveTo>
                  <a:lnTo>
                    <a:pt x="4490" y="0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4"/>
            <p:cNvSpPr/>
            <p:nvPr/>
          </p:nvSpPr>
          <p:spPr>
            <a:xfrm>
              <a:off x="2489774" y="1628685"/>
              <a:ext cx="33805" cy="29933"/>
            </a:xfrm>
            <a:custGeom>
              <a:avLst/>
              <a:gdLst/>
              <a:ahLst/>
              <a:cxnLst/>
              <a:rect l="l" t="t" r="r" b="b"/>
              <a:pathLst>
                <a:path w="777" h="688" extrusionOk="0">
                  <a:moveTo>
                    <a:pt x="1" y="0"/>
                  </a:moveTo>
                  <a:lnTo>
                    <a:pt x="776" y="0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4"/>
            <p:cNvSpPr/>
            <p:nvPr/>
          </p:nvSpPr>
          <p:spPr>
            <a:xfrm>
              <a:off x="2294382" y="1628685"/>
              <a:ext cx="164545" cy="29933"/>
            </a:xfrm>
            <a:custGeom>
              <a:avLst/>
              <a:gdLst/>
              <a:ahLst/>
              <a:cxnLst/>
              <a:rect l="l" t="t" r="r" b="b"/>
              <a:pathLst>
                <a:path w="3782" h="688" extrusionOk="0">
                  <a:moveTo>
                    <a:pt x="1" y="0"/>
                  </a:moveTo>
                  <a:lnTo>
                    <a:pt x="3782" y="0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4"/>
            <p:cNvSpPr/>
            <p:nvPr/>
          </p:nvSpPr>
          <p:spPr>
            <a:xfrm>
              <a:off x="2447441" y="1820031"/>
              <a:ext cx="76138" cy="29933"/>
            </a:xfrm>
            <a:custGeom>
              <a:avLst/>
              <a:gdLst/>
              <a:ahLst/>
              <a:cxnLst/>
              <a:rect l="l" t="t" r="r" b="b"/>
              <a:pathLst>
                <a:path w="1750" h="688" extrusionOk="0">
                  <a:moveTo>
                    <a:pt x="1" y="0"/>
                  </a:moveTo>
                  <a:lnTo>
                    <a:pt x="1749" y="0"/>
                  </a:lnTo>
                  <a:lnTo>
                    <a:pt x="1749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4"/>
            <p:cNvSpPr/>
            <p:nvPr/>
          </p:nvSpPr>
          <p:spPr>
            <a:xfrm>
              <a:off x="2075191" y="1820031"/>
              <a:ext cx="57995" cy="29933"/>
            </a:xfrm>
            <a:custGeom>
              <a:avLst/>
              <a:gdLst/>
              <a:ahLst/>
              <a:cxnLst/>
              <a:rect l="l" t="t" r="r" b="b"/>
              <a:pathLst>
                <a:path w="1333" h="688" extrusionOk="0">
                  <a:moveTo>
                    <a:pt x="1" y="0"/>
                  </a:moveTo>
                  <a:lnTo>
                    <a:pt x="1333" y="0"/>
                  </a:lnTo>
                  <a:lnTo>
                    <a:pt x="1333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4"/>
            <p:cNvSpPr/>
            <p:nvPr/>
          </p:nvSpPr>
          <p:spPr>
            <a:xfrm>
              <a:off x="2248351" y="1820031"/>
              <a:ext cx="172551" cy="29933"/>
            </a:xfrm>
            <a:custGeom>
              <a:avLst/>
              <a:gdLst/>
              <a:ahLst/>
              <a:cxnLst/>
              <a:rect l="l" t="t" r="r" b="b"/>
              <a:pathLst>
                <a:path w="3966" h="688" extrusionOk="0">
                  <a:moveTo>
                    <a:pt x="0" y="0"/>
                  </a:moveTo>
                  <a:lnTo>
                    <a:pt x="3966" y="0"/>
                  </a:lnTo>
                  <a:lnTo>
                    <a:pt x="3966" y="688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4"/>
            <p:cNvSpPr/>
            <p:nvPr/>
          </p:nvSpPr>
          <p:spPr>
            <a:xfrm>
              <a:off x="2075191" y="1754987"/>
              <a:ext cx="195392" cy="29977"/>
            </a:xfrm>
            <a:custGeom>
              <a:avLst/>
              <a:gdLst/>
              <a:ahLst/>
              <a:cxnLst/>
              <a:rect l="l" t="t" r="r" b="b"/>
              <a:pathLst>
                <a:path w="4491" h="689" extrusionOk="0">
                  <a:moveTo>
                    <a:pt x="1" y="1"/>
                  </a:moveTo>
                  <a:lnTo>
                    <a:pt x="4490" y="1"/>
                  </a:lnTo>
                  <a:lnTo>
                    <a:pt x="4490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4"/>
            <p:cNvSpPr/>
            <p:nvPr/>
          </p:nvSpPr>
          <p:spPr>
            <a:xfrm>
              <a:off x="2489774" y="1754987"/>
              <a:ext cx="33805" cy="29977"/>
            </a:xfrm>
            <a:custGeom>
              <a:avLst/>
              <a:gdLst/>
              <a:ahLst/>
              <a:cxnLst/>
              <a:rect l="l" t="t" r="r" b="b"/>
              <a:pathLst>
                <a:path w="777" h="689" extrusionOk="0">
                  <a:moveTo>
                    <a:pt x="1" y="1"/>
                  </a:moveTo>
                  <a:lnTo>
                    <a:pt x="776" y="1"/>
                  </a:lnTo>
                  <a:lnTo>
                    <a:pt x="776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4"/>
            <p:cNvSpPr/>
            <p:nvPr/>
          </p:nvSpPr>
          <p:spPr>
            <a:xfrm>
              <a:off x="2294382" y="1754987"/>
              <a:ext cx="164545" cy="29977"/>
            </a:xfrm>
            <a:custGeom>
              <a:avLst/>
              <a:gdLst/>
              <a:ahLst/>
              <a:cxnLst/>
              <a:rect l="l" t="t" r="r" b="b"/>
              <a:pathLst>
                <a:path w="3782" h="689" extrusionOk="0">
                  <a:moveTo>
                    <a:pt x="1" y="1"/>
                  </a:moveTo>
                  <a:lnTo>
                    <a:pt x="3782" y="1"/>
                  </a:lnTo>
                  <a:lnTo>
                    <a:pt x="3782" y="688"/>
                  </a:lnTo>
                  <a:lnTo>
                    <a:pt x="1" y="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6" name="Google Shape;2536;p54"/>
          <p:cNvGrpSpPr/>
          <p:nvPr/>
        </p:nvGrpSpPr>
        <p:grpSpPr>
          <a:xfrm>
            <a:off x="8364875" y="1069124"/>
            <a:ext cx="1011715" cy="4170653"/>
            <a:chOff x="3961720" y="722380"/>
            <a:chExt cx="257434" cy="1061235"/>
          </a:xfrm>
        </p:grpSpPr>
        <p:sp>
          <p:nvSpPr>
            <p:cNvPr id="2537" name="Google Shape;2537;p54"/>
            <p:cNvSpPr/>
            <p:nvPr/>
          </p:nvSpPr>
          <p:spPr>
            <a:xfrm>
              <a:off x="3961720" y="722380"/>
              <a:ext cx="257434" cy="1061235"/>
            </a:xfrm>
            <a:custGeom>
              <a:avLst/>
              <a:gdLst/>
              <a:ahLst/>
              <a:cxnLst/>
              <a:rect l="l" t="t" r="r" b="b"/>
              <a:pathLst>
                <a:path w="5917" h="24392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24392"/>
                  </a:lnTo>
                  <a:lnTo>
                    <a:pt x="0" y="243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4"/>
            <p:cNvSpPr/>
            <p:nvPr/>
          </p:nvSpPr>
          <p:spPr>
            <a:xfrm>
              <a:off x="3961720" y="769456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4"/>
            <p:cNvSpPr/>
            <p:nvPr/>
          </p:nvSpPr>
          <p:spPr>
            <a:xfrm>
              <a:off x="3961720" y="815312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4"/>
            <p:cNvSpPr/>
            <p:nvPr/>
          </p:nvSpPr>
          <p:spPr>
            <a:xfrm>
              <a:off x="3961720" y="861126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3961720" y="906939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4"/>
            <p:cNvSpPr/>
            <p:nvPr/>
          </p:nvSpPr>
          <p:spPr>
            <a:xfrm>
              <a:off x="3961720" y="952796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3961720" y="998610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4"/>
            <p:cNvSpPr/>
            <p:nvPr/>
          </p:nvSpPr>
          <p:spPr>
            <a:xfrm>
              <a:off x="3961720" y="1044423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3961720" y="1090236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4"/>
            <p:cNvSpPr/>
            <p:nvPr/>
          </p:nvSpPr>
          <p:spPr>
            <a:xfrm>
              <a:off x="3961720" y="1136093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3961720" y="1181907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4"/>
            <p:cNvSpPr/>
            <p:nvPr/>
          </p:nvSpPr>
          <p:spPr>
            <a:xfrm>
              <a:off x="3961720" y="1227720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3961720" y="1273577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4"/>
            <p:cNvSpPr/>
            <p:nvPr/>
          </p:nvSpPr>
          <p:spPr>
            <a:xfrm>
              <a:off x="3961720" y="1319390"/>
              <a:ext cx="257434" cy="13922"/>
            </a:xfrm>
            <a:custGeom>
              <a:avLst/>
              <a:gdLst/>
              <a:ahLst/>
              <a:cxnLst/>
              <a:rect l="l" t="t" r="r" b="b"/>
              <a:pathLst>
                <a:path w="5917" h="320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3961720" y="1365204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4"/>
            <p:cNvSpPr/>
            <p:nvPr/>
          </p:nvSpPr>
          <p:spPr>
            <a:xfrm>
              <a:off x="3961720" y="1410974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3961720" y="1456831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4"/>
            <p:cNvSpPr/>
            <p:nvPr/>
          </p:nvSpPr>
          <p:spPr>
            <a:xfrm>
              <a:off x="3961720" y="1502644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3961720" y="1548457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4"/>
            <p:cNvSpPr/>
            <p:nvPr/>
          </p:nvSpPr>
          <p:spPr>
            <a:xfrm>
              <a:off x="3961720" y="1594271"/>
              <a:ext cx="257434" cy="14009"/>
            </a:xfrm>
            <a:custGeom>
              <a:avLst/>
              <a:gdLst/>
              <a:ahLst/>
              <a:cxnLst/>
              <a:rect l="l" t="t" r="r" b="b"/>
              <a:pathLst>
                <a:path w="5917" h="322" extrusionOk="0">
                  <a:moveTo>
                    <a:pt x="0" y="1"/>
                  </a:moveTo>
                  <a:lnTo>
                    <a:pt x="5917" y="1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3961720" y="1640128"/>
              <a:ext cx="257434" cy="13966"/>
            </a:xfrm>
            <a:custGeom>
              <a:avLst/>
              <a:gdLst/>
              <a:ahLst/>
              <a:cxnLst/>
              <a:rect l="l" t="t" r="r" b="b"/>
              <a:pathLst>
                <a:path w="5917" h="321" extrusionOk="0">
                  <a:moveTo>
                    <a:pt x="0" y="0"/>
                  </a:moveTo>
                  <a:lnTo>
                    <a:pt x="5917" y="0"/>
                  </a:lnTo>
                  <a:lnTo>
                    <a:pt x="5917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8" name="Google Shape;2558;p54"/>
          <p:cNvGrpSpPr/>
          <p:nvPr/>
        </p:nvGrpSpPr>
        <p:grpSpPr>
          <a:xfrm>
            <a:off x="7514996" y="2423575"/>
            <a:ext cx="938704" cy="3099429"/>
            <a:chOff x="2757406" y="631928"/>
            <a:chExt cx="383301" cy="1265590"/>
          </a:xfrm>
        </p:grpSpPr>
        <p:sp>
          <p:nvSpPr>
            <p:cNvPr id="2559" name="Google Shape;2559;p54"/>
            <p:cNvSpPr/>
            <p:nvPr/>
          </p:nvSpPr>
          <p:spPr>
            <a:xfrm>
              <a:off x="2939529" y="631928"/>
              <a:ext cx="19056" cy="191607"/>
            </a:xfrm>
            <a:custGeom>
              <a:avLst/>
              <a:gdLst/>
              <a:ahLst/>
              <a:cxnLst/>
              <a:rect l="l" t="t" r="r" b="b"/>
              <a:pathLst>
                <a:path w="438" h="4404" extrusionOk="0">
                  <a:moveTo>
                    <a:pt x="220" y="4403"/>
                  </a:moveTo>
                  <a:lnTo>
                    <a:pt x="220" y="4403"/>
                  </a:lnTo>
                  <a:cubicBezTo>
                    <a:pt x="99" y="4403"/>
                    <a:pt x="1" y="4305"/>
                    <a:pt x="1" y="4186"/>
                  </a:cubicBezTo>
                  <a:lnTo>
                    <a:pt x="1" y="220"/>
                  </a:lnTo>
                  <a:cubicBezTo>
                    <a:pt x="1" y="99"/>
                    <a:pt x="99" y="1"/>
                    <a:pt x="220" y="1"/>
                  </a:cubicBezTo>
                  <a:lnTo>
                    <a:pt x="220" y="1"/>
                  </a:lnTo>
                  <a:cubicBezTo>
                    <a:pt x="340" y="1"/>
                    <a:pt x="438" y="99"/>
                    <a:pt x="438" y="220"/>
                  </a:cubicBezTo>
                  <a:lnTo>
                    <a:pt x="438" y="4186"/>
                  </a:lnTo>
                  <a:cubicBezTo>
                    <a:pt x="438" y="4305"/>
                    <a:pt x="340" y="4403"/>
                    <a:pt x="220" y="44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4"/>
            <p:cNvSpPr/>
            <p:nvPr/>
          </p:nvSpPr>
          <p:spPr>
            <a:xfrm>
              <a:off x="2879532" y="702758"/>
              <a:ext cx="139137" cy="1134110"/>
            </a:xfrm>
            <a:custGeom>
              <a:avLst/>
              <a:gdLst/>
              <a:ahLst/>
              <a:cxnLst/>
              <a:rect l="l" t="t" r="r" b="b"/>
              <a:pathLst>
                <a:path w="3198" h="26067" extrusionOk="0">
                  <a:moveTo>
                    <a:pt x="93" y="1"/>
                  </a:moveTo>
                  <a:lnTo>
                    <a:pt x="3105" y="1"/>
                  </a:lnTo>
                  <a:cubicBezTo>
                    <a:pt x="3156" y="1"/>
                    <a:pt x="3198" y="42"/>
                    <a:pt x="3198" y="93"/>
                  </a:cubicBezTo>
                  <a:lnTo>
                    <a:pt x="3198" y="26066"/>
                  </a:lnTo>
                  <a:lnTo>
                    <a:pt x="0" y="26066"/>
                  </a:lnTo>
                  <a:lnTo>
                    <a:pt x="0" y="93"/>
                  </a:lnTo>
                  <a:cubicBezTo>
                    <a:pt x="0" y="42"/>
                    <a:pt x="42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2838504" y="742132"/>
              <a:ext cx="221192" cy="1055274"/>
            </a:xfrm>
            <a:custGeom>
              <a:avLst/>
              <a:gdLst/>
              <a:ahLst/>
              <a:cxnLst/>
              <a:rect l="l" t="t" r="r" b="b"/>
              <a:pathLst>
                <a:path w="5084" h="24255" extrusionOk="0">
                  <a:moveTo>
                    <a:pt x="113" y="1"/>
                  </a:moveTo>
                  <a:lnTo>
                    <a:pt x="4971" y="1"/>
                  </a:lnTo>
                  <a:cubicBezTo>
                    <a:pt x="5033" y="1"/>
                    <a:pt x="5083" y="52"/>
                    <a:pt x="5083" y="113"/>
                  </a:cubicBezTo>
                  <a:lnTo>
                    <a:pt x="5083" y="24255"/>
                  </a:lnTo>
                  <a:lnTo>
                    <a:pt x="1" y="24255"/>
                  </a:lnTo>
                  <a:lnTo>
                    <a:pt x="1" y="113"/>
                  </a:lnTo>
                  <a:cubicBezTo>
                    <a:pt x="1" y="52"/>
                    <a:pt x="50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4"/>
            <p:cNvSpPr/>
            <p:nvPr/>
          </p:nvSpPr>
          <p:spPr>
            <a:xfrm>
              <a:off x="2803655" y="792296"/>
              <a:ext cx="290891" cy="1055231"/>
            </a:xfrm>
            <a:custGeom>
              <a:avLst/>
              <a:gdLst/>
              <a:ahLst/>
              <a:cxnLst/>
              <a:rect l="l" t="t" r="r" b="b"/>
              <a:pathLst>
                <a:path w="6686" h="24254" extrusionOk="0">
                  <a:moveTo>
                    <a:pt x="341" y="1"/>
                  </a:moveTo>
                  <a:lnTo>
                    <a:pt x="6345" y="1"/>
                  </a:lnTo>
                  <a:cubicBezTo>
                    <a:pt x="6532" y="1"/>
                    <a:pt x="6686" y="153"/>
                    <a:pt x="6686" y="342"/>
                  </a:cubicBezTo>
                  <a:lnTo>
                    <a:pt x="6686" y="24253"/>
                  </a:lnTo>
                  <a:lnTo>
                    <a:pt x="0" y="24253"/>
                  </a:lnTo>
                  <a:lnTo>
                    <a:pt x="0" y="342"/>
                  </a:lnTo>
                  <a:cubicBezTo>
                    <a:pt x="0" y="153"/>
                    <a:pt x="153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2780552" y="842287"/>
              <a:ext cx="337096" cy="1055231"/>
            </a:xfrm>
            <a:custGeom>
              <a:avLst/>
              <a:gdLst/>
              <a:ahLst/>
              <a:cxnLst/>
              <a:rect l="l" t="t" r="r" b="b"/>
              <a:pathLst>
                <a:path w="7748" h="24254" extrusionOk="0">
                  <a:moveTo>
                    <a:pt x="592" y="1"/>
                  </a:moveTo>
                  <a:lnTo>
                    <a:pt x="7156" y="1"/>
                  </a:lnTo>
                  <a:cubicBezTo>
                    <a:pt x="7482" y="1"/>
                    <a:pt x="7747" y="265"/>
                    <a:pt x="7747" y="592"/>
                  </a:cubicBezTo>
                  <a:lnTo>
                    <a:pt x="7747" y="24253"/>
                  </a:lnTo>
                  <a:lnTo>
                    <a:pt x="1" y="24253"/>
                  </a:lnTo>
                  <a:lnTo>
                    <a:pt x="1" y="591"/>
                  </a:lnTo>
                  <a:cubicBezTo>
                    <a:pt x="1" y="265"/>
                    <a:pt x="265" y="1"/>
                    <a:pt x="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4"/>
            <p:cNvSpPr/>
            <p:nvPr/>
          </p:nvSpPr>
          <p:spPr>
            <a:xfrm>
              <a:off x="2879532" y="911159"/>
              <a:ext cx="19056" cy="867757"/>
            </a:xfrm>
            <a:custGeom>
              <a:avLst/>
              <a:gdLst/>
              <a:ahLst/>
              <a:cxnLst/>
              <a:rect l="l" t="t" r="r" b="b"/>
              <a:pathLst>
                <a:path w="438" h="19945" extrusionOk="0">
                  <a:moveTo>
                    <a:pt x="405" y="19944"/>
                  </a:moveTo>
                  <a:lnTo>
                    <a:pt x="33" y="19944"/>
                  </a:lnTo>
                  <a:cubicBezTo>
                    <a:pt x="15" y="19944"/>
                    <a:pt x="0" y="19929"/>
                    <a:pt x="0" y="19910"/>
                  </a:cubicBezTo>
                  <a:lnTo>
                    <a:pt x="0" y="34"/>
                  </a:lnTo>
                  <a:cubicBezTo>
                    <a:pt x="0" y="16"/>
                    <a:pt x="15" y="1"/>
                    <a:pt x="33" y="1"/>
                  </a:cubicBezTo>
                  <a:lnTo>
                    <a:pt x="405" y="1"/>
                  </a:lnTo>
                  <a:cubicBezTo>
                    <a:pt x="423" y="1"/>
                    <a:pt x="437" y="16"/>
                    <a:pt x="437" y="34"/>
                  </a:cubicBezTo>
                  <a:lnTo>
                    <a:pt x="437" y="19910"/>
                  </a:lnTo>
                  <a:cubicBezTo>
                    <a:pt x="437" y="19929"/>
                    <a:pt x="423" y="19944"/>
                    <a:pt x="405" y="19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2819491" y="990865"/>
              <a:ext cx="19056" cy="758075"/>
            </a:xfrm>
            <a:custGeom>
              <a:avLst/>
              <a:gdLst/>
              <a:ahLst/>
              <a:cxnLst/>
              <a:rect l="l" t="t" r="r" b="b"/>
              <a:pathLst>
                <a:path w="438" h="17424" extrusionOk="0">
                  <a:moveTo>
                    <a:pt x="405" y="17423"/>
                  </a:moveTo>
                  <a:lnTo>
                    <a:pt x="33" y="17423"/>
                  </a:lnTo>
                  <a:cubicBezTo>
                    <a:pt x="14" y="17423"/>
                    <a:pt x="1" y="17410"/>
                    <a:pt x="1" y="17392"/>
                  </a:cubicBezTo>
                  <a:lnTo>
                    <a:pt x="1" y="32"/>
                  </a:lnTo>
                  <a:cubicBezTo>
                    <a:pt x="1" y="14"/>
                    <a:pt x="14" y="1"/>
                    <a:pt x="33" y="1"/>
                  </a:cubicBezTo>
                  <a:lnTo>
                    <a:pt x="405" y="1"/>
                  </a:lnTo>
                  <a:cubicBezTo>
                    <a:pt x="423" y="1"/>
                    <a:pt x="438" y="14"/>
                    <a:pt x="438" y="32"/>
                  </a:cubicBezTo>
                  <a:lnTo>
                    <a:pt x="438" y="17392"/>
                  </a:lnTo>
                  <a:cubicBezTo>
                    <a:pt x="438" y="17410"/>
                    <a:pt x="423" y="17423"/>
                    <a:pt x="405" y="174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4"/>
            <p:cNvSpPr/>
            <p:nvPr/>
          </p:nvSpPr>
          <p:spPr>
            <a:xfrm>
              <a:off x="2939529" y="892581"/>
              <a:ext cx="19056" cy="919096"/>
            </a:xfrm>
            <a:custGeom>
              <a:avLst/>
              <a:gdLst/>
              <a:ahLst/>
              <a:cxnLst/>
              <a:rect l="l" t="t" r="r" b="b"/>
              <a:pathLst>
                <a:path w="438" h="21125" extrusionOk="0">
                  <a:moveTo>
                    <a:pt x="220" y="21124"/>
                  </a:moveTo>
                  <a:lnTo>
                    <a:pt x="220" y="21124"/>
                  </a:lnTo>
                  <a:cubicBezTo>
                    <a:pt x="340" y="21124"/>
                    <a:pt x="438" y="21026"/>
                    <a:pt x="438" y="20906"/>
                  </a:cubicBezTo>
                  <a:lnTo>
                    <a:pt x="438" y="220"/>
                  </a:lnTo>
                  <a:cubicBezTo>
                    <a:pt x="438" y="99"/>
                    <a:pt x="340" y="1"/>
                    <a:pt x="220" y="1"/>
                  </a:cubicBezTo>
                  <a:lnTo>
                    <a:pt x="220" y="1"/>
                  </a:lnTo>
                  <a:cubicBezTo>
                    <a:pt x="99" y="1"/>
                    <a:pt x="1" y="99"/>
                    <a:pt x="1" y="220"/>
                  </a:cubicBezTo>
                  <a:lnTo>
                    <a:pt x="1" y="20906"/>
                  </a:lnTo>
                  <a:cubicBezTo>
                    <a:pt x="1" y="21026"/>
                    <a:pt x="99" y="21124"/>
                    <a:pt x="220" y="21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2999612" y="911159"/>
              <a:ext cx="19056" cy="867757"/>
            </a:xfrm>
            <a:custGeom>
              <a:avLst/>
              <a:gdLst/>
              <a:ahLst/>
              <a:cxnLst/>
              <a:rect l="l" t="t" r="r" b="b"/>
              <a:pathLst>
                <a:path w="438" h="19945" extrusionOk="0">
                  <a:moveTo>
                    <a:pt x="33" y="19944"/>
                  </a:moveTo>
                  <a:lnTo>
                    <a:pt x="404" y="19944"/>
                  </a:lnTo>
                  <a:cubicBezTo>
                    <a:pt x="422" y="19944"/>
                    <a:pt x="438" y="19929"/>
                    <a:pt x="438" y="19910"/>
                  </a:cubicBezTo>
                  <a:lnTo>
                    <a:pt x="438" y="34"/>
                  </a:lnTo>
                  <a:cubicBezTo>
                    <a:pt x="438" y="16"/>
                    <a:pt x="422" y="1"/>
                    <a:pt x="404" y="1"/>
                  </a:cubicBezTo>
                  <a:lnTo>
                    <a:pt x="33" y="1"/>
                  </a:lnTo>
                  <a:cubicBezTo>
                    <a:pt x="15" y="1"/>
                    <a:pt x="1" y="16"/>
                    <a:pt x="1" y="34"/>
                  </a:cubicBezTo>
                  <a:lnTo>
                    <a:pt x="1" y="19910"/>
                  </a:lnTo>
                  <a:cubicBezTo>
                    <a:pt x="1" y="19929"/>
                    <a:pt x="15" y="19944"/>
                    <a:pt x="33" y="19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4"/>
            <p:cNvSpPr/>
            <p:nvPr/>
          </p:nvSpPr>
          <p:spPr>
            <a:xfrm>
              <a:off x="3059653" y="990865"/>
              <a:ext cx="19056" cy="758075"/>
            </a:xfrm>
            <a:custGeom>
              <a:avLst/>
              <a:gdLst/>
              <a:ahLst/>
              <a:cxnLst/>
              <a:rect l="l" t="t" r="r" b="b"/>
              <a:pathLst>
                <a:path w="438" h="17424" extrusionOk="0">
                  <a:moveTo>
                    <a:pt x="32" y="17423"/>
                  </a:moveTo>
                  <a:lnTo>
                    <a:pt x="405" y="17423"/>
                  </a:lnTo>
                  <a:cubicBezTo>
                    <a:pt x="422" y="17423"/>
                    <a:pt x="437" y="17410"/>
                    <a:pt x="437" y="17392"/>
                  </a:cubicBezTo>
                  <a:lnTo>
                    <a:pt x="437" y="32"/>
                  </a:lnTo>
                  <a:cubicBezTo>
                    <a:pt x="437" y="14"/>
                    <a:pt x="422" y="1"/>
                    <a:pt x="405" y="1"/>
                  </a:cubicBezTo>
                  <a:lnTo>
                    <a:pt x="32" y="1"/>
                  </a:lnTo>
                  <a:cubicBezTo>
                    <a:pt x="15" y="1"/>
                    <a:pt x="0" y="14"/>
                    <a:pt x="0" y="32"/>
                  </a:cubicBezTo>
                  <a:lnTo>
                    <a:pt x="0" y="17392"/>
                  </a:lnTo>
                  <a:cubicBezTo>
                    <a:pt x="0" y="17410"/>
                    <a:pt x="15" y="17423"/>
                    <a:pt x="32" y="174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4"/>
            <p:cNvSpPr/>
            <p:nvPr/>
          </p:nvSpPr>
          <p:spPr>
            <a:xfrm>
              <a:off x="2757406" y="1576389"/>
              <a:ext cx="383301" cy="321129"/>
            </a:xfrm>
            <a:custGeom>
              <a:avLst/>
              <a:gdLst/>
              <a:ahLst/>
              <a:cxnLst/>
              <a:rect l="l" t="t" r="r" b="b"/>
              <a:pathLst>
                <a:path w="8810" h="7381" extrusionOk="0">
                  <a:moveTo>
                    <a:pt x="1" y="1"/>
                  </a:moveTo>
                  <a:lnTo>
                    <a:pt x="8810" y="1"/>
                  </a:lnTo>
                  <a:lnTo>
                    <a:pt x="8810" y="7380"/>
                  </a:lnTo>
                  <a:lnTo>
                    <a:pt x="1" y="73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55"/>
          <p:cNvSpPr txBox="1">
            <a:spLocks noGrp="1"/>
          </p:cNvSpPr>
          <p:nvPr>
            <p:ph type="subTitle" idx="1"/>
          </p:nvPr>
        </p:nvSpPr>
        <p:spPr>
          <a:xfrm>
            <a:off x="938500" y="3400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2575" name="Google Shape;2575;p55"/>
          <p:cNvSpPr txBox="1">
            <a:spLocks noGrp="1"/>
          </p:cNvSpPr>
          <p:nvPr>
            <p:ph type="subTitle" idx="2"/>
          </p:nvPr>
        </p:nvSpPr>
        <p:spPr>
          <a:xfrm>
            <a:off x="938500" y="30447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576" name="Google Shape;2576;p55"/>
          <p:cNvSpPr txBox="1">
            <a:spLocks noGrp="1"/>
          </p:cNvSpPr>
          <p:nvPr>
            <p:ph type="subTitle" idx="4"/>
          </p:nvPr>
        </p:nvSpPr>
        <p:spPr>
          <a:xfrm>
            <a:off x="3485400" y="3400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577" name="Google Shape;2577;p55"/>
          <p:cNvSpPr txBox="1">
            <a:spLocks noGrp="1"/>
          </p:cNvSpPr>
          <p:nvPr>
            <p:ph type="subTitle" idx="5"/>
          </p:nvPr>
        </p:nvSpPr>
        <p:spPr>
          <a:xfrm>
            <a:off x="3485400" y="30447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578" name="Google Shape;2578;p55"/>
          <p:cNvSpPr txBox="1">
            <a:spLocks noGrp="1"/>
          </p:cNvSpPr>
          <p:nvPr>
            <p:ph type="subTitle" idx="7"/>
          </p:nvPr>
        </p:nvSpPr>
        <p:spPr>
          <a:xfrm>
            <a:off x="6032300" y="34005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2579" name="Google Shape;2579;p55"/>
          <p:cNvSpPr txBox="1">
            <a:spLocks noGrp="1"/>
          </p:cNvSpPr>
          <p:nvPr>
            <p:ph type="subTitle" idx="8"/>
          </p:nvPr>
        </p:nvSpPr>
        <p:spPr>
          <a:xfrm>
            <a:off x="6032300" y="30447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2580" name="Google Shape;2580;p55"/>
          <p:cNvGrpSpPr/>
          <p:nvPr/>
        </p:nvGrpSpPr>
        <p:grpSpPr>
          <a:xfrm>
            <a:off x="1326200" y="1466650"/>
            <a:ext cx="1397802" cy="1397802"/>
            <a:chOff x="4045063" y="635665"/>
            <a:chExt cx="868200" cy="868200"/>
          </a:xfrm>
        </p:grpSpPr>
        <p:sp>
          <p:nvSpPr>
            <p:cNvPr id="2581" name="Google Shape;2581;p55"/>
            <p:cNvSpPr/>
            <p:nvPr/>
          </p:nvSpPr>
          <p:spPr>
            <a:xfrm>
              <a:off x="4049799" y="640401"/>
              <a:ext cx="858900" cy="858900"/>
            </a:xfrm>
            <a:prstGeom prst="donut">
              <a:avLst>
                <a:gd name="adj" fmla="val 1193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5"/>
            <p:cNvSpPr/>
            <p:nvPr/>
          </p:nvSpPr>
          <p:spPr>
            <a:xfrm flipH="1">
              <a:off x="4045063" y="635665"/>
              <a:ext cx="868200" cy="868200"/>
            </a:xfrm>
            <a:prstGeom prst="blockArc">
              <a:avLst>
                <a:gd name="adj1" fmla="val 12367583"/>
                <a:gd name="adj2" fmla="val 16256715"/>
                <a:gd name="adj3" fmla="val 12710"/>
              </a:avLst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3" name="Google Shape;2583;p55"/>
          <p:cNvGrpSpPr/>
          <p:nvPr/>
        </p:nvGrpSpPr>
        <p:grpSpPr>
          <a:xfrm>
            <a:off x="3873100" y="1466650"/>
            <a:ext cx="1397802" cy="1397802"/>
            <a:chOff x="4045063" y="635665"/>
            <a:chExt cx="868200" cy="868200"/>
          </a:xfrm>
        </p:grpSpPr>
        <p:sp>
          <p:nvSpPr>
            <p:cNvPr id="2584" name="Google Shape;2584;p55"/>
            <p:cNvSpPr/>
            <p:nvPr/>
          </p:nvSpPr>
          <p:spPr>
            <a:xfrm>
              <a:off x="4049799" y="640401"/>
              <a:ext cx="858900" cy="858900"/>
            </a:xfrm>
            <a:prstGeom prst="donut">
              <a:avLst>
                <a:gd name="adj" fmla="val 1193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5"/>
            <p:cNvSpPr/>
            <p:nvPr/>
          </p:nvSpPr>
          <p:spPr>
            <a:xfrm flipH="1">
              <a:off x="4045063" y="635665"/>
              <a:ext cx="868200" cy="868200"/>
            </a:xfrm>
            <a:prstGeom prst="blockArc">
              <a:avLst>
                <a:gd name="adj1" fmla="val 10768909"/>
                <a:gd name="adj2" fmla="val 16256715"/>
                <a:gd name="adj3" fmla="val 1271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6" name="Google Shape;2586;p55"/>
          <p:cNvGrpSpPr/>
          <p:nvPr/>
        </p:nvGrpSpPr>
        <p:grpSpPr>
          <a:xfrm>
            <a:off x="6420000" y="1466650"/>
            <a:ext cx="1397802" cy="1397802"/>
            <a:chOff x="4045063" y="635665"/>
            <a:chExt cx="868200" cy="868200"/>
          </a:xfrm>
        </p:grpSpPr>
        <p:sp>
          <p:nvSpPr>
            <p:cNvPr id="2587" name="Google Shape;2587;p55"/>
            <p:cNvSpPr/>
            <p:nvPr/>
          </p:nvSpPr>
          <p:spPr>
            <a:xfrm>
              <a:off x="4049799" y="640401"/>
              <a:ext cx="858900" cy="858900"/>
            </a:xfrm>
            <a:prstGeom prst="donut">
              <a:avLst>
                <a:gd name="adj" fmla="val 1193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5"/>
            <p:cNvSpPr/>
            <p:nvPr/>
          </p:nvSpPr>
          <p:spPr>
            <a:xfrm flipH="1">
              <a:off x="4045063" y="635665"/>
              <a:ext cx="868200" cy="868200"/>
            </a:xfrm>
            <a:prstGeom prst="blockArc">
              <a:avLst>
                <a:gd name="adj1" fmla="val 3204933"/>
                <a:gd name="adj2" fmla="val 16256715"/>
                <a:gd name="adj3" fmla="val 1271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9" name="Google Shape;2589;p55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use some percentages</a:t>
            </a:r>
            <a:endParaRPr/>
          </a:p>
        </p:txBody>
      </p:sp>
      <p:sp>
        <p:nvSpPr>
          <p:cNvPr id="2590" name="Google Shape;2590;p55"/>
          <p:cNvSpPr txBox="1">
            <a:spLocks noGrp="1"/>
          </p:cNvSpPr>
          <p:nvPr>
            <p:ph type="title" idx="3"/>
          </p:nvPr>
        </p:nvSpPr>
        <p:spPr>
          <a:xfrm>
            <a:off x="3873100" y="19621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25%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591" name="Google Shape;2591;p55"/>
          <p:cNvSpPr txBox="1">
            <a:spLocks noGrp="1"/>
          </p:cNvSpPr>
          <p:nvPr>
            <p:ph type="title" idx="6"/>
          </p:nvPr>
        </p:nvSpPr>
        <p:spPr>
          <a:xfrm>
            <a:off x="6417675" y="19621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60%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592" name="Google Shape;2592;p55"/>
          <p:cNvSpPr txBox="1">
            <a:spLocks noGrp="1"/>
          </p:cNvSpPr>
          <p:nvPr>
            <p:ph type="title"/>
          </p:nvPr>
        </p:nvSpPr>
        <p:spPr>
          <a:xfrm>
            <a:off x="1325650" y="1962150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15%</a:t>
            </a:r>
            <a:endParaRPr sz="2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6" name="Google Shape;2656;p57"/>
          <p:cNvGrpSpPr/>
          <p:nvPr/>
        </p:nvGrpSpPr>
        <p:grpSpPr>
          <a:xfrm>
            <a:off x="4445455" y="1323602"/>
            <a:ext cx="3432984" cy="2496295"/>
            <a:chOff x="331763" y="414153"/>
            <a:chExt cx="6903246" cy="5019697"/>
          </a:xfrm>
        </p:grpSpPr>
        <p:sp>
          <p:nvSpPr>
            <p:cNvPr id="2657" name="Google Shape;2657;p5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61" name="Google Shape;2661;p57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537353" y="1415829"/>
            <a:ext cx="3249110" cy="1981718"/>
          </a:xfrm>
          <a:prstGeom prst="rect">
            <a:avLst/>
          </a:prstGeom>
          <a:noFill/>
          <a:ln>
            <a:noFill/>
          </a:ln>
        </p:spPr>
      </p:pic>
      <p:sp>
        <p:nvSpPr>
          <p:cNvPr id="2662" name="Google Shape;2662;p57"/>
          <p:cNvSpPr txBox="1">
            <a:spLocks noGrp="1"/>
          </p:cNvSpPr>
          <p:nvPr>
            <p:ph type="title"/>
          </p:nvPr>
        </p:nvSpPr>
        <p:spPr>
          <a:xfrm>
            <a:off x="720000" y="1608650"/>
            <a:ext cx="3076200" cy="11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2663" name="Google Shape;2663;p57"/>
          <p:cNvSpPr txBox="1">
            <a:spLocks noGrp="1"/>
          </p:cNvSpPr>
          <p:nvPr>
            <p:ph type="subTitle" idx="1"/>
          </p:nvPr>
        </p:nvSpPr>
        <p:spPr>
          <a:xfrm>
            <a:off x="720000" y="2729650"/>
            <a:ext cx="30762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8" name="Google Shape;2668;p58"/>
          <p:cNvGrpSpPr/>
          <p:nvPr/>
        </p:nvGrpSpPr>
        <p:grpSpPr>
          <a:xfrm>
            <a:off x="1288803" y="845341"/>
            <a:ext cx="2535866" cy="3452531"/>
            <a:chOff x="1655550" y="790900"/>
            <a:chExt cx="2510262" cy="3417671"/>
          </a:xfrm>
        </p:grpSpPr>
        <p:sp>
          <p:nvSpPr>
            <p:cNvPr id="2669" name="Google Shape;2669;p58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8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71" name="Google Shape;2671;p58"/>
          <p:cNvPicPr preferRelativeResize="0"/>
          <p:nvPr/>
        </p:nvPicPr>
        <p:blipFill rotWithShape="1">
          <a:blip r:embed="rId3">
            <a:alphaModFix/>
          </a:blip>
          <a:srcRect l="5871" r="51914"/>
          <a:stretch/>
        </p:blipFill>
        <p:spPr>
          <a:xfrm>
            <a:off x="1375742" y="926237"/>
            <a:ext cx="2362241" cy="3147742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58"/>
          <p:cNvSpPr txBox="1">
            <a:spLocks noGrp="1"/>
          </p:cNvSpPr>
          <p:nvPr>
            <p:ph type="title"/>
          </p:nvPr>
        </p:nvSpPr>
        <p:spPr>
          <a:xfrm>
            <a:off x="5259625" y="1899900"/>
            <a:ext cx="3171000" cy="6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2673" name="Google Shape;2673;p58"/>
          <p:cNvSpPr txBox="1">
            <a:spLocks noGrp="1"/>
          </p:cNvSpPr>
          <p:nvPr>
            <p:ph type="subTitle" idx="1"/>
          </p:nvPr>
        </p:nvSpPr>
        <p:spPr>
          <a:xfrm>
            <a:off x="5259784" y="2484300"/>
            <a:ext cx="31710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2674" name="Google Shape;2674;p58"/>
          <p:cNvGrpSpPr/>
          <p:nvPr/>
        </p:nvGrpSpPr>
        <p:grpSpPr>
          <a:xfrm flipH="1">
            <a:off x="184643" y="3872430"/>
            <a:ext cx="1709860" cy="940550"/>
            <a:chOff x="3642940" y="3726617"/>
            <a:chExt cx="1315884" cy="723834"/>
          </a:xfrm>
        </p:grpSpPr>
        <p:sp>
          <p:nvSpPr>
            <p:cNvPr id="2675" name="Google Shape;2675;p58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8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8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8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8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8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8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8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8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4" name="Google Shape;2684;p58"/>
          <p:cNvGrpSpPr/>
          <p:nvPr/>
        </p:nvGrpSpPr>
        <p:grpSpPr>
          <a:xfrm flipH="1">
            <a:off x="7226432" y="4039511"/>
            <a:ext cx="714643" cy="773312"/>
            <a:chOff x="5557444" y="2759793"/>
            <a:chExt cx="380778" cy="412060"/>
          </a:xfrm>
        </p:grpSpPr>
        <p:sp>
          <p:nvSpPr>
            <p:cNvPr id="2685" name="Google Shape;2685;p58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8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8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58"/>
          <p:cNvGrpSpPr/>
          <p:nvPr/>
        </p:nvGrpSpPr>
        <p:grpSpPr>
          <a:xfrm>
            <a:off x="8054173" y="3746585"/>
            <a:ext cx="771485" cy="1105348"/>
            <a:chOff x="6919925" y="2734733"/>
            <a:chExt cx="417628" cy="598359"/>
          </a:xfrm>
        </p:grpSpPr>
        <p:sp>
          <p:nvSpPr>
            <p:cNvPr id="2689" name="Google Shape;2689;p58"/>
            <p:cNvSpPr/>
            <p:nvPr/>
          </p:nvSpPr>
          <p:spPr>
            <a:xfrm>
              <a:off x="6919925" y="2734733"/>
              <a:ext cx="338662" cy="598359"/>
            </a:xfrm>
            <a:custGeom>
              <a:avLst/>
              <a:gdLst/>
              <a:ahLst/>
              <a:cxnLst/>
              <a:rect l="l" t="t" r="r" b="b"/>
              <a:pathLst>
                <a:path w="7784" h="13753" extrusionOk="0">
                  <a:moveTo>
                    <a:pt x="7783" y="13753"/>
                  </a:moveTo>
                  <a:lnTo>
                    <a:pt x="1" y="13753"/>
                  </a:lnTo>
                  <a:lnTo>
                    <a:pt x="1" y="1411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8"/>
            <p:cNvSpPr/>
            <p:nvPr/>
          </p:nvSpPr>
          <p:spPr>
            <a:xfrm>
              <a:off x="7258544" y="2734733"/>
              <a:ext cx="79010" cy="598359"/>
            </a:xfrm>
            <a:custGeom>
              <a:avLst/>
              <a:gdLst/>
              <a:ahLst/>
              <a:cxnLst/>
              <a:rect l="l" t="t" r="r" b="b"/>
              <a:pathLst>
                <a:path w="1816" h="13753" extrusionOk="0">
                  <a:moveTo>
                    <a:pt x="0" y="13753"/>
                  </a:moveTo>
                  <a:lnTo>
                    <a:pt x="1816" y="13753"/>
                  </a:lnTo>
                  <a:lnTo>
                    <a:pt x="1816" y="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58"/>
          <p:cNvGrpSpPr/>
          <p:nvPr/>
        </p:nvGrpSpPr>
        <p:grpSpPr>
          <a:xfrm flipH="1">
            <a:off x="6373750" y="4176808"/>
            <a:ext cx="931602" cy="636008"/>
            <a:chOff x="6129693" y="2797514"/>
            <a:chExt cx="619416" cy="422849"/>
          </a:xfrm>
        </p:grpSpPr>
        <p:sp>
          <p:nvSpPr>
            <p:cNvPr id="2692" name="Google Shape;2692;p58"/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8"/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8"/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8"/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8"/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8"/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8"/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8"/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8"/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8"/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8"/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8"/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8"/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8"/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8"/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8"/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8"/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8"/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8"/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8"/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8"/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8"/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8"/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8"/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8"/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8"/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8"/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8"/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8"/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8"/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8"/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8"/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8"/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8"/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8"/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8"/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8"/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8"/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8"/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8"/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8"/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8"/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8"/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8"/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8"/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8"/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8"/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8"/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8"/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8"/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8"/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8"/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8"/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8"/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8"/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8"/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8"/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8"/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8"/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8"/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8"/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8"/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8"/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8"/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8"/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8"/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8"/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8"/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8"/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8"/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8"/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8"/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8"/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8"/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8"/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8"/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8"/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8"/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8"/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8"/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8"/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8"/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8"/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8"/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8"/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8"/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8"/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8"/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8"/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8"/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8"/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8"/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8"/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8"/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8"/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8"/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8"/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8"/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8"/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8"/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2" name="Google Shape;2792;p58"/>
          <p:cNvSpPr/>
          <p:nvPr/>
        </p:nvSpPr>
        <p:spPr>
          <a:xfrm flipH="1">
            <a:off x="-6950" y="4755550"/>
            <a:ext cx="9258900" cy="6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58"/>
          <p:cNvSpPr/>
          <p:nvPr/>
        </p:nvSpPr>
        <p:spPr>
          <a:xfrm flipH="1">
            <a:off x="-184675" y="4842550"/>
            <a:ext cx="9548300" cy="300950"/>
          </a:xfrm>
          <a:custGeom>
            <a:avLst/>
            <a:gdLst/>
            <a:ahLst/>
            <a:cxnLst/>
            <a:rect l="l" t="t" r="r" b="b"/>
            <a:pathLst>
              <a:path w="381932" h="12038" extrusionOk="0">
                <a:moveTo>
                  <a:pt x="4104" y="0"/>
                </a:moveTo>
                <a:lnTo>
                  <a:pt x="381932" y="3830"/>
                </a:lnTo>
                <a:lnTo>
                  <a:pt x="379196" y="12038"/>
                </a:lnTo>
                <a:lnTo>
                  <a:pt x="0" y="8208"/>
                </a:lnTo>
                <a:close/>
              </a:path>
            </a:pathLst>
          </a:custGeom>
          <a:solidFill>
            <a:srgbClr val="2C2C2C">
              <a:alpha val="2893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94" name="Google Shape;2794;p58"/>
          <p:cNvSpPr/>
          <p:nvPr/>
        </p:nvSpPr>
        <p:spPr>
          <a:xfrm>
            <a:off x="5773646" y="387849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58"/>
          <p:cNvSpPr/>
          <p:nvPr/>
        </p:nvSpPr>
        <p:spPr>
          <a:xfrm>
            <a:off x="7205612" y="280611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58"/>
          <p:cNvSpPr/>
          <p:nvPr/>
        </p:nvSpPr>
        <p:spPr>
          <a:xfrm>
            <a:off x="4934575" y="4009166"/>
            <a:ext cx="1095244" cy="367152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Google Shape;2152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" b="19"/>
          <a:stretch/>
        </p:blipFill>
        <p:spPr>
          <a:xfrm>
            <a:off x="-25" y="0"/>
            <a:ext cx="9144000" cy="5143501"/>
          </a:xfrm>
          <a:prstGeom prst="rect">
            <a:avLst/>
          </a:prstGeom>
        </p:spPr>
      </p:pic>
      <p:sp>
        <p:nvSpPr>
          <p:cNvPr id="2153" name="Google Shape;2153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5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Background</a:t>
            </a:r>
            <a:endParaRPr dirty="0"/>
          </a:p>
        </p:txBody>
      </p:sp>
      <p:sp>
        <p:nvSpPr>
          <p:cNvPr id="2154" name="Google Shape;2154;p50"/>
          <p:cNvSpPr/>
          <p:nvPr/>
        </p:nvSpPr>
        <p:spPr>
          <a:xfrm>
            <a:off x="8574886" y="473363"/>
            <a:ext cx="434422" cy="132263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50"/>
          <p:cNvSpPr/>
          <p:nvPr/>
        </p:nvSpPr>
        <p:spPr>
          <a:xfrm>
            <a:off x="374877" y="4372557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50"/>
          <p:cNvSpPr/>
          <p:nvPr/>
        </p:nvSpPr>
        <p:spPr>
          <a:xfrm>
            <a:off x="8197420" y="192430"/>
            <a:ext cx="622215" cy="189453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90195-21A1-B24F-1F30-96BCFB2A932A}"/>
              </a:ext>
            </a:extLst>
          </p:cNvPr>
          <p:cNvSpPr txBox="1"/>
          <p:nvPr/>
        </p:nvSpPr>
        <p:spPr>
          <a:xfrm>
            <a:off x="1281767" y="1834437"/>
            <a:ext cx="6580415" cy="181588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ommissioner" panose="020B0604020202020204" charset="0"/>
              </a:rPr>
              <a:t>Estate management systems are crucial for handling different property types, streamlining operations such as property listings, tenant management, maintenance requests, and financial transactions. </a:t>
            </a:r>
          </a:p>
          <a:p>
            <a:pPr algn="just"/>
            <a:endParaRPr lang="en-US" sz="1600" dirty="0">
              <a:solidFill>
                <a:schemeClr val="accent2">
                  <a:lumMod val="10000"/>
                </a:schemeClr>
              </a:solidFill>
              <a:latin typeface="Commissioner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Commissioner" panose="020B0604020202020204" charset="0"/>
              </a:rPr>
              <a:t>Digital transformation emphasizes the necessity of a strong back-end to manage complex workflows and extensive datasets.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59"/>
          <p:cNvSpPr txBox="1">
            <a:spLocks noGrp="1"/>
          </p:cNvSpPr>
          <p:nvPr>
            <p:ph type="title"/>
          </p:nvPr>
        </p:nvSpPr>
        <p:spPr>
          <a:xfrm>
            <a:off x="720000" y="1608650"/>
            <a:ext cx="3076200" cy="11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mockup</a:t>
            </a:r>
            <a:endParaRPr/>
          </a:p>
        </p:txBody>
      </p:sp>
      <p:sp>
        <p:nvSpPr>
          <p:cNvPr id="2802" name="Google Shape;2802;p59"/>
          <p:cNvSpPr txBox="1">
            <a:spLocks noGrp="1"/>
          </p:cNvSpPr>
          <p:nvPr>
            <p:ph type="subTitle" idx="1"/>
          </p:nvPr>
        </p:nvSpPr>
        <p:spPr>
          <a:xfrm>
            <a:off x="720000" y="2729650"/>
            <a:ext cx="30762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2803" name="Google Shape;2803;p59"/>
          <p:cNvSpPr/>
          <p:nvPr/>
        </p:nvSpPr>
        <p:spPr>
          <a:xfrm>
            <a:off x="527157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4" name="Google Shape;2804;p59"/>
          <p:cNvGrpSpPr/>
          <p:nvPr/>
        </p:nvGrpSpPr>
        <p:grpSpPr>
          <a:xfrm>
            <a:off x="5186401" y="709411"/>
            <a:ext cx="1834973" cy="3724678"/>
            <a:chOff x="5186401" y="494525"/>
            <a:chExt cx="1834973" cy="3724678"/>
          </a:xfrm>
        </p:grpSpPr>
        <p:sp>
          <p:nvSpPr>
            <p:cNvPr id="2805" name="Google Shape;2805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07" name="Google Shape;2807;p59"/>
          <p:cNvPicPr preferRelativeResize="0"/>
          <p:nvPr/>
        </p:nvPicPr>
        <p:blipFill rotWithShape="1">
          <a:blip r:embed="rId3">
            <a:alphaModFix/>
          </a:blip>
          <a:srcRect l="67858" t="6431" r="6450" b="6414"/>
          <a:stretch/>
        </p:blipFill>
        <p:spPr>
          <a:xfrm>
            <a:off x="5271588" y="891935"/>
            <a:ext cx="1664599" cy="317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0"/>
          <p:cNvSpPr txBox="1"/>
          <p:nvPr/>
        </p:nvSpPr>
        <p:spPr>
          <a:xfrm flipH="1">
            <a:off x="6897465" y="1440400"/>
            <a:ext cx="153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Idaho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813" name="Google Shape;2813;p60"/>
          <p:cNvSpPr txBox="1"/>
          <p:nvPr/>
        </p:nvSpPr>
        <p:spPr>
          <a:xfrm flipH="1">
            <a:off x="6897465" y="3304175"/>
            <a:ext cx="153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Florida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814" name="Google Shape;2814;p60"/>
          <p:cNvSpPr txBox="1"/>
          <p:nvPr/>
        </p:nvSpPr>
        <p:spPr>
          <a:xfrm flipH="1">
            <a:off x="6897475" y="2372288"/>
            <a:ext cx="153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California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815" name="Google Shape;2815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r>
              <a:rPr lang="en">
                <a:solidFill>
                  <a:srgbClr val="F4C5B1"/>
                </a:solidFill>
              </a:rPr>
              <a:t> </a:t>
            </a:r>
            <a:r>
              <a:rPr lang="en"/>
              <a:t>map</a:t>
            </a:r>
            <a:endParaRPr/>
          </a:p>
        </p:txBody>
      </p:sp>
      <p:sp>
        <p:nvSpPr>
          <p:cNvPr id="2816" name="Google Shape;2816;p60"/>
          <p:cNvSpPr txBox="1"/>
          <p:nvPr/>
        </p:nvSpPr>
        <p:spPr>
          <a:xfrm flipH="1">
            <a:off x="6574062" y="1683793"/>
            <a:ext cx="1856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Venus is the second planet from the Sun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817" name="Google Shape;2817;p60"/>
          <p:cNvSpPr txBox="1"/>
          <p:nvPr/>
        </p:nvSpPr>
        <p:spPr>
          <a:xfrm flipH="1">
            <a:off x="6574063" y="3546000"/>
            <a:ext cx="1856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Despite being red, Mars is a very cold place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818" name="Google Shape;2818;p60"/>
          <p:cNvSpPr txBox="1"/>
          <p:nvPr/>
        </p:nvSpPr>
        <p:spPr>
          <a:xfrm flipH="1">
            <a:off x="6574075" y="2615684"/>
            <a:ext cx="1856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grpSp>
        <p:nvGrpSpPr>
          <p:cNvPr id="2819" name="Google Shape;2819;p60"/>
          <p:cNvGrpSpPr/>
          <p:nvPr/>
        </p:nvGrpSpPr>
        <p:grpSpPr>
          <a:xfrm>
            <a:off x="1024800" y="1440400"/>
            <a:ext cx="4923925" cy="2868400"/>
            <a:chOff x="1347925" y="1423300"/>
            <a:chExt cx="4923925" cy="2868400"/>
          </a:xfrm>
        </p:grpSpPr>
        <p:sp>
          <p:nvSpPr>
            <p:cNvPr id="2820" name="Google Shape;2820;p60"/>
            <p:cNvSpPr/>
            <p:nvPr/>
          </p:nvSpPr>
          <p:spPr>
            <a:xfrm>
              <a:off x="2233825" y="1578175"/>
              <a:ext cx="843450" cy="586475"/>
            </a:xfrm>
            <a:custGeom>
              <a:avLst/>
              <a:gdLst/>
              <a:ahLst/>
              <a:cxnLst/>
              <a:rect l="l" t="t" r="r" b="b"/>
              <a:pathLst>
                <a:path w="33738" h="23459" extrusionOk="0">
                  <a:moveTo>
                    <a:pt x="1509" y="1"/>
                  </a:moveTo>
                  <a:cubicBezTo>
                    <a:pt x="1475" y="46"/>
                    <a:pt x="1439" y="93"/>
                    <a:pt x="1401" y="146"/>
                  </a:cubicBezTo>
                  <a:cubicBezTo>
                    <a:pt x="1390" y="162"/>
                    <a:pt x="1377" y="181"/>
                    <a:pt x="1365" y="198"/>
                  </a:cubicBezTo>
                  <a:cubicBezTo>
                    <a:pt x="1337" y="236"/>
                    <a:pt x="1310" y="274"/>
                    <a:pt x="1282" y="315"/>
                  </a:cubicBezTo>
                  <a:cubicBezTo>
                    <a:pt x="1264" y="341"/>
                    <a:pt x="1246" y="369"/>
                    <a:pt x="1229" y="396"/>
                  </a:cubicBezTo>
                  <a:cubicBezTo>
                    <a:pt x="1204" y="431"/>
                    <a:pt x="1180" y="467"/>
                    <a:pt x="1155" y="505"/>
                  </a:cubicBezTo>
                  <a:cubicBezTo>
                    <a:pt x="1136" y="533"/>
                    <a:pt x="1118" y="563"/>
                    <a:pt x="1099" y="593"/>
                  </a:cubicBezTo>
                  <a:cubicBezTo>
                    <a:pt x="1074" y="632"/>
                    <a:pt x="1050" y="671"/>
                    <a:pt x="1025" y="712"/>
                  </a:cubicBezTo>
                  <a:cubicBezTo>
                    <a:pt x="1006" y="743"/>
                    <a:pt x="986" y="775"/>
                    <a:pt x="968" y="806"/>
                  </a:cubicBezTo>
                  <a:cubicBezTo>
                    <a:pt x="943" y="848"/>
                    <a:pt x="918" y="890"/>
                    <a:pt x="893" y="933"/>
                  </a:cubicBezTo>
                  <a:cubicBezTo>
                    <a:pt x="874" y="966"/>
                    <a:pt x="855" y="1001"/>
                    <a:pt x="836" y="1035"/>
                  </a:cubicBezTo>
                  <a:cubicBezTo>
                    <a:pt x="812" y="1078"/>
                    <a:pt x="789" y="1121"/>
                    <a:pt x="765" y="1165"/>
                  </a:cubicBezTo>
                  <a:cubicBezTo>
                    <a:pt x="746" y="1200"/>
                    <a:pt x="728" y="1237"/>
                    <a:pt x="710" y="1272"/>
                  </a:cubicBezTo>
                  <a:cubicBezTo>
                    <a:pt x="686" y="1317"/>
                    <a:pt x="663" y="1362"/>
                    <a:pt x="642" y="1408"/>
                  </a:cubicBezTo>
                  <a:cubicBezTo>
                    <a:pt x="624" y="1444"/>
                    <a:pt x="607" y="1481"/>
                    <a:pt x="589" y="1518"/>
                  </a:cubicBezTo>
                  <a:cubicBezTo>
                    <a:pt x="568" y="1564"/>
                    <a:pt x="546" y="1610"/>
                    <a:pt x="526" y="1657"/>
                  </a:cubicBezTo>
                  <a:cubicBezTo>
                    <a:pt x="510" y="1694"/>
                    <a:pt x="494" y="1731"/>
                    <a:pt x="479" y="1769"/>
                  </a:cubicBezTo>
                  <a:cubicBezTo>
                    <a:pt x="460" y="1816"/>
                    <a:pt x="441" y="1863"/>
                    <a:pt x="423" y="1910"/>
                  </a:cubicBezTo>
                  <a:cubicBezTo>
                    <a:pt x="409" y="1948"/>
                    <a:pt x="395" y="1985"/>
                    <a:pt x="381" y="2023"/>
                  </a:cubicBezTo>
                  <a:cubicBezTo>
                    <a:pt x="364" y="2070"/>
                    <a:pt x="349" y="2117"/>
                    <a:pt x="334" y="2166"/>
                  </a:cubicBezTo>
                  <a:cubicBezTo>
                    <a:pt x="322" y="2203"/>
                    <a:pt x="310" y="2240"/>
                    <a:pt x="300" y="2277"/>
                  </a:cubicBezTo>
                  <a:cubicBezTo>
                    <a:pt x="286" y="2325"/>
                    <a:pt x="274" y="2373"/>
                    <a:pt x="262" y="2421"/>
                  </a:cubicBezTo>
                  <a:cubicBezTo>
                    <a:pt x="254" y="2457"/>
                    <a:pt x="245" y="2493"/>
                    <a:pt x="238" y="2529"/>
                  </a:cubicBezTo>
                  <a:cubicBezTo>
                    <a:pt x="227" y="2577"/>
                    <a:pt x="219" y="2626"/>
                    <a:pt x="212" y="2673"/>
                  </a:cubicBezTo>
                  <a:cubicBezTo>
                    <a:pt x="206" y="2708"/>
                    <a:pt x="200" y="2743"/>
                    <a:pt x="196" y="2777"/>
                  </a:cubicBezTo>
                  <a:cubicBezTo>
                    <a:pt x="190" y="2826"/>
                    <a:pt x="188" y="2875"/>
                    <a:pt x="185" y="2923"/>
                  </a:cubicBezTo>
                  <a:cubicBezTo>
                    <a:pt x="184" y="2954"/>
                    <a:pt x="181" y="2986"/>
                    <a:pt x="180" y="3017"/>
                  </a:cubicBezTo>
                  <a:cubicBezTo>
                    <a:pt x="180" y="3071"/>
                    <a:pt x="183" y="3121"/>
                    <a:pt x="187" y="3172"/>
                  </a:cubicBezTo>
                  <a:cubicBezTo>
                    <a:pt x="189" y="3197"/>
                    <a:pt x="188" y="3224"/>
                    <a:pt x="191" y="3249"/>
                  </a:cubicBezTo>
                  <a:cubicBezTo>
                    <a:pt x="201" y="3324"/>
                    <a:pt x="214" y="3397"/>
                    <a:pt x="234" y="3468"/>
                  </a:cubicBezTo>
                  <a:cubicBezTo>
                    <a:pt x="254" y="3539"/>
                    <a:pt x="274" y="3606"/>
                    <a:pt x="292" y="3669"/>
                  </a:cubicBezTo>
                  <a:cubicBezTo>
                    <a:pt x="427" y="4117"/>
                    <a:pt x="541" y="4400"/>
                    <a:pt x="628" y="4613"/>
                  </a:cubicBezTo>
                  <a:cubicBezTo>
                    <a:pt x="839" y="5137"/>
                    <a:pt x="885" y="5367"/>
                    <a:pt x="570" y="5895"/>
                  </a:cubicBezTo>
                  <a:cubicBezTo>
                    <a:pt x="393" y="6191"/>
                    <a:pt x="184" y="6311"/>
                    <a:pt x="47" y="6392"/>
                  </a:cubicBezTo>
                  <a:cubicBezTo>
                    <a:pt x="33" y="6399"/>
                    <a:pt x="17" y="6409"/>
                    <a:pt x="0" y="6418"/>
                  </a:cubicBezTo>
                  <a:cubicBezTo>
                    <a:pt x="18" y="6477"/>
                    <a:pt x="55" y="6585"/>
                    <a:pt x="141" y="6768"/>
                  </a:cubicBezTo>
                  <a:cubicBezTo>
                    <a:pt x="305" y="7120"/>
                    <a:pt x="361" y="7288"/>
                    <a:pt x="394" y="7387"/>
                  </a:cubicBezTo>
                  <a:cubicBezTo>
                    <a:pt x="402" y="7411"/>
                    <a:pt x="406" y="7427"/>
                    <a:pt x="413" y="7443"/>
                  </a:cubicBezTo>
                  <a:cubicBezTo>
                    <a:pt x="426" y="7468"/>
                    <a:pt x="513" y="7565"/>
                    <a:pt x="623" y="7689"/>
                  </a:cubicBezTo>
                  <a:cubicBezTo>
                    <a:pt x="726" y="7805"/>
                    <a:pt x="870" y="7969"/>
                    <a:pt x="1079" y="8208"/>
                  </a:cubicBezTo>
                  <a:cubicBezTo>
                    <a:pt x="1498" y="8694"/>
                    <a:pt x="1688" y="8738"/>
                    <a:pt x="1814" y="8768"/>
                  </a:cubicBezTo>
                  <a:cubicBezTo>
                    <a:pt x="2169" y="8850"/>
                    <a:pt x="2269" y="9069"/>
                    <a:pt x="2449" y="9833"/>
                  </a:cubicBezTo>
                  <a:cubicBezTo>
                    <a:pt x="2600" y="10473"/>
                    <a:pt x="2496" y="10897"/>
                    <a:pt x="2433" y="11150"/>
                  </a:cubicBezTo>
                  <a:cubicBezTo>
                    <a:pt x="2433" y="11153"/>
                    <a:pt x="2432" y="11156"/>
                    <a:pt x="2431" y="11159"/>
                  </a:cubicBezTo>
                  <a:cubicBezTo>
                    <a:pt x="2620" y="11214"/>
                    <a:pt x="3019" y="11258"/>
                    <a:pt x="3167" y="11275"/>
                  </a:cubicBezTo>
                  <a:cubicBezTo>
                    <a:pt x="3633" y="11327"/>
                    <a:pt x="4037" y="11354"/>
                    <a:pt x="4367" y="11354"/>
                  </a:cubicBezTo>
                  <a:cubicBezTo>
                    <a:pt x="4491" y="11354"/>
                    <a:pt x="4582" y="11351"/>
                    <a:pt x="4651" y="11348"/>
                  </a:cubicBezTo>
                  <a:cubicBezTo>
                    <a:pt x="4697" y="11346"/>
                    <a:pt x="4734" y="11344"/>
                    <a:pt x="4763" y="11344"/>
                  </a:cubicBezTo>
                  <a:cubicBezTo>
                    <a:pt x="4997" y="11344"/>
                    <a:pt x="5121" y="11470"/>
                    <a:pt x="5165" y="11751"/>
                  </a:cubicBezTo>
                  <a:cubicBezTo>
                    <a:pt x="5246" y="12253"/>
                    <a:pt x="4866" y="12473"/>
                    <a:pt x="4291" y="12806"/>
                  </a:cubicBezTo>
                  <a:lnTo>
                    <a:pt x="4094" y="12921"/>
                  </a:lnTo>
                  <a:cubicBezTo>
                    <a:pt x="3751" y="13122"/>
                    <a:pt x="3466" y="13317"/>
                    <a:pt x="3224" y="13516"/>
                  </a:cubicBezTo>
                  <a:lnTo>
                    <a:pt x="3094" y="13624"/>
                  </a:lnTo>
                  <a:lnTo>
                    <a:pt x="3088" y="13628"/>
                  </a:lnTo>
                  <a:lnTo>
                    <a:pt x="2931" y="13376"/>
                  </a:lnTo>
                  <a:lnTo>
                    <a:pt x="3072" y="13642"/>
                  </a:lnTo>
                  <a:lnTo>
                    <a:pt x="2962" y="13734"/>
                  </a:lnTo>
                  <a:cubicBezTo>
                    <a:pt x="2665" y="13983"/>
                    <a:pt x="2498" y="14054"/>
                    <a:pt x="2387" y="14100"/>
                  </a:cubicBezTo>
                  <a:cubicBezTo>
                    <a:pt x="2364" y="14111"/>
                    <a:pt x="2335" y="14123"/>
                    <a:pt x="2327" y="14128"/>
                  </a:cubicBezTo>
                  <a:cubicBezTo>
                    <a:pt x="2322" y="14134"/>
                    <a:pt x="2294" y="14170"/>
                    <a:pt x="2218" y="14345"/>
                  </a:cubicBezTo>
                  <a:cubicBezTo>
                    <a:pt x="2152" y="14495"/>
                    <a:pt x="2077" y="14628"/>
                    <a:pt x="2012" y="14745"/>
                  </a:cubicBezTo>
                  <a:cubicBezTo>
                    <a:pt x="1965" y="14827"/>
                    <a:pt x="1898" y="14945"/>
                    <a:pt x="1873" y="15014"/>
                  </a:cubicBezTo>
                  <a:cubicBezTo>
                    <a:pt x="1897" y="15034"/>
                    <a:pt x="1943" y="15069"/>
                    <a:pt x="2030" y="15110"/>
                  </a:cubicBezTo>
                  <a:cubicBezTo>
                    <a:pt x="2156" y="15169"/>
                    <a:pt x="2244" y="15187"/>
                    <a:pt x="2311" y="15187"/>
                  </a:cubicBezTo>
                  <a:cubicBezTo>
                    <a:pt x="2336" y="15187"/>
                    <a:pt x="2358" y="15184"/>
                    <a:pt x="2379" y="15180"/>
                  </a:cubicBezTo>
                  <a:cubicBezTo>
                    <a:pt x="2419" y="15173"/>
                    <a:pt x="2459" y="15168"/>
                    <a:pt x="2501" y="15168"/>
                  </a:cubicBezTo>
                  <a:cubicBezTo>
                    <a:pt x="2708" y="15168"/>
                    <a:pt x="2950" y="15274"/>
                    <a:pt x="3374" y="15614"/>
                  </a:cubicBezTo>
                  <a:cubicBezTo>
                    <a:pt x="3588" y="15784"/>
                    <a:pt x="3758" y="15889"/>
                    <a:pt x="3894" y="15975"/>
                  </a:cubicBezTo>
                  <a:cubicBezTo>
                    <a:pt x="4438" y="16313"/>
                    <a:pt x="4562" y="16505"/>
                    <a:pt x="4628" y="17771"/>
                  </a:cubicBezTo>
                  <a:cubicBezTo>
                    <a:pt x="4647" y="18129"/>
                    <a:pt x="4649" y="18479"/>
                    <a:pt x="4652" y="18817"/>
                  </a:cubicBezTo>
                  <a:cubicBezTo>
                    <a:pt x="4659" y="20033"/>
                    <a:pt x="4690" y="20793"/>
                    <a:pt x="5217" y="21094"/>
                  </a:cubicBezTo>
                  <a:cubicBezTo>
                    <a:pt x="5618" y="21322"/>
                    <a:pt x="5795" y="21493"/>
                    <a:pt x="5901" y="21594"/>
                  </a:cubicBezTo>
                  <a:cubicBezTo>
                    <a:pt x="5927" y="21617"/>
                    <a:pt x="5944" y="21638"/>
                    <a:pt x="5963" y="21650"/>
                  </a:cubicBezTo>
                  <a:cubicBezTo>
                    <a:pt x="6004" y="21645"/>
                    <a:pt x="6109" y="21620"/>
                    <a:pt x="6216" y="21593"/>
                  </a:cubicBezTo>
                  <a:cubicBezTo>
                    <a:pt x="6411" y="21545"/>
                    <a:pt x="6555" y="21495"/>
                    <a:pt x="6684" y="21451"/>
                  </a:cubicBezTo>
                  <a:cubicBezTo>
                    <a:pt x="6969" y="21355"/>
                    <a:pt x="7213" y="21272"/>
                    <a:pt x="7730" y="21272"/>
                  </a:cubicBezTo>
                  <a:cubicBezTo>
                    <a:pt x="7827" y="21272"/>
                    <a:pt x="7929" y="21273"/>
                    <a:pt x="8033" y="21273"/>
                  </a:cubicBezTo>
                  <a:cubicBezTo>
                    <a:pt x="8064" y="21274"/>
                    <a:pt x="8096" y="21274"/>
                    <a:pt x="8128" y="21275"/>
                  </a:cubicBezTo>
                  <a:cubicBezTo>
                    <a:pt x="8204" y="21275"/>
                    <a:pt x="8280" y="21277"/>
                    <a:pt x="8359" y="21279"/>
                  </a:cubicBezTo>
                  <a:cubicBezTo>
                    <a:pt x="8398" y="21280"/>
                    <a:pt x="8436" y="21281"/>
                    <a:pt x="8476" y="21282"/>
                  </a:cubicBezTo>
                  <a:cubicBezTo>
                    <a:pt x="8551" y="21284"/>
                    <a:pt x="8626" y="21287"/>
                    <a:pt x="8701" y="21289"/>
                  </a:cubicBezTo>
                  <a:cubicBezTo>
                    <a:pt x="8740" y="21291"/>
                    <a:pt x="8778" y="21292"/>
                    <a:pt x="8817" y="21295"/>
                  </a:cubicBezTo>
                  <a:cubicBezTo>
                    <a:pt x="8905" y="21299"/>
                    <a:pt x="8993" y="21304"/>
                    <a:pt x="9079" y="21311"/>
                  </a:cubicBezTo>
                  <a:cubicBezTo>
                    <a:pt x="9102" y="21312"/>
                    <a:pt x="9126" y="21313"/>
                    <a:pt x="9149" y="21315"/>
                  </a:cubicBezTo>
                  <a:cubicBezTo>
                    <a:pt x="9258" y="21324"/>
                    <a:pt x="9364" y="21333"/>
                    <a:pt x="9467" y="21344"/>
                  </a:cubicBezTo>
                  <a:cubicBezTo>
                    <a:pt x="9490" y="21347"/>
                    <a:pt x="9512" y="21350"/>
                    <a:pt x="9534" y="21354"/>
                  </a:cubicBezTo>
                  <a:cubicBezTo>
                    <a:pt x="9612" y="21362"/>
                    <a:pt x="9687" y="21373"/>
                    <a:pt x="9759" y="21385"/>
                  </a:cubicBezTo>
                  <a:cubicBezTo>
                    <a:pt x="9790" y="21390"/>
                    <a:pt x="9820" y="21395"/>
                    <a:pt x="9850" y="21402"/>
                  </a:cubicBezTo>
                  <a:cubicBezTo>
                    <a:pt x="9883" y="21407"/>
                    <a:pt x="9918" y="21413"/>
                    <a:pt x="9951" y="21420"/>
                  </a:cubicBezTo>
                  <a:cubicBezTo>
                    <a:pt x="9960" y="21392"/>
                    <a:pt x="9972" y="21363"/>
                    <a:pt x="9985" y="21334"/>
                  </a:cubicBezTo>
                  <a:cubicBezTo>
                    <a:pt x="9987" y="21329"/>
                    <a:pt x="9989" y="21325"/>
                    <a:pt x="9991" y="21319"/>
                  </a:cubicBezTo>
                  <a:cubicBezTo>
                    <a:pt x="10013" y="21271"/>
                    <a:pt x="10041" y="21220"/>
                    <a:pt x="10073" y="21166"/>
                  </a:cubicBezTo>
                  <a:cubicBezTo>
                    <a:pt x="10080" y="21154"/>
                    <a:pt x="10088" y="21141"/>
                    <a:pt x="10095" y="21128"/>
                  </a:cubicBezTo>
                  <a:cubicBezTo>
                    <a:pt x="10131" y="21074"/>
                    <a:pt x="10168" y="21018"/>
                    <a:pt x="10215" y="20958"/>
                  </a:cubicBezTo>
                  <a:cubicBezTo>
                    <a:pt x="10370" y="20758"/>
                    <a:pt x="10455" y="20556"/>
                    <a:pt x="10537" y="20360"/>
                  </a:cubicBezTo>
                  <a:cubicBezTo>
                    <a:pt x="10693" y="19990"/>
                    <a:pt x="10869" y="19573"/>
                    <a:pt x="11449" y="19542"/>
                  </a:cubicBezTo>
                  <a:cubicBezTo>
                    <a:pt x="11476" y="19460"/>
                    <a:pt x="11553" y="19318"/>
                    <a:pt x="11746" y="19318"/>
                  </a:cubicBezTo>
                  <a:cubicBezTo>
                    <a:pt x="11852" y="19318"/>
                    <a:pt x="12079" y="19356"/>
                    <a:pt x="12831" y="19546"/>
                  </a:cubicBezTo>
                  <a:cubicBezTo>
                    <a:pt x="13732" y="19774"/>
                    <a:pt x="14160" y="19970"/>
                    <a:pt x="14503" y="20128"/>
                  </a:cubicBezTo>
                  <a:cubicBezTo>
                    <a:pt x="14941" y="20328"/>
                    <a:pt x="15206" y="20449"/>
                    <a:pt x="16244" y="20482"/>
                  </a:cubicBezTo>
                  <a:cubicBezTo>
                    <a:pt x="16988" y="20504"/>
                    <a:pt x="17336" y="20565"/>
                    <a:pt x="17590" y="20609"/>
                  </a:cubicBezTo>
                  <a:cubicBezTo>
                    <a:pt x="17743" y="20636"/>
                    <a:pt x="17852" y="20655"/>
                    <a:pt x="17996" y="20655"/>
                  </a:cubicBezTo>
                  <a:cubicBezTo>
                    <a:pt x="18053" y="20655"/>
                    <a:pt x="18116" y="20652"/>
                    <a:pt x="18188" y="20646"/>
                  </a:cubicBezTo>
                  <a:cubicBezTo>
                    <a:pt x="18368" y="20631"/>
                    <a:pt x="18604" y="20593"/>
                    <a:pt x="18940" y="20528"/>
                  </a:cubicBezTo>
                  <a:cubicBezTo>
                    <a:pt x="19007" y="20515"/>
                    <a:pt x="19079" y="20501"/>
                    <a:pt x="19154" y="20486"/>
                  </a:cubicBezTo>
                  <a:cubicBezTo>
                    <a:pt x="19923" y="20330"/>
                    <a:pt x="20157" y="20146"/>
                    <a:pt x="20329" y="20012"/>
                  </a:cubicBezTo>
                  <a:cubicBezTo>
                    <a:pt x="20466" y="19903"/>
                    <a:pt x="20608" y="19792"/>
                    <a:pt x="20884" y="19792"/>
                  </a:cubicBezTo>
                  <a:cubicBezTo>
                    <a:pt x="21049" y="19792"/>
                    <a:pt x="21267" y="19830"/>
                    <a:pt x="21591" y="19917"/>
                  </a:cubicBezTo>
                  <a:cubicBezTo>
                    <a:pt x="22272" y="20099"/>
                    <a:pt x="22428" y="20220"/>
                    <a:pt x="22600" y="20436"/>
                  </a:cubicBezTo>
                  <a:cubicBezTo>
                    <a:pt x="22690" y="20549"/>
                    <a:pt x="22813" y="20705"/>
                    <a:pt x="23620" y="21026"/>
                  </a:cubicBezTo>
                  <a:cubicBezTo>
                    <a:pt x="24197" y="21256"/>
                    <a:pt x="24530" y="21424"/>
                    <a:pt x="24799" y="21560"/>
                  </a:cubicBezTo>
                  <a:cubicBezTo>
                    <a:pt x="25321" y="21822"/>
                    <a:pt x="25636" y="21981"/>
                    <a:pt x="27268" y="22325"/>
                  </a:cubicBezTo>
                  <a:cubicBezTo>
                    <a:pt x="29459" y="22788"/>
                    <a:pt x="31363" y="23337"/>
                    <a:pt x="31776" y="23458"/>
                  </a:cubicBezTo>
                  <a:lnTo>
                    <a:pt x="32328" y="23203"/>
                  </a:lnTo>
                  <a:lnTo>
                    <a:pt x="32596" y="20015"/>
                  </a:lnTo>
                  <a:lnTo>
                    <a:pt x="32596" y="20011"/>
                  </a:lnTo>
                  <a:lnTo>
                    <a:pt x="33737" y="6417"/>
                  </a:lnTo>
                  <a:cubicBezTo>
                    <a:pt x="24046" y="5389"/>
                    <a:pt x="17720" y="3941"/>
                    <a:pt x="17657" y="3926"/>
                  </a:cubicBezTo>
                  <a:cubicBezTo>
                    <a:pt x="14943" y="3537"/>
                    <a:pt x="6587" y="1408"/>
                    <a:pt x="6503" y="1387"/>
                  </a:cubicBezTo>
                  <a:cubicBezTo>
                    <a:pt x="5568" y="1158"/>
                    <a:pt x="3888" y="692"/>
                    <a:pt x="1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0"/>
            <p:cNvSpPr/>
            <p:nvPr/>
          </p:nvSpPr>
          <p:spPr>
            <a:xfrm>
              <a:off x="2429775" y="2079975"/>
              <a:ext cx="610675" cy="504950"/>
            </a:xfrm>
            <a:custGeom>
              <a:avLst/>
              <a:gdLst/>
              <a:ahLst/>
              <a:cxnLst/>
              <a:rect l="l" t="t" r="r" b="b"/>
              <a:pathLst>
                <a:path w="24427" h="20198" extrusionOk="0">
                  <a:moveTo>
                    <a:pt x="4233" y="1"/>
                  </a:moveTo>
                  <a:cubicBezTo>
                    <a:pt x="4135" y="171"/>
                    <a:pt x="3945" y="171"/>
                    <a:pt x="3865" y="171"/>
                  </a:cubicBezTo>
                  <a:cubicBezTo>
                    <a:pt x="3834" y="171"/>
                    <a:pt x="3799" y="169"/>
                    <a:pt x="3757" y="167"/>
                  </a:cubicBezTo>
                  <a:cubicBezTo>
                    <a:pt x="3726" y="165"/>
                    <a:pt x="3698" y="164"/>
                    <a:pt x="3671" y="164"/>
                  </a:cubicBezTo>
                  <a:cubicBezTo>
                    <a:pt x="3389" y="164"/>
                    <a:pt x="3333" y="274"/>
                    <a:pt x="3190" y="614"/>
                  </a:cubicBezTo>
                  <a:cubicBezTo>
                    <a:pt x="3098" y="831"/>
                    <a:pt x="2985" y="1100"/>
                    <a:pt x="2773" y="1373"/>
                  </a:cubicBezTo>
                  <a:cubicBezTo>
                    <a:pt x="2710" y="1454"/>
                    <a:pt x="2673" y="1517"/>
                    <a:pt x="2649" y="1562"/>
                  </a:cubicBezTo>
                  <a:cubicBezTo>
                    <a:pt x="2650" y="1563"/>
                    <a:pt x="2651" y="1565"/>
                    <a:pt x="2653" y="1566"/>
                  </a:cubicBezTo>
                  <a:cubicBezTo>
                    <a:pt x="2671" y="1580"/>
                    <a:pt x="2687" y="1596"/>
                    <a:pt x="2702" y="1611"/>
                  </a:cubicBezTo>
                  <a:cubicBezTo>
                    <a:pt x="2710" y="1619"/>
                    <a:pt x="2720" y="1627"/>
                    <a:pt x="2727" y="1637"/>
                  </a:cubicBezTo>
                  <a:cubicBezTo>
                    <a:pt x="2750" y="1661"/>
                    <a:pt x="2769" y="1688"/>
                    <a:pt x="2785" y="1717"/>
                  </a:cubicBezTo>
                  <a:cubicBezTo>
                    <a:pt x="2794" y="1731"/>
                    <a:pt x="2803" y="1748"/>
                    <a:pt x="2812" y="1774"/>
                  </a:cubicBezTo>
                  <a:cubicBezTo>
                    <a:pt x="2894" y="2028"/>
                    <a:pt x="2869" y="3182"/>
                    <a:pt x="914" y="12573"/>
                  </a:cubicBezTo>
                  <a:lnTo>
                    <a:pt x="516" y="15960"/>
                  </a:lnTo>
                  <a:lnTo>
                    <a:pt x="359" y="16030"/>
                  </a:lnTo>
                  <a:cubicBezTo>
                    <a:pt x="233" y="16087"/>
                    <a:pt x="42" y="16230"/>
                    <a:pt x="13" y="16353"/>
                  </a:cubicBezTo>
                  <a:cubicBezTo>
                    <a:pt x="1" y="16407"/>
                    <a:pt x="37" y="16483"/>
                    <a:pt x="70" y="16536"/>
                  </a:cubicBezTo>
                  <a:cubicBezTo>
                    <a:pt x="200" y="16750"/>
                    <a:pt x="247" y="16965"/>
                    <a:pt x="286" y="17139"/>
                  </a:cubicBezTo>
                  <a:cubicBezTo>
                    <a:pt x="373" y="17537"/>
                    <a:pt x="470" y="17988"/>
                    <a:pt x="2617" y="18396"/>
                  </a:cubicBezTo>
                  <a:cubicBezTo>
                    <a:pt x="3372" y="18540"/>
                    <a:pt x="4470" y="18606"/>
                    <a:pt x="6071" y="18606"/>
                  </a:cubicBezTo>
                  <a:lnTo>
                    <a:pt x="6303" y="18606"/>
                  </a:lnTo>
                  <a:cubicBezTo>
                    <a:pt x="7210" y="18602"/>
                    <a:pt x="8185" y="18581"/>
                    <a:pt x="9129" y="18558"/>
                  </a:cubicBezTo>
                  <a:cubicBezTo>
                    <a:pt x="9540" y="18549"/>
                    <a:pt x="9956" y="18540"/>
                    <a:pt x="10370" y="18531"/>
                  </a:cubicBezTo>
                  <a:cubicBezTo>
                    <a:pt x="10965" y="18520"/>
                    <a:pt x="11554" y="18511"/>
                    <a:pt x="12107" y="18511"/>
                  </a:cubicBezTo>
                  <a:cubicBezTo>
                    <a:pt x="13789" y="18511"/>
                    <a:pt x="14895" y="18591"/>
                    <a:pt x="15585" y="18765"/>
                  </a:cubicBezTo>
                  <a:cubicBezTo>
                    <a:pt x="15964" y="18861"/>
                    <a:pt x="16272" y="18941"/>
                    <a:pt x="16527" y="19012"/>
                  </a:cubicBezTo>
                  <a:cubicBezTo>
                    <a:pt x="16953" y="19128"/>
                    <a:pt x="17235" y="19214"/>
                    <a:pt x="17465" y="19283"/>
                  </a:cubicBezTo>
                  <a:cubicBezTo>
                    <a:pt x="17833" y="19395"/>
                    <a:pt x="18063" y="19465"/>
                    <a:pt x="18554" y="19558"/>
                  </a:cubicBezTo>
                  <a:cubicBezTo>
                    <a:pt x="18776" y="19600"/>
                    <a:pt x="19051" y="19647"/>
                    <a:pt x="19418" y="19705"/>
                  </a:cubicBezTo>
                  <a:cubicBezTo>
                    <a:pt x="19530" y="19723"/>
                    <a:pt x="19640" y="19740"/>
                    <a:pt x="19751" y="19756"/>
                  </a:cubicBezTo>
                  <a:cubicBezTo>
                    <a:pt x="19789" y="19763"/>
                    <a:pt x="19827" y="19768"/>
                    <a:pt x="19864" y="19774"/>
                  </a:cubicBezTo>
                  <a:cubicBezTo>
                    <a:pt x="19937" y="19785"/>
                    <a:pt x="20010" y="19796"/>
                    <a:pt x="20083" y="19807"/>
                  </a:cubicBezTo>
                  <a:cubicBezTo>
                    <a:pt x="20125" y="19813"/>
                    <a:pt x="20166" y="19819"/>
                    <a:pt x="20207" y="19825"/>
                  </a:cubicBezTo>
                  <a:cubicBezTo>
                    <a:pt x="20281" y="19836"/>
                    <a:pt x="20355" y="19846"/>
                    <a:pt x="20428" y="19856"/>
                  </a:cubicBezTo>
                  <a:cubicBezTo>
                    <a:pt x="20464" y="19861"/>
                    <a:pt x="20500" y="19867"/>
                    <a:pt x="20536" y="19872"/>
                  </a:cubicBezTo>
                  <a:cubicBezTo>
                    <a:pt x="20641" y="19887"/>
                    <a:pt x="20744" y="19901"/>
                    <a:pt x="20846" y="19915"/>
                  </a:cubicBezTo>
                  <a:cubicBezTo>
                    <a:pt x="20872" y="19919"/>
                    <a:pt x="20896" y="19923"/>
                    <a:pt x="20922" y="19926"/>
                  </a:cubicBezTo>
                  <a:cubicBezTo>
                    <a:pt x="20998" y="19937"/>
                    <a:pt x="21072" y="19946"/>
                    <a:pt x="21146" y="19956"/>
                  </a:cubicBezTo>
                  <a:cubicBezTo>
                    <a:pt x="21190" y="19962"/>
                    <a:pt x="21233" y="19968"/>
                    <a:pt x="21276" y="19974"/>
                  </a:cubicBezTo>
                  <a:cubicBezTo>
                    <a:pt x="21333" y="19982"/>
                    <a:pt x="21389" y="19988"/>
                    <a:pt x="21443" y="19996"/>
                  </a:cubicBezTo>
                  <a:cubicBezTo>
                    <a:pt x="21486" y="20001"/>
                    <a:pt x="21529" y="20007"/>
                    <a:pt x="21571" y="20013"/>
                  </a:cubicBezTo>
                  <a:cubicBezTo>
                    <a:pt x="21631" y="20020"/>
                    <a:pt x="21691" y="20028"/>
                    <a:pt x="21749" y="20035"/>
                  </a:cubicBezTo>
                  <a:cubicBezTo>
                    <a:pt x="21798" y="20042"/>
                    <a:pt x="21847" y="20048"/>
                    <a:pt x="21894" y="20053"/>
                  </a:cubicBezTo>
                  <a:cubicBezTo>
                    <a:pt x="21959" y="20062"/>
                    <a:pt x="22025" y="20070"/>
                    <a:pt x="22087" y="20078"/>
                  </a:cubicBezTo>
                  <a:cubicBezTo>
                    <a:pt x="22122" y="20082"/>
                    <a:pt x="22156" y="20086"/>
                    <a:pt x="22190" y="20090"/>
                  </a:cubicBezTo>
                  <a:cubicBezTo>
                    <a:pt x="22244" y="20097"/>
                    <a:pt x="22297" y="20104"/>
                    <a:pt x="22349" y="20110"/>
                  </a:cubicBezTo>
                  <a:cubicBezTo>
                    <a:pt x="22373" y="20112"/>
                    <a:pt x="22398" y="20116"/>
                    <a:pt x="22423" y="20119"/>
                  </a:cubicBezTo>
                  <a:cubicBezTo>
                    <a:pt x="22477" y="20125"/>
                    <a:pt x="22529" y="20132"/>
                    <a:pt x="22579" y="20138"/>
                  </a:cubicBezTo>
                  <a:cubicBezTo>
                    <a:pt x="22601" y="20140"/>
                    <a:pt x="22623" y="20143"/>
                    <a:pt x="22644" y="20146"/>
                  </a:cubicBezTo>
                  <a:cubicBezTo>
                    <a:pt x="22712" y="20153"/>
                    <a:pt x="22777" y="20161"/>
                    <a:pt x="22837" y="20168"/>
                  </a:cubicBezTo>
                  <a:lnTo>
                    <a:pt x="22838" y="20168"/>
                  </a:lnTo>
                  <a:cubicBezTo>
                    <a:pt x="22939" y="20180"/>
                    <a:pt x="23022" y="20190"/>
                    <a:pt x="23096" y="20197"/>
                  </a:cubicBezTo>
                  <a:lnTo>
                    <a:pt x="23749" y="12213"/>
                  </a:lnTo>
                  <a:lnTo>
                    <a:pt x="23752" y="12173"/>
                  </a:lnTo>
                  <a:lnTo>
                    <a:pt x="23804" y="11519"/>
                  </a:lnTo>
                  <a:lnTo>
                    <a:pt x="24426" y="3903"/>
                  </a:lnTo>
                  <a:lnTo>
                    <a:pt x="23973" y="4113"/>
                  </a:lnTo>
                  <a:lnTo>
                    <a:pt x="23891" y="4089"/>
                  </a:lnTo>
                  <a:cubicBezTo>
                    <a:pt x="23870" y="4082"/>
                    <a:pt x="21786" y="3457"/>
                    <a:pt x="19338" y="2941"/>
                  </a:cubicBezTo>
                  <a:cubicBezTo>
                    <a:pt x="17647" y="2584"/>
                    <a:pt x="17311" y="2415"/>
                    <a:pt x="16755" y="2134"/>
                  </a:cubicBezTo>
                  <a:cubicBezTo>
                    <a:pt x="16481" y="1997"/>
                    <a:pt x="16172" y="1842"/>
                    <a:pt x="15614" y="1618"/>
                  </a:cubicBezTo>
                  <a:cubicBezTo>
                    <a:pt x="14749" y="1274"/>
                    <a:pt x="14539" y="1069"/>
                    <a:pt x="14369" y="857"/>
                  </a:cubicBezTo>
                  <a:cubicBezTo>
                    <a:pt x="14293" y="761"/>
                    <a:pt x="14233" y="685"/>
                    <a:pt x="13639" y="526"/>
                  </a:cubicBezTo>
                  <a:cubicBezTo>
                    <a:pt x="13357" y="451"/>
                    <a:pt x="13169" y="417"/>
                    <a:pt x="13046" y="417"/>
                  </a:cubicBezTo>
                  <a:cubicBezTo>
                    <a:pt x="12929" y="417"/>
                    <a:pt x="12898" y="441"/>
                    <a:pt x="12785" y="531"/>
                  </a:cubicBezTo>
                  <a:cubicBezTo>
                    <a:pt x="12660" y="628"/>
                    <a:pt x="12496" y="757"/>
                    <a:pt x="12175" y="884"/>
                  </a:cubicBezTo>
                  <a:cubicBezTo>
                    <a:pt x="11983" y="960"/>
                    <a:pt x="11735" y="1035"/>
                    <a:pt x="11404" y="1101"/>
                  </a:cubicBezTo>
                  <a:cubicBezTo>
                    <a:pt x="10758" y="1232"/>
                    <a:pt x="10412" y="1277"/>
                    <a:pt x="10152" y="1277"/>
                  </a:cubicBezTo>
                  <a:cubicBezTo>
                    <a:pt x="9976" y="1277"/>
                    <a:pt x="9839" y="1257"/>
                    <a:pt x="9675" y="1228"/>
                  </a:cubicBezTo>
                  <a:cubicBezTo>
                    <a:pt x="9465" y="1190"/>
                    <a:pt x="9186" y="1142"/>
                    <a:pt x="8642" y="1115"/>
                  </a:cubicBezTo>
                  <a:cubicBezTo>
                    <a:pt x="8565" y="1112"/>
                    <a:pt x="8482" y="1109"/>
                    <a:pt x="8393" y="1106"/>
                  </a:cubicBezTo>
                  <a:cubicBezTo>
                    <a:pt x="8181" y="1099"/>
                    <a:pt x="7997" y="1089"/>
                    <a:pt x="7836" y="1076"/>
                  </a:cubicBezTo>
                  <a:cubicBezTo>
                    <a:pt x="7139" y="1015"/>
                    <a:pt x="6860" y="887"/>
                    <a:pt x="6475" y="710"/>
                  </a:cubicBezTo>
                  <a:cubicBezTo>
                    <a:pt x="6190" y="579"/>
                    <a:pt x="5843" y="421"/>
                    <a:pt x="5186" y="238"/>
                  </a:cubicBezTo>
                  <a:cubicBezTo>
                    <a:pt x="5091" y="211"/>
                    <a:pt x="4991" y="185"/>
                    <a:pt x="4883" y="157"/>
                  </a:cubicBezTo>
                  <a:cubicBezTo>
                    <a:pt x="4589" y="83"/>
                    <a:pt x="4381" y="34"/>
                    <a:pt x="4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0"/>
            <p:cNvSpPr/>
            <p:nvPr/>
          </p:nvSpPr>
          <p:spPr>
            <a:xfrm>
              <a:off x="3038750" y="2085275"/>
              <a:ext cx="587925" cy="354900"/>
            </a:xfrm>
            <a:custGeom>
              <a:avLst/>
              <a:gdLst/>
              <a:ahLst/>
              <a:cxnLst/>
              <a:rect l="l" t="t" r="r" b="b"/>
              <a:pathLst>
                <a:path w="23517" h="14196" extrusionOk="0">
                  <a:moveTo>
                    <a:pt x="13344" y="0"/>
                  </a:moveTo>
                  <a:cubicBezTo>
                    <a:pt x="13261" y="0"/>
                    <a:pt x="13199" y="12"/>
                    <a:pt x="13096" y="30"/>
                  </a:cubicBezTo>
                  <a:cubicBezTo>
                    <a:pt x="12969" y="53"/>
                    <a:pt x="12793" y="84"/>
                    <a:pt x="12479" y="111"/>
                  </a:cubicBezTo>
                  <a:cubicBezTo>
                    <a:pt x="11276" y="216"/>
                    <a:pt x="9430" y="322"/>
                    <a:pt x="8021" y="322"/>
                  </a:cubicBezTo>
                  <a:lnTo>
                    <a:pt x="7888" y="322"/>
                  </a:lnTo>
                  <a:cubicBezTo>
                    <a:pt x="7873" y="322"/>
                    <a:pt x="7855" y="322"/>
                    <a:pt x="7839" y="321"/>
                  </a:cubicBezTo>
                  <a:cubicBezTo>
                    <a:pt x="7805" y="321"/>
                    <a:pt x="7770" y="321"/>
                    <a:pt x="7734" y="320"/>
                  </a:cubicBezTo>
                  <a:lnTo>
                    <a:pt x="7671" y="320"/>
                  </a:lnTo>
                  <a:cubicBezTo>
                    <a:pt x="7636" y="319"/>
                    <a:pt x="7601" y="319"/>
                    <a:pt x="7564" y="318"/>
                  </a:cubicBezTo>
                  <a:cubicBezTo>
                    <a:pt x="7538" y="318"/>
                    <a:pt x="7511" y="317"/>
                    <a:pt x="7483" y="317"/>
                  </a:cubicBezTo>
                  <a:cubicBezTo>
                    <a:pt x="7447" y="317"/>
                    <a:pt x="7411" y="316"/>
                    <a:pt x="7373" y="314"/>
                  </a:cubicBezTo>
                  <a:cubicBezTo>
                    <a:pt x="7343" y="314"/>
                    <a:pt x="7312" y="313"/>
                    <a:pt x="7281" y="313"/>
                  </a:cubicBezTo>
                  <a:cubicBezTo>
                    <a:pt x="7245" y="312"/>
                    <a:pt x="7207" y="311"/>
                    <a:pt x="7170" y="311"/>
                  </a:cubicBezTo>
                  <a:cubicBezTo>
                    <a:pt x="7139" y="310"/>
                    <a:pt x="7106" y="309"/>
                    <a:pt x="7073" y="309"/>
                  </a:cubicBezTo>
                  <a:cubicBezTo>
                    <a:pt x="7032" y="308"/>
                    <a:pt x="6990" y="307"/>
                    <a:pt x="6949" y="306"/>
                  </a:cubicBezTo>
                  <a:cubicBezTo>
                    <a:pt x="6914" y="305"/>
                    <a:pt x="6880" y="305"/>
                    <a:pt x="6846" y="304"/>
                  </a:cubicBezTo>
                  <a:cubicBezTo>
                    <a:pt x="6800" y="303"/>
                    <a:pt x="6752" y="302"/>
                    <a:pt x="6705" y="300"/>
                  </a:cubicBezTo>
                  <a:cubicBezTo>
                    <a:pt x="6672" y="299"/>
                    <a:pt x="6639" y="298"/>
                    <a:pt x="6604" y="297"/>
                  </a:cubicBezTo>
                  <a:cubicBezTo>
                    <a:pt x="6568" y="297"/>
                    <a:pt x="6531" y="296"/>
                    <a:pt x="6494" y="295"/>
                  </a:cubicBezTo>
                  <a:cubicBezTo>
                    <a:pt x="6441" y="294"/>
                    <a:pt x="6389" y="293"/>
                    <a:pt x="6335" y="291"/>
                  </a:cubicBezTo>
                  <a:cubicBezTo>
                    <a:pt x="6316" y="291"/>
                    <a:pt x="6295" y="290"/>
                    <a:pt x="6275" y="290"/>
                  </a:cubicBezTo>
                  <a:cubicBezTo>
                    <a:pt x="6213" y="288"/>
                    <a:pt x="6150" y="287"/>
                    <a:pt x="6085" y="284"/>
                  </a:cubicBezTo>
                  <a:cubicBezTo>
                    <a:pt x="6058" y="283"/>
                    <a:pt x="6030" y="283"/>
                    <a:pt x="6003" y="282"/>
                  </a:cubicBezTo>
                  <a:cubicBezTo>
                    <a:pt x="5834" y="278"/>
                    <a:pt x="5663" y="273"/>
                    <a:pt x="5487" y="267"/>
                  </a:cubicBezTo>
                  <a:cubicBezTo>
                    <a:pt x="5415" y="266"/>
                    <a:pt x="5343" y="264"/>
                    <a:pt x="5270" y="262"/>
                  </a:cubicBezTo>
                  <a:cubicBezTo>
                    <a:pt x="5216" y="260"/>
                    <a:pt x="5163" y="259"/>
                    <a:pt x="5109" y="257"/>
                  </a:cubicBezTo>
                  <a:cubicBezTo>
                    <a:pt x="5078" y="257"/>
                    <a:pt x="5046" y="255"/>
                    <a:pt x="5015" y="254"/>
                  </a:cubicBezTo>
                  <a:cubicBezTo>
                    <a:pt x="4956" y="252"/>
                    <a:pt x="4897" y="250"/>
                    <a:pt x="4838" y="249"/>
                  </a:cubicBezTo>
                  <a:cubicBezTo>
                    <a:pt x="4794" y="247"/>
                    <a:pt x="4750" y="246"/>
                    <a:pt x="4706" y="245"/>
                  </a:cubicBezTo>
                  <a:cubicBezTo>
                    <a:pt x="3165" y="198"/>
                    <a:pt x="1579" y="144"/>
                    <a:pt x="928" y="120"/>
                  </a:cubicBezTo>
                  <a:lnTo>
                    <a:pt x="923" y="120"/>
                  </a:lnTo>
                  <a:lnTo>
                    <a:pt x="665" y="3207"/>
                  </a:lnTo>
                  <a:lnTo>
                    <a:pt x="1" y="11338"/>
                  </a:lnTo>
                  <a:cubicBezTo>
                    <a:pt x="796" y="11383"/>
                    <a:pt x="3024" y="11510"/>
                    <a:pt x="5140" y="11639"/>
                  </a:cubicBezTo>
                  <a:cubicBezTo>
                    <a:pt x="5158" y="11640"/>
                    <a:pt x="5178" y="11641"/>
                    <a:pt x="5197" y="11642"/>
                  </a:cubicBezTo>
                  <a:cubicBezTo>
                    <a:pt x="5310" y="11648"/>
                    <a:pt x="5421" y="11655"/>
                    <a:pt x="5534" y="11662"/>
                  </a:cubicBezTo>
                  <a:cubicBezTo>
                    <a:pt x="5572" y="11664"/>
                    <a:pt x="5611" y="11668"/>
                    <a:pt x="5651" y="11670"/>
                  </a:cubicBezTo>
                  <a:cubicBezTo>
                    <a:pt x="5729" y="11674"/>
                    <a:pt x="5807" y="11679"/>
                    <a:pt x="5885" y="11684"/>
                  </a:cubicBezTo>
                  <a:cubicBezTo>
                    <a:pt x="5955" y="11688"/>
                    <a:pt x="6024" y="11692"/>
                    <a:pt x="6094" y="11697"/>
                  </a:cubicBezTo>
                  <a:cubicBezTo>
                    <a:pt x="6172" y="11702"/>
                    <a:pt x="6250" y="11706"/>
                    <a:pt x="6328" y="11712"/>
                  </a:cubicBezTo>
                  <a:cubicBezTo>
                    <a:pt x="6353" y="11713"/>
                    <a:pt x="6378" y="11715"/>
                    <a:pt x="6403" y="11716"/>
                  </a:cubicBezTo>
                  <a:cubicBezTo>
                    <a:pt x="6501" y="11722"/>
                    <a:pt x="6601" y="11728"/>
                    <a:pt x="6698" y="11734"/>
                  </a:cubicBezTo>
                  <a:cubicBezTo>
                    <a:pt x="6764" y="11738"/>
                    <a:pt x="6827" y="11743"/>
                    <a:pt x="6893" y="11747"/>
                  </a:cubicBezTo>
                  <a:cubicBezTo>
                    <a:pt x="6998" y="11753"/>
                    <a:pt x="7102" y="11760"/>
                    <a:pt x="7205" y="11766"/>
                  </a:cubicBezTo>
                  <a:cubicBezTo>
                    <a:pt x="7283" y="11772"/>
                    <a:pt x="7361" y="11776"/>
                    <a:pt x="7437" y="11781"/>
                  </a:cubicBezTo>
                  <a:cubicBezTo>
                    <a:pt x="7477" y="11785"/>
                    <a:pt x="7517" y="11787"/>
                    <a:pt x="7558" y="11789"/>
                  </a:cubicBezTo>
                  <a:cubicBezTo>
                    <a:pt x="7635" y="11794"/>
                    <a:pt x="7712" y="11800"/>
                    <a:pt x="7786" y="11805"/>
                  </a:cubicBezTo>
                  <a:cubicBezTo>
                    <a:pt x="7821" y="11807"/>
                    <a:pt x="7854" y="11809"/>
                    <a:pt x="7887" y="11811"/>
                  </a:cubicBezTo>
                  <a:cubicBezTo>
                    <a:pt x="7969" y="11817"/>
                    <a:pt x="8047" y="11822"/>
                    <a:pt x="8123" y="11827"/>
                  </a:cubicBezTo>
                  <a:cubicBezTo>
                    <a:pt x="8152" y="11829"/>
                    <a:pt x="8180" y="11831"/>
                    <a:pt x="8208" y="11833"/>
                  </a:cubicBezTo>
                  <a:cubicBezTo>
                    <a:pt x="8282" y="11838"/>
                    <a:pt x="8354" y="11843"/>
                    <a:pt x="8423" y="11848"/>
                  </a:cubicBezTo>
                  <a:cubicBezTo>
                    <a:pt x="8455" y="11850"/>
                    <a:pt x="8485" y="11852"/>
                    <a:pt x="8515" y="11854"/>
                  </a:cubicBezTo>
                  <a:cubicBezTo>
                    <a:pt x="8577" y="11859"/>
                    <a:pt x="8637" y="11863"/>
                    <a:pt x="8695" y="11867"/>
                  </a:cubicBezTo>
                  <a:cubicBezTo>
                    <a:pt x="8727" y="11869"/>
                    <a:pt x="8758" y="11871"/>
                    <a:pt x="8789" y="11874"/>
                  </a:cubicBezTo>
                  <a:cubicBezTo>
                    <a:pt x="8843" y="11878"/>
                    <a:pt x="8893" y="11881"/>
                    <a:pt x="8943" y="11885"/>
                  </a:cubicBezTo>
                  <a:cubicBezTo>
                    <a:pt x="8970" y="11888"/>
                    <a:pt x="8997" y="11890"/>
                    <a:pt x="9023" y="11892"/>
                  </a:cubicBezTo>
                  <a:cubicBezTo>
                    <a:pt x="9071" y="11895"/>
                    <a:pt x="9115" y="11898"/>
                    <a:pt x="9158" y="11902"/>
                  </a:cubicBezTo>
                  <a:cubicBezTo>
                    <a:pt x="9181" y="11904"/>
                    <a:pt x="9206" y="11906"/>
                    <a:pt x="9227" y="11908"/>
                  </a:cubicBezTo>
                  <a:cubicBezTo>
                    <a:pt x="9268" y="11911"/>
                    <a:pt x="9303" y="11914"/>
                    <a:pt x="9339" y="11918"/>
                  </a:cubicBezTo>
                  <a:cubicBezTo>
                    <a:pt x="9357" y="11919"/>
                    <a:pt x="9376" y="11921"/>
                    <a:pt x="9393" y="11922"/>
                  </a:cubicBezTo>
                  <a:cubicBezTo>
                    <a:pt x="9425" y="11925"/>
                    <a:pt x="9452" y="11928"/>
                    <a:pt x="9479" y="11930"/>
                  </a:cubicBezTo>
                  <a:cubicBezTo>
                    <a:pt x="9493" y="11932"/>
                    <a:pt x="9509" y="11934"/>
                    <a:pt x="9521" y="11935"/>
                  </a:cubicBezTo>
                  <a:cubicBezTo>
                    <a:pt x="9556" y="11938"/>
                    <a:pt x="9585" y="11942"/>
                    <a:pt x="9607" y="11945"/>
                  </a:cubicBezTo>
                  <a:cubicBezTo>
                    <a:pt x="9860" y="11983"/>
                    <a:pt x="10041" y="12052"/>
                    <a:pt x="10234" y="12122"/>
                  </a:cubicBezTo>
                  <a:cubicBezTo>
                    <a:pt x="10599" y="12260"/>
                    <a:pt x="11014" y="12414"/>
                    <a:pt x="12150" y="12414"/>
                  </a:cubicBezTo>
                  <a:cubicBezTo>
                    <a:pt x="12891" y="12414"/>
                    <a:pt x="13240" y="12377"/>
                    <a:pt x="13495" y="12350"/>
                  </a:cubicBezTo>
                  <a:cubicBezTo>
                    <a:pt x="13636" y="12334"/>
                    <a:pt x="13752" y="12324"/>
                    <a:pt x="13875" y="12323"/>
                  </a:cubicBezTo>
                  <a:cubicBezTo>
                    <a:pt x="13884" y="12323"/>
                    <a:pt x="13894" y="12323"/>
                    <a:pt x="13904" y="12323"/>
                  </a:cubicBezTo>
                  <a:cubicBezTo>
                    <a:pt x="14060" y="12323"/>
                    <a:pt x="14230" y="12340"/>
                    <a:pt x="14478" y="12380"/>
                  </a:cubicBezTo>
                  <a:cubicBezTo>
                    <a:pt x="14544" y="12392"/>
                    <a:pt x="14615" y="12404"/>
                    <a:pt x="14692" y="12419"/>
                  </a:cubicBezTo>
                  <a:cubicBezTo>
                    <a:pt x="15240" y="12520"/>
                    <a:pt x="15354" y="12549"/>
                    <a:pt x="15498" y="12587"/>
                  </a:cubicBezTo>
                  <a:cubicBezTo>
                    <a:pt x="15649" y="12627"/>
                    <a:pt x="15838" y="12676"/>
                    <a:pt x="16655" y="12838"/>
                  </a:cubicBezTo>
                  <a:cubicBezTo>
                    <a:pt x="17990" y="13103"/>
                    <a:pt x="18243" y="13231"/>
                    <a:pt x="18663" y="13443"/>
                  </a:cubicBezTo>
                  <a:cubicBezTo>
                    <a:pt x="18750" y="13487"/>
                    <a:pt x="18846" y="13535"/>
                    <a:pt x="18962" y="13590"/>
                  </a:cubicBezTo>
                  <a:cubicBezTo>
                    <a:pt x="19057" y="13635"/>
                    <a:pt x="19184" y="13653"/>
                    <a:pt x="19330" y="13653"/>
                  </a:cubicBezTo>
                  <a:cubicBezTo>
                    <a:pt x="19549" y="13653"/>
                    <a:pt x="19808" y="13613"/>
                    <a:pt x="20057" y="13566"/>
                  </a:cubicBezTo>
                  <a:cubicBezTo>
                    <a:pt x="20125" y="13553"/>
                    <a:pt x="20193" y="13542"/>
                    <a:pt x="20260" y="13531"/>
                  </a:cubicBezTo>
                  <a:cubicBezTo>
                    <a:pt x="20430" y="13502"/>
                    <a:pt x="20594" y="13477"/>
                    <a:pt x="20747" y="13477"/>
                  </a:cubicBezTo>
                  <a:cubicBezTo>
                    <a:pt x="20954" y="13477"/>
                    <a:pt x="21118" y="13520"/>
                    <a:pt x="21249" y="13610"/>
                  </a:cubicBezTo>
                  <a:cubicBezTo>
                    <a:pt x="21343" y="13675"/>
                    <a:pt x="21426" y="13735"/>
                    <a:pt x="21504" y="13794"/>
                  </a:cubicBezTo>
                  <a:cubicBezTo>
                    <a:pt x="21527" y="13812"/>
                    <a:pt x="21549" y="13829"/>
                    <a:pt x="21571" y="13846"/>
                  </a:cubicBezTo>
                  <a:cubicBezTo>
                    <a:pt x="21622" y="13887"/>
                    <a:pt x="21670" y="13926"/>
                    <a:pt x="21714" y="13964"/>
                  </a:cubicBezTo>
                  <a:cubicBezTo>
                    <a:pt x="21737" y="13984"/>
                    <a:pt x="21758" y="14002"/>
                    <a:pt x="21777" y="14020"/>
                  </a:cubicBezTo>
                  <a:cubicBezTo>
                    <a:pt x="21817" y="14057"/>
                    <a:pt x="21854" y="14092"/>
                    <a:pt x="21887" y="14126"/>
                  </a:cubicBezTo>
                  <a:cubicBezTo>
                    <a:pt x="21902" y="14143"/>
                    <a:pt x="21919" y="14161"/>
                    <a:pt x="21934" y="14177"/>
                  </a:cubicBezTo>
                  <a:cubicBezTo>
                    <a:pt x="21939" y="14183"/>
                    <a:pt x="21947" y="14190"/>
                    <a:pt x="21952" y="14196"/>
                  </a:cubicBezTo>
                  <a:cubicBezTo>
                    <a:pt x="21979" y="14170"/>
                    <a:pt x="22008" y="14140"/>
                    <a:pt x="22040" y="14105"/>
                  </a:cubicBezTo>
                  <a:cubicBezTo>
                    <a:pt x="22049" y="14095"/>
                    <a:pt x="22058" y="14082"/>
                    <a:pt x="22068" y="14072"/>
                  </a:cubicBezTo>
                  <a:cubicBezTo>
                    <a:pt x="22093" y="14044"/>
                    <a:pt x="22117" y="14015"/>
                    <a:pt x="22143" y="13981"/>
                  </a:cubicBezTo>
                  <a:cubicBezTo>
                    <a:pt x="22157" y="13965"/>
                    <a:pt x="22171" y="13947"/>
                    <a:pt x="22184" y="13930"/>
                  </a:cubicBezTo>
                  <a:cubicBezTo>
                    <a:pt x="22207" y="13899"/>
                    <a:pt x="22231" y="13868"/>
                    <a:pt x="22256" y="13834"/>
                  </a:cubicBezTo>
                  <a:cubicBezTo>
                    <a:pt x="22271" y="13814"/>
                    <a:pt x="22286" y="13792"/>
                    <a:pt x="22301" y="13770"/>
                  </a:cubicBezTo>
                  <a:cubicBezTo>
                    <a:pt x="22323" y="13737"/>
                    <a:pt x="22347" y="13703"/>
                    <a:pt x="22369" y="13667"/>
                  </a:cubicBezTo>
                  <a:cubicBezTo>
                    <a:pt x="22384" y="13644"/>
                    <a:pt x="22399" y="13619"/>
                    <a:pt x="22415" y="13594"/>
                  </a:cubicBezTo>
                  <a:cubicBezTo>
                    <a:pt x="22438" y="13557"/>
                    <a:pt x="22460" y="13519"/>
                    <a:pt x="22481" y="13480"/>
                  </a:cubicBezTo>
                  <a:cubicBezTo>
                    <a:pt x="22495" y="13456"/>
                    <a:pt x="22509" y="13431"/>
                    <a:pt x="22523" y="13405"/>
                  </a:cubicBezTo>
                  <a:cubicBezTo>
                    <a:pt x="22545" y="13363"/>
                    <a:pt x="22566" y="13319"/>
                    <a:pt x="22586" y="13275"/>
                  </a:cubicBezTo>
                  <a:cubicBezTo>
                    <a:pt x="22596" y="13252"/>
                    <a:pt x="22608" y="13229"/>
                    <a:pt x="22617" y="13207"/>
                  </a:cubicBezTo>
                  <a:cubicBezTo>
                    <a:pt x="22646" y="13140"/>
                    <a:pt x="22672" y="13073"/>
                    <a:pt x="22693" y="13004"/>
                  </a:cubicBezTo>
                  <a:cubicBezTo>
                    <a:pt x="22708" y="12958"/>
                    <a:pt x="22723" y="12903"/>
                    <a:pt x="22740" y="12842"/>
                  </a:cubicBezTo>
                  <a:cubicBezTo>
                    <a:pt x="22745" y="12819"/>
                    <a:pt x="22751" y="12791"/>
                    <a:pt x="22758" y="12766"/>
                  </a:cubicBezTo>
                  <a:cubicBezTo>
                    <a:pt x="22767" y="12724"/>
                    <a:pt x="22777" y="12682"/>
                    <a:pt x="22788" y="12636"/>
                  </a:cubicBezTo>
                  <a:cubicBezTo>
                    <a:pt x="22794" y="12603"/>
                    <a:pt x="22802" y="12566"/>
                    <a:pt x="22809" y="12530"/>
                  </a:cubicBezTo>
                  <a:cubicBezTo>
                    <a:pt x="22819" y="12484"/>
                    <a:pt x="22829" y="12439"/>
                    <a:pt x="22838" y="12389"/>
                  </a:cubicBezTo>
                  <a:cubicBezTo>
                    <a:pt x="22846" y="12349"/>
                    <a:pt x="22853" y="12305"/>
                    <a:pt x="22861" y="12263"/>
                  </a:cubicBezTo>
                  <a:cubicBezTo>
                    <a:pt x="22870" y="12210"/>
                    <a:pt x="22880" y="12159"/>
                    <a:pt x="22890" y="12103"/>
                  </a:cubicBezTo>
                  <a:cubicBezTo>
                    <a:pt x="22898" y="12057"/>
                    <a:pt x="22906" y="12008"/>
                    <a:pt x="22914" y="11959"/>
                  </a:cubicBezTo>
                  <a:cubicBezTo>
                    <a:pt x="22924" y="11902"/>
                    <a:pt x="22934" y="11843"/>
                    <a:pt x="22943" y="11780"/>
                  </a:cubicBezTo>
                  <a:cubicBezTo>
                    <a:pt x="22952" y="11729"/>
                    <a:pt x="22959" y="11675"/>
                    <a:pt x="22968" y="11622"/>
                  </a:cubicBezTo>
                  <a:cubicBezTo>
                    <a:pt x="22978" y="11557"/>
                    <a:pt x="22987" y="11493"/>
                    <a:pt x="22997" y="11425"/>
                  </a:cubicBezTo>
                  <a:cubicBezTo>
                    <a:pt x="23006" y="11368"/>
                    <a:pt x="23014" y="11310"/>
                    <a:pt x="23023" y="11251"/>
                  </a:cubicBezTo>
                  <a:cubicBezTo>
                    <a:pt x="23032" y="11182"/>
                    <a:pt x="23042" y="11110"/>
                    <a:pt x="23052" y="11037"/>
                  </a:cubicBezTo>
                  <a:cubicBezTo>
                    <a:pt x="23060" y="10976"/>
                    <a:pt x="23069" y="10914"/>
                    <a:pt x="23077" y="10850"/>
                  </a:cubicBezTo>
                  <a:cubicBezTo>
                    <a:pt x="23082" y="10817"/>
                    <a:pt x="23086" y="10783"/>
                    <a:pt x="23090" y="10749"/>
                  </a:cubicBezTo>
                  <a:cubicBezTo>
                    <a:pt x="23074" y="10736"/>
                    <a:pt x="23060" y="10719"/>
                    <a:pt x="23047" y="10703"/>
                  </a:cubicBezTo>
                  <a:cubicBezTo>
                    <a:pt x="22366" y="9848"/>
                    <a:pt x="22584" y="7583"/>
                    <a:pt x="22977" y="5903"/>
                  </a:cubicBezTo>
                  <a:cubicBezTo>
                    <a:pt x="23142" y="5198"/>
                    <a:pt x="23308" y="4796"/>
                    <a:pt x="23417" y="4531"/>
                  </a:cubicBezTo>
                  <a:cubicBezTo>
                    <a:pt x="23461" y="4424"/>
                    <a:pt x="23516" y="4292"/>
                    <a:pt x="23516" y="4257"/>
                  </a:cubicBezTo>
                  <a:cubicBezTo>
                    <a:pt x="23514" y="4237"/>
                    <a:pt x="23493" y="4165"/>
                    <a:pt x="23325" y="3923"/>
                  </a:cubicBezTo>
                  <a:cubicBezTo>
                    <a:pt x="23149" y="3668"/>
                    <a:pt x="23053" y="3574"/>
                    <a:pt x="22989" y="3513"/>
                  </a:cubicBezTo>
                  <a:cubicBezTo>
                    <a:pt x="22780" y="3313"/>
                    <a:pt x="22759" y="3207"/>
                    <a:pt x="22614" y="2527"/>
                  </a:cubicBezTo>
                  <a:cubicBezTo>
                    <a:pt x="22587" y="2399"/>
                    <a:pt x="22563" y="2277"/>
                    <a:pt x="22540" y="2164"/>
                  </a:cubicBezTo>
                  <a:cubicBezTo>
                    <a:pt x="22533" y="2124"/>
                    <a:pt x="22526" y="2090"/>
                    <a:pt x="22520" y="2052"/>
                  </a:cubicBezTo>
                  <a:cubicBezTo>
                    <a:pt x="22506" y="1980"/>
                    <a:pt x="22492" y="1908"/>
                    <a:pt x="22480" y="1843"/>
                  </a:cubicBezTo>
                  <a:cubicBezTo>
                    <a:pt x="22472" y="1801"/>
                    <a:pt x="22466" y="1765"/>
                    <a:pt x="22460" y="1725"/>
                  </a:cubicBezTo>
                  <a:cubicBezTo>
                    <a:pt x="22450" y="1670"/>
                    <a:pt x="22441" y="1616"/>
                    <a:pt x="22433" y="1566"/>
                  </a:cubicBezTo>
                  <a:cubicBezTo>
                    <a:pt x="22426" y="1529"/>
                    <a:pt x="22422" y="1494"/>
                    <a:pt x="22416" y="1460"/>
                  </a:cubicBezTo>
                  <a:cubicBezTo>
                    <a:pt x="22411" y="1430"/>
                    <a:pt x="22406" y="1397"/>
                    <a:pt x="22402" y="1370"/>
                  </a:cubicBezTo>
                  <a:cubicBezTo>
                    <a:pt x="22393" y="1369"/>
                    <a:pt x="22381" y="1369"/>
                    <a:pt x="22372" y="1368"/>
                  </a:cubicBezTo>
                  <a:cubicBezTo>
                    <a:pt x="22363" y="1367"/>
                    <a:pt x="22354" y="1366"/>
                    <a:pt x="22345" y="1366"/>
                  </a:cubicBezTo>
                  <a:cubicBezTo>
                    <a:pt x="22322" y="1364"/>
                    <a:pt x="22298" y="1361"/>
                    <a:pt x="22272" y="1359"/>
                  </a:cubicBezTo>
                  <a:cubicBezTo>
                    <a:pt x="22263" y="1358"/>
                    <a:pt x="22254" y="1358"/>
                    <a:pt x="22244" y="1357"/>
                  </a:cubicBezTo>
                  <a:cubicBezTo>
                    <a:pt x="22216" y="1354"/>
                    <a:pt x="22187" y="1352"/>
                    <a:pt x="22155" y="1348"/>
                  </a:cubicBezTo>
                  <a:cubicBezTo>
                    <a:pt x="22144" y="1347"/>
                    <a:pt x="22133" y="1346"/>
                    <a:pt x="22123" y="1345"/>
                  </a:cubicBezTo>
                  <a:cubicBezTo>
                    <a:pt x="22088" y="1342"/>
                    <a:pt x="22051" y="1338"/>
                    <a:pt x="22013" y="1333"/>
                  </a:cubicBezTo>
                  <a:cubicBezTo>
                    <a:pt x="22005" y="1332"/>
                    <a:pt x="21997" y="1331"/>
                    <a:pt x="21989" y="1331"/>
                  </a:cubicBezTo>
                  <a:cubicBezTo>
                    <a:pt x="21947" y="1326"/>
                    <a:pt x="21903" y="1322"/>
                    <a:pt x="21857" y="1316"/>
                  </a:cubicBezTo>
                  <a:cubicBezTo>
                    <a:pt x="21848" y="1315"/>
                    <a:pt x="21841" y="1314"/>
                    <a:pt x="21833" y="1313"/>
                  </a:cubicBezTo>
                  <a:cubicBezTo>
                    <a:pt x="21787" y="1308"/>
                    <a:pt x="21739" y="1302"/>
                    <a:pt x="21689" y="1297"/>
                  </a:cubicBezTo>
                  <a:cubicBezTo>
                    <a:pt x="21679" y="1295"/>
                    <a:pt x="21669" y="1294"/>
                    <a:pt x="21658" y="1293"/>
                  </a:cubicBezTo>
                  <a:cubicBezTo>
                    <a:pt x="21604" y="1286"/>
                    <a:pt x="21547" y="1280"/>
                    <a:pt x="21488" y="1272"/>
                  </a:cubicBezTo>
                  <a:cubicBezTo>
                    <a:pt x="21483" y="1271"/>
                    <a:pt x="21480" y="1271"/>
                    <a:pt x="21477" y="1271"/>
                  </a:cubicBezTo>
                  <a:cubicBezTo>
                    <a:pt x="21152" y="1231"/>
                    <a:pt x="20769" y="1180"/>
                    <a:pt x="20349" y="1123"/>
                  </a:cubicBezTo>
                  <a:cubicBezTo>
                    <a:pt x="20343" y="1122"/>
                    <a:pt x="20338" y="1121"/>
                    <a:pt x="20332" y="1121"/>
                  </a:cubicBezTo>
                  <a:cubicBezTo>
                    <a:pt x="20257" y="1110"/>
                    <a:pt x="20181" y="1100"/>
                    <a:pt x="20104" y="1089"/>
                  </a:cubicBezTo>
                  <a:cubicBezTo>
                    <a:pt x="20061" y="1084"/>
                    <a:pt x="20018" y="1077"/>
                    <a:pt x="19976" y="1072"/>
                  </a:cubicBezTo>
                  <a:cubicBezTo>
                    <a:pt x="19936" y="1065"/>
                    <a:pt x="19896" y="1060"/>
                    <a:pt x="19854" y="1055"/>
                  </a:cubicBezTo>
                  <a:cubicBezTo>
                    <a:pt x="19803" y="1047"/>
                    <a:pt x="19750" y="1040"/>
                    <a:pt x="19696" y="1032"/>
                  </a:cubicBezTo>
                  <a:cubicBezTo>
                    <a:pt x="19661" y="1027"/>
                    <a:pt x="19627" y="1021"/>
                    <a:pt x="19590" y="1017"/>
                  </a:cubicBezTo>
                  <a:cubicBezTo>
                    <a:pt x="19545" y="1011"/>
                    <a:pt x="19500" y="1004"/>
                    <a:pt x="19454" y="998"/>
                  </a:cubicBezTo>
                  <a:cubicBezTo>
                    <a:pt x="19407" y="990"/>
                    <a:pt x="19360" y="984"/>
                    <a:pt x="19311" y="976"/>
                  </a:cubicBezTo>
                  <a:cubicBezTo>
                    <a:pt x="19271" y="971"/>
                    <a:pt x="19231" y="966"/>
                    <a:pt x="19190" y="959"/>
                  </a:cubicBezTo>
                  <a:cubicBezTo>
                    <a:pt x="19142" y="952"/>
                    <a:pt x="19095" y="945"/>
                    <a:pt x="19046" y="939"/>
                  </a:cubicBezTo>
                  <a:cubicBezTo>
                    <a:pt x="18996" y="930"/>
                    <a:pt x="18944" y="923"/>
                    <a:pt x="18893" y="915"/>
                  </a:cubicBezTo>
                  <a:cubicBezTo>
                    <a:pt x="18853" y="910"/>
                    <a:pt x="18815" y="904"/>
                    <a:pt x="18775" y="898"/>
                  </a:cubicBezTo>
                  <a:cubicBezTo>
                    <a:pt x="18721" y="890"/>
                    <a:pt x="18668" y="882"/>
                    <a:pt x="18613" y="873"/>
                  </a:cubicBezTo>
                  <a:cubicBezTo>
                    <a:pt x="18574" y="868"/>
                    <a:pt x="18536" y="863"/>
                    <a:pt x="18497" y="856"/>
                  </a:cubicBezTo>
                  <a:cubicBezTo>
                    <a:pt x="18446" y="849"/>
                    <a:pt x="18394" y="841"/>
                    <a:pt x="18343" y="834"/>
                  </a:cubicBezTo>
                  <a:cubicBezTo>
                    <a:pt x="18299" y="827"/>
                    <a:pt x="18256" y="820"/>
                    <a:pt x="18212" y="813"/>
                  </a:cubicBezTo>
                  <a:cubicBezTo>
                    <a:pt x="18162" y="806"/>
                    <a:pt x="18112" y="798"/>
                    <a:pt x="18062" y="791"/>
                  </a:cubicBezTo>
                  <a:cubicBezTo>
                    <a:pt x="18020" y="784"/>
                    <a:pt x="17978" y="778"/>
                    <a:pt x="17936" y="771"/>
                  </a:cubicBezTo>
                  <a:cubicBezTo>
                    <a:pt x="17885" y="763"/>
                    <a:pt x="17834" y="755"/>
                    <a:pt x="17783" y="748"/>
                  </a:cubicBezTo>
                  <a:cubicBezTo>
                    <a:pt x="17742" y="741"/>
                    <a:pt x="17701" y="735"/>
                    <a:pt x="17660" y="728"/>
                  </a:cubicBezTo>
                  <a:cubicBezTo>
                    <a:pt x="17607" y="720"/>
                    <a:pt x="17552" y="711"/>
                    <a:pt x="17498" y="703"/>
                  </a:cubicBezTo>
                  <a:cubicBezTo>
                    <a:pt x="17461" y="697"/>
                    <a:pt x="17424" y="691"/>
                    <a:pt x="17388" y="686"/>
                  </a:cubicBezTo>
                  <a:cubicBezTo>
                    <a:pt x="17334" y="677"/>
                    <a:pt x="17281" y="668"/>
                    <a:pt x="17228" y="660"/>
                  </a:cubicBezTo>
                  <a:cubicBezTo>
                    <a:pt x="17192" y="654"/>
                    <a:pt x="17155" y="648"/>
                    <a:pt x="17119" y="643"/>
                  </a:cubicBezTo>
                  <a:cubicBezTo>
                    <a:pt x="17061" y="633"/>
                    <a:pt x="17002" y="623"/>
                    <a:pt x="16944" y="615"/>
                  </a:cubicBezTo>
                  <a:cubicBezTo>
                    <a:pt x="16917" y="609"/>
                    <a:pt x="16889" y="605"/>
                    <a:pt x="16862" y="601"/>
                  </a:cubicBezTo>
                  <a:cubicBezTo>
                    <a:pt x="16802" y="591"/>
                    <a:pt x="16743" y="582"/>
                    <a:pt x="16684" y="572"/>
                  </a:cubicBezTo>
                  <a:cubicBezTo>
                    <a:pt x="16652" y="567"/>
                    <a:pt x="16621" y="561"/>
                    <a:pt x="16590" y="556"/>
                  </a:cubicBezTo>
                  <a:cubicBezTo>
                    <a:pt x="16533" y="546"/>
                    <a:pt x="16476" y="538"/>
                    <a:pt x="16420" y="528"/>
                  </a:cubicBezTo>
                  <a:cubicBezTo>
                    <a:pt x="16391" y="523"/>
                    <a:pt x="16364" y="518"/>
                    <a:pt x="16335" y="513"/>
                  </a:cubicBezTo>
                  <a:cubicBezTo>
                    <a:pt x="16279" y="504"/>
                    <a:pt x="16224" y="495"/>
                    <a:pt x="16169" y="486"/>
                  </a:cubicBezTo>
                  <a:cubicBezTo>
                    <a:pt x="16136" y="480"/>
                    <a:pt x="16103" y="474"/>
                    <a:pt x="16071" y="468"/>
                  </a:cubicBezTo>
                  <a:cubicBezTo>
                    <a:pt x="16021" y="459"/>
                    <a:pt x="15971" y="451"/>
                    <a:pt x="15923" y="442"/>
                  </a:cubicBezTo>
                  <a:cubicBezTo>
                    <a:pt x="15885" y="436"/>
                    <a:pt x="15848" y="429"/>
                    <a:pt x="15810" y="423"/>
                  </a:cubicBezTo>
                  <a:cubicBezTo>
                    <a:pt x="15769" y="415"/>
                    <a:pt x="15727" y="409"/>
                    <a:pt x="15687" y="401"/>
                  </a:cubicBezTo>
                  <a:cubicBezTo>
                    <a:pt x="15646" y="394"/>
                    <a:pt x="15606" y="386"/>
                    <a:pt x="15567" y="379"/>
                  </a:cubicBezTo>
                  <a:cubicBezTo>
                    <a:pt x="15529" y="372"/>
                    <a:pt x="15490" y="366"/>
                    <a:pt x="15453" y="358"/>
                  </a:cubicBezTo>
                  <a:cubicBezTo>
                    <a:pt x="15379" y="346"/>
                    <a:pt x="15307" y="332"/>
                    <a:pt x="15236" y="319"/>
                  </a:cubicBezTo>
                  <a:lnTo>
                    <a:pt x="15065" y="285"/>
                  </a:lnTo>
                  <a:cubicBezTo>
                    <a:pt x="14216" y="127"/>
                    <a:pt x="13789" y="45"/>
                    <a:pt x="13541" y="15"/>
                  </a:cubicBezTo>
                  <a:cubicBezTo>
                    <a:pt x="13459" y="6"/>
                    <a:pt x="13395" y="0"/>
                    <a:pt x="13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0"/>
            <p:cNvSpPr/>
            <p:nvPr/>
          </p:nvSpPr>
          <p:spPr>
            <a:xfrm>
              <a:off x="3063300" y="1740050"/>
              <a:ext cx="535475" cy="361950"/>
            </a:xfrm>
            <a:custGeom>
              <a:avLst/>
              <a:gdLst/>
              <a:ahLst/>
              <a:cxnLst/>
              <a:rect l="l" t="t" r="r" b="b"/>
              <a:pathLst>
                <a:path w="21419" h="14478" extrusionOk="0">
                  <a:moveTo>
                    <a:pt x="1111" y="1"/>
                  </a:moveTo>
                  <a:lnTo>
                    <a:pt x="0" y="13234"/>
                  </a:lnTo>
                  <a:cubicBezTo>
                    <a:pt x="1322" y="13280"/>
                    <a:pt x="5827" y="13435"/>
                    <a:pt x="7039" y="13435"/>
                  </a:cubicBezTo>
                  <a:cubicBezTo>
                    <a:pt x="7213" y="13435"/>
                    <a:pt x="7394" y="13433"/>
                    <a:pt x="7581" y="13429"/>
                  </a:cubicBezTo>
                  <a:cubicBezTo>
                    <a:pt x="8882" y="13408"/>
                    <a:pt x="10414" y="13316"/>
                    <a:pt x="11460" y="13225"/>
                  </a:cubicBezTo>
                  <a:cubicBezTo>
                    <a:pt x="11753" y="13199"/>
                    <a:pt x="11917" y="13170"/>
                    <a:pt x="12037" y="13148"/>
                  </a:cubicBezTo>
                  <a:cubicBezTo>
                    <a:pt x="12151" y="13129"/>
                    <a:pt x="12241" y="13113"/>
                    <a:pt x="12362" y="13113"/>
                  </a:cubicBezTo>
                  <a:cubicBezTo>
                    <a:pt x="12611" y="13113"/>
                    <a:pt x="12971" y="13181"/>
                    <a:pt x="14165" y="13406"/>
                  </a:cubicBezTo>
                  <a:lnTo>
                    <a:pt x="14337" y="13438"/>
                  </a:lnTo>
                  <a:cubicBezTo>
                    <a:pt x="16580" y="13861"/>
                    <a:pt x="20500" y="14406"/>
                    <a:pt x="21376" y="14477"/>
                  </a:cubicBezTo>
                  <a:cubicBezTo>
                    <a:pt x="21378" y="14462"/>
                    <a:pt x="21381" y="14447"/>
                    <a:pt x="21383" y="14431"/>
                  </a:cubicBezTo>
                  <a:cubicBezTo>
                    <a:pt x="21386" y="14407"/>
                    <a:pt x="21391" y="14382"/>
                    <a:pt x="21394" y="14355"/>
                  </a:cubicBezTo>
                  <a:cubicBezTo>
                    <a:pt x="21397" y="14325"/>
                    <a:pt x="21399" y="14293"/>
                    <a:pt x="21402" y="14260"/>
                  </a:cubicBezTo>
                  <a:cubicBezTo>
                    <a:pt x="21405" y="14230"/>
                    <a:pt x="21408" y="14200"/>
                    <a:pt x="21410" y="14168"/>
                  </a:cubicBezTo>
                  <a:cubicBezTo>
                    <a:pt x="21412" y="14133"/>
                    <a:pt x="21413" y="14098"/>
                    <a:pt x="21414" y="14061"/>
                  </a:cubicBezTo>
                  <a:cubicBezTo>
                    <a:pt x="21416" y="14027"/>
                    <a:pt x="21417" y="13994"/>
                    <a:pt x="21417" y="13958"/>
                  </a:cubicBezTo>
                  <a:cubicBezTo>
                    <a:pt x="21419" y="13920"/>
                    <a:pt x="21419" y="13880"/>
                    <a:pt x="21417" y="13839"/>
                  </a:cubicBezTo>
                  <a:cubicBezTo>
                    <a:pt x="21417" y="13804"/>
                    <a:pt x="21417" y="13768"/>
                    <a:pt x="21416" y="13732"/>
                  </a:cubicBezTo>
                  <a:cubicBezTo>
                    <a:pt x="21415" y="13690"/>
                    <a:pt x="21413" y="13646"/>
                    <a:pt x="21411" y="13603"/>
                  </a:cubicBezTo>
                  <a:cubicBezTo>
                    <a:pt x="21409" y="13568"/>
                    <a:pt x="21408" y="13531"/>
                    <a:pt x="21405" y="13495"/>
                  </a:cubicBezTo>
                  <a:cubicBezTo>
                    <a:pt x="21401" y="13450"/>
                    <a:pt x="21396" y="13404"/>
                    <a:pt x="21391" y="13358"/>
                  </a:cubicBezTo>
                  <a:cubicBezTo>
                    <a:pt x="21387" y="13324"/>
                    <a:pt x="21385" y="13290"/>
                    <a:pt x="21381" y="13257"/>
                  </a:cubicBezTo>
                  <a:cubicBezTo>
                    <a:pt x="21374" y="13205"/>
                    <a:pt x="21365" y="13155"/>
                    <a:pt x="21356" y="13105"/>
                  </a:cubicBezTo>
                  <a:cubicBezTo>
                    <a:pt x="21352" y="13078"/>
                    <a:pt x="21349" y="13049"/>
                    <a:pt x="21343" y="13022"/>
                  </a:cubicBezTo>
                  <a:cubicBezTo>
                    <a:pt x="21328" y="12945"/>
                    <a:pt x="21311" y="12869"/>
                    <a:pt x="21291" y="12799"/>
                  </a:cubicBezTo>
                  <a:cubicBezTo>
                    <a:pt x="21040" y="11904"/>
                    <a:pt x="21061" y="11436"/>
                    <a:pt x="21133" y="9886"/>
                  </a:cubicBezTo>
                  <a:lnTo>
                    <a:pt x="21150" y="9517"/>
                  </a:lnTo>
                  <a:cubicBezTo>
                    <a:pt x="21176" y="8958"/>
                    <a:pt x="21212" y="8564"/>
                    <a:pt x="21241" y="8246"/>
                  </a:cubicBezTo>
                  <a:cubicBezTo>
                    <a:pt x="21305" y="7547"/>
                    <a:pt x="21322" y="7359"/>
                    <a:pt x="21092" y="6751"/>
                  </a:cubicBezTo>
                  <a:cubicBezTo>
                    <a:pt x="21007" y="6520"/>
                    <a:pt x="20908" y="6488"/>
                    <a:pt x="20745" y="6433"/>
                  </a:cubicBezTo>
                  <a:cubicBezTo>
                    <a:pt x="20158" y="6237"/>
                    <a:pt x="20056" y="5760"/>
                    <a:pt x="20324" y="4469"/>
                  </a:cubicBezTo>
                  <a:cubicBezTo>
                    <a:pt x="20638" y="2968"/>
                    <a:pt x="20794" y="1943"/>
                    <a:pt x="20861" y="1458"/>
                  </a:cubicBezTo>
                  <a:cubicBezTo>
                    <a:pt x="20822" y="1449"/>
                    <a:pt x="20777" y="1437"/>
                    <a:pt x="20729" y="1425"/>
                  </a:cubicBezTo>
                  <a:cubicBezTo>
                    <a:pt x="15814" y="1188"/>
                    <a:pt x="8646" y="624"/>
                    <a:pt x="8574" y="618"/>
                  </a:cubicBezTo>
                  <a:cubicBezTo>
                    <a:pt x="6110" y="465"/>
                    <a:pt x="3599" y="257"/>
                    <a:pt x="1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0"/>
            <p:cNvSpPr/>
            <p:nvPr/>
          </p:nvSpPr>
          <p:spPr>
            <a:xfrm>
              <a:off x="1665475" y="2213700"/>
              <a:ext cx="558450" cy="879850"/>
            </a:xfrm>
            <a:custGeom>
              <a:avLst/>
              <a:gdLst/>
              <a:ahLst/>
              <a:cxnLst/>
              <a:rect l="l" t="t" r="r" b="b"/>
              <a:pathLst>
                <a:path w="22338" h="35194" extrusionOk="0">
                  <a:moveTo>
                    <a:pt x="3778" y="0"/>
                  </a:moveTo>
                  <a:lnTo>
                    <a:pt x="0" y="12767"/>
                  </a:lnTo>
                  <a:cubicBezTo>
                    <a:pt x="752" y="13894"/>
                    <a:pt x="4191" y="19062"/>
                    <a:pt x="4452" y="19771"/>
                  </a:cubicBezTo>
                  <a:cubicBezTo>
                    <a:pt x="4613" y="20208"/>
                    <a:pt x="4692" y="20545"/>
                    <a:pt x="4763" y="20842"/>
                  </a:cubicBezTo>
                  <a:cubicBezTo>
                    <a:pt x="4812" y="21050"/>
                    <a:pt x="4855" y="21231"/>
                    <a:pt x="4917" y="21403"/>
                  </a:cubicBezTo>
                  <a:cubicBezTo>
                    <a:pt x="4999" y="21629"/>
                    <a:pt x="5165" y="21827"/>
                    <a:pt x="5568" y="22305"/>
                  </a:cubicBezTo>
                  <a:cubicBezTo>
                    <a:pt x="5802" y="22583"/>
                    <a:pt x="6123" y="22964"/>
                    <a:pt x="6542" y="23492"/>
                  </a:cubicBezTo>
                  <a:cubicBezTo>
                    <a:pt x="7648" y="24881"/>
                    <a:pt x="8304" y="25820"/>
                    <a:pt x="8894" y="27186"/>
                  </a:cubicBezTo>
                  <a:cubicBezTo>
                    <a:pt x="8978" y="27381"/>
                    <a:pt x="9061" y="27586"/>
                    <a:pt x="9145" y="27801"/>
                  </a:cubicBezTo>
                  <a:cubicBezTo>
                    <a:pt x="9382" y="28418"/>
                    <a:pt x="9704" y="29429"/>
                    <a:pt x="10044" y="30501"/>
                  </a:cubicBezTo>
                  <a:cubicBezTo>
                    <a:pt x="10456" y="31798"/>
                    <a:pt x="11048" y="33664"/>
                    <a:pt x="11372" y="34327"/>
                  </a:cubicBezTo>
                  <a:cubicBezTo>
                    <a:pt x="11418" y="34422"/>
                    <a:pt x="11459" y="34492"/>
                    <a:pt x="11493" y="34533"/>
                  </a:cubicBezTo>
                  <a:cubicBezTo>
                    <a:pt x="11538" y="34545"/>
                    <a:pt x="11594" y="34562"/>
                    <a:pt x="11654" y="34581"/>
                  </a:cubicBezTo>
                  <a:cubicBezTo>
                    <a:pt x="11666" y="34584"/>
                    <a:pt x="11677" y="34589"/>
                    <a:pt x="11689" y="34592"/>
                  </a:cubicBezTo>
                  <a:cubicBezTo>
                    <a:pt x="11750" y="34611"/>
                    <a:pt x="11816" y="34633"/>
                    <a:pt x="11887" y="34656"/>
                  </a:cubicBezTo>
                  <a:cubicBezTo>
                    <a:pt x="11896" y="34661"/>
                    <a:pt x="11907" y="34664"/>
                    <a:pt x="11917" y="34667"/>
                  </a:cubicBezTo>
                  <a:cubicBezTo>
                    <a:pt x="11986" y="34691"/>
                    <a:pt x="12059" y="34716"/>
                    <a:pt x="12134" y="34743"/>
                  </a:cubicBezTo>
                  <a:cubicBezTo>
                    <a:pt x="12142" y="34745"/>
                    <a:pt x="12149" y="34749"/>
                    <a:pt x="12157" y="34751"/>
                  </a:cubicBezTo>
                  <a:cubicBezTo>
                    <a:pt x="12237" y="34779"/>
                    <a:pt x="12320" y="34809"/>
                    <a:pt x="12404" y="34839"/>
                  </a:cubicBezTo>
                  <a:cubicBezTo>
                    <a:pt x="12415" y="34843"/>
                    <a:pt x="12427" y="34847"/>
                    <a:pt x="12439" y="34852"/>
                  </a:cubicBezTo>
                  <a:cubicBezTo>
                    <a:pt x="12611" y="34914"/>
                    <a:pt x="12780" y="34976"/>
                    <a:pt x="12935" y="35034"/>
                  </a:cubicBezTo>
                  <a:cubicBezTo>
                    <a:pt x="12941" y="35037"/>
                    <a:pt x="12947" y="35039"/>
                    <a:pt x="12955" y="35041"/>
                  </a:cubicBezTo>
                  <a:cubicBezTo>
                    <a:pt x="13032" y="35070"/>
                    <a:pt x="13105" y="35098"/>
                    <a:pt x="13172" y="35123"/>
                  </a:cubicBezTo>
                  <a:cubicBezTo>
                    <a:pt x="13174" y="35124"/>
                    <a:pt x="13175" y="35124"/>
                    <a:pt x="13177" y="35125"/>
                  </a:cubicBezTo>
                  <a:cubicBezTo>
                    <a:pt x="13245" y="35151"/>
                    <a:pt x="13306" y="35173"/>
                    <a:pt x="13357" y="35194"/>
                  </a:cubicBezTo>
                  <a:cubicBezTo>
                    <a:pt x="13359" y="35189"/>
                    <a:pt x="13361" y="35187"/>
                    <a:pt x="13364" y="35183"/>
                  </a:cubicBezTo>
                  <a:cubicBezTo>
                    <a:pt x="13381" y="35155"/>
                    <a:pt x="13395" y="35126"/>
                    <a:pt x="13411" y="35098"/>
                  </a:cubicBezTo>
                  <a:cubicBezTo>
                    <a:pt x="13429" y="35064"/>
                    <a:pt x="13449" y="35030"/>
                    <a:pt x="13467" y="34994"/>
                  </a:cubicBezTo>
                  <a:cubicBezTo>
                    <a:pt x="13481" y="34966"/>
                    <a:pt x="13493" y="34937"/>
                    <a:pt x="13506" y="34908"/>
                  </a:cubicBezTo>
                  <a:cubicBezTo>
                    <a:pt x="13521" y="34875"/>
                    <a:pt x="13537" y="34841"/>
                    <a:pt x="13551" y="34808"/>
                  </a:cubicBezTo>
                  <a:cubicBezTo>
                    <a:pt x="13563" y="34779"/>
                    <a:pt x="13573" y="34750"/>
                    <a:pt x="13583" y="34720"/>
                  </a:cubicBezTo>
                  <a:cubicBezTo>
                    <a:pt x="13596" y="34687"/>
                    <a:pt x="13608" y="34654"/>
                    <a:pt x="13619" y="34622"/>
                  </a:cubicBezTo>
                  <a:cubicBezTo>
                    <a:pt x="13629" y="34592"/>
                    <a:pt x="13637" y="34563"/>
                    <a:pt x="13646" y="34535"/>
                  </a:cubicBezTo>
                  <a:cubicBezTo>
                    <a:pt x="13654" y="34503"/>
                    <a:pt x="13664" y="34471"/>
                    <a:pt x="13671" y="34439"/>
                  </a:cubicBezTo>
                  <a:cubicBezTo>
                    <a:pt x="13679" y="34410"/>
                    <a:pt x="13685" y="34380"/>
                    <a:pt x="13692" y="34351"/>
                  </a:cubicBezTo>
                  <a:cubicBezTo>
                    <a:pt x="13699" y="34319"/>
                    <a:pt x="13706" y="34288"/>
                    <a:pt x="13711" y="34257"/>
                  </a:cubicBezTo>
                  <a:cubicBezTo>
                    <a:pt x="13716" y="34228"/>
                    <a:pt x="13721" y="34201"/>
                    <a:pt x="13725" y="34173"/>
                  </a:cubicBezTo>
                  <a:cubicBezTo>
                    <a:pt x="13730" y="34141"/>
                    <a:pt x="13735" y="34110"/>
                    <a:pt x="13738" y="34080"/>
                  </a:cubicBezTo>
                  <a:cubicBezTo>
                    <a:pt x="13741" y="34052"/>
                    <a:pt x="13744" y="34025"/>
                    <a:pt x="13747" y="33998"/>
                  </a:cubicBezTo>
                  <a:cubicBezTo>
                    <a:pt x="13750" y="33968"/>
                    <a:pt x="13752" y="33938"/>
                    <a:pt x="13754" y="33908"/>
                  </a:cubicBezTo>
                  <a:cubicBezTo>
                    <a:pt x="13756" y="33881"/>
                    <a:pt x="13757" y="33854"/>
                    <a:pt x="13758" y="33827"/>
                  </a:cubicBezTo>
                  <a:cubicBezTo>
                    <a:pt x="13759" y="33797"/>
                    <a:pt x="13760" y="33768"/>
                    <a:pt x="13760" y="33739"/>
                  </a:cubicBezTo>
                  <a:cubicBezTo>
                    <a:pt x="13760" y="33713"/>
                    <a:pt x="13760" y="33688"/>
                    <a:pt x="13760" y="33662"/>
                  </a:cubicBezTo>
                  <a:cubicBezTo>
                    <a:pt x="13760" y="33633"/>
                    <a:pt x="13759" y="33605"/>
                    <a:pt x="13758" y="33576"/>
                  </a:cubicBezTo>
                  <a:cubicBezTo>
                    <a:pt x="13757" y="33553"/>
                    <a:pt x="13756" y="33528"/>
                    <a:pt x="13755" y="33503"/>
                  </a:cubicBezTo>
                  <a:cubicBezTo>
                    <a:pt x="13754" y="33475"/>
                    <a:pt x="13752" y="33448"/>
                    <a:pt x="13750" y="33421"/>
                  </a:cubicBezTo>
                  <a:cubicBezTo>
                    <a:pt x="13748" y="33397"/>
                    <a:pt x="13745" y="33373"/>
                    <a:pt x="13744" y="33352"/>
                  </a:cubicBezTo>
                  <a:cubicBezTo>
                    <a:pt x="13741" y="33323"/>
                    <a:pt x="13738" y="33297"/>
                    <a:pt x="13735" y="33269"/>
                  </a:cubicBezTo>
                  <a:cubicBezTo>
                    <a:pt x="13733" y="33248"/>
                    <a:pt x="13730" y="33228"/>
                    <a:pt x="13728" y="33207"/>
                  </a:cubicBezTo>
                  <a:cubicBezTo>
                    <a:pt x="13724" y="33179"/>
                    <a:pt x="13720" y="33151"/>
                    <a:pt x="13716" y="33125"/>
                  </a:cubicBezTo>
                  <a:cubicBezTo>
                    <a:pt x="13713" y="33107"/>
                    <a:pt x="13711" y="33088"/>
                    <a:pt x="13708" y="33071"/>
                  </a:cubicBezTo>
                  <a:cubicBezTo>
                    <a:pt x="13704" y="33042"/>
                    <a:pt x="13699" y="33014"/>
                    <a:pt x="13694" y="32987"/>
                  </a:cubicBezTo>
                  <a:cubicBezTo>
                    <a:pt x="13692" y="32972"/>
                    <a:pt x="13690" y="32957"/>
                    <a:pt x="13686" y="32942"/>
                  </a:cubicBezTo>
                  <a:cubicBezTo>
                    <a:pt x="13681" y="32912"/>
                    <a:pt x="13676" y="32883"/>
                    <a:pt x="13670" y="32855"/>
                  </a:cubicBezTo>
                  <a:cubicBezTo>
                    <a:pt x="13668" y="32845"/>
                    <a:pt x="13666" y="32834"/>
                    <a:pt x="13664" y="32824"/>
                  </a:cubicBezTo>
                  <a:cubicBezTo>
                    <a:pt x="13657" y="32787"/>
                    <a:pt x="13650" y="32750"/>
                    <a:pt x="13642" y="32716"/>
                  </a:cubicBezTo>
                  <a:cubicBezTo>
                    <a:pt x="13618" y="32588"/>
                    <a:pt x="13597" y="32485"/>
                    <a:pt x="13590" y="32409"/>
                  </a:cubicBezTo>
                  <a:cubicBezTo>
                    <a:pt x="13537" y="31877"/>
                    <a:pt x="13777" y="30862"/>
                    <a:pt x="13959" y="30463"/>
                  </a:cubicBezTo>
                  <a:cubicBezTo>
                    <a:pt x="14068" y="30222"/>
                    <a:pt x="14257" y="30085"/>
                    <a:pt x="14478" y="30085"/>
                  </a:cubicBezTo>
                  <a:cubicBezTo>
                    <a:pt x="14713" y="30085"/>
                    <a:pt x="14941" y="30238"/>
                    <a:pt x="15063" y="30390"/>
                  </a:cubicBezTo>
                  <a:cubicBezTo>
                    <a:pt x="15139" y="30454"/>
                    <a:pt x="15644" y="30665"/>
                    <a:pt x="15959" y="30665"/>
                  </a:cubicBezTo>
                  <a:cubicBezTo>
                    <a:pt x="16031" y="30665"/>
                    <a:pt x="16058" y="30653"/>
                    <a:pt x="16058" y="30653"/>
                  </a:cubicBezTo>
                  <a:cubicBezTo>
                    <a:pt x="16166" y="30561"/>
                    <a:pt x="16188" y="30530"/>
                    <a:pt x="16191" y="30522"/>
                  </a:cubicBezTo>
                  <a:cubicBezTo>
                    <a:pt x="16198" y="30507"/>
                    <a:pt x="16208" y="30441"/>
                    <a:pt x="16217" y="30387"/>
                  </a:cubicBezTo>
                  <a:cubicBezTo>
                    <a:pt x="16239" y="30242"/>
                    <a:pt x="16234" y="30057"/>
                    <a:pt x="16227" y="29940"/>
                  </a:cubicBezTo>
                  <a:cubicBezTo>
                    <a:pt x="16223" y="29901"/>
                    <a:pt x="16220" y="29868"/>
                    <a:pt x="16218" y="29846"/>
                  </a:cubicBezTo>
                  <a:lnTo>
                    <a:pt x="16216" y="29825"/>
                  </a:lnTo>
                  <a:lnTo>
                    <a:pt x="16208" y="29763"/>
                  </a:lnTo>
                  <a:lnTo>
                    <a:pt x="16938" y="27119"/>
                  </a:lnTo>
                  <a:lnTo>
                    <a:pt x="16977" y="26973"/>
                  </a:lnTo>
                  <a:cubicBezTo>
                    <a:pt x="17020" y="26766"/>
                    <a:pt x="17654" y="23680"/>
                    <a:pt x="17913" y="22386"/>
                  </a:cubicBezTo>
                  <a:cubicBezTo>
                    <a:pt x="17918" y="22357"/>
                    <a:pt x="17925" y="22329"/>
                    <a:pt x="17930" y="22301"/>
                  </a:cubicBezTo>
                  <a:cubicBezTo>
                    <a:pt x="17942" y="22239"/>
                    <a:pt x="17954" y="22182"/>
                    <a:pt x="17963" y="22131"/>
                  </a:cubicBezTo>
                  <a:cubicBezTo>
                    <a:pt x="17974" y="22080"/>
                    <a:pt x="17983" y="22032"/>
                    <a:pt x="17990" y="21992"/>
                  </a:cubicBezTo>
                  <a:cubicBezTo>
                    <a:pt x="18002" y="21933"/>
                    <a:pt x="18010" y="21888"/>
                    <a:pt x="18016" y="21860"/>
                  </a:cubicBezTo>
                  <a:cubicBezTo>
                    <a:pt x="18039" y="21722"/>
                    <a:pt x="18062" y="21521"/>
                    <a:pt x="18084" y="21310"/>
                  </a:cubicBezTo>
                  <a:cubicBezTo>
                    <a:pt x="18153" y="20680"/>
                    <a:pt x="18213" y="20215"/>
                    <a:pt x="18360" y="19953"/>
                  </a:cubicBezTo>
                  <a:cubicBezTo>
                    <a:pt x="18398" y="19847"/>
                    <a:pt x="18409" y="19328"/>
                    <a:pt x="18417" y="18983"/>
                  </a:cubicBezTo>
                  <a:cubicBezTo>
                    <a:pt x="18434" y="18229"/>
                    <a:pt x="18455" y="17713"/>
                    <a:pt x="18586" y="17415"/>
                  </a:cubicBezTo>
                  <a:cubicBezTo>
                    <a:pt x="18693" y="17175"/>
                    <a:pt x="18867" y="16837"/>
                    <a:pt x="19023" y="16538"/>
                  </a:cubicBezTo>
                  <a:cubicBezTo>
                    <a:pt x="19137" y="16318"/>
                    <a:pt x="19294" y="16015"/>
                    <a:pt x="19319" y="15943"/>
                  </a:cubicBezTo>
                  <a:cubicBezTo>
                    <a:pt x="19320" y="15939"/>
                    <a:pt x="19324" y="15925"/>
                    <a:pt x="19331" y="15905"/>
                  </a:cubicBezTo>
                  <a:cubicBezTo>
                    <a:pt x="19332" y="15899"/>
                    <a:pt x="19335" y="15889"/>
                    <a:pt x="19337" y="15882"/>
                  </a:cubicBezTo>
                  <a:cubicBezTo>
                    <a:pt x="19343" y="15864"/>
                    <a:pt x="19349" y="15843"/>
                    <a:pt x="19358" y="15815"/>
                  </a:cubicBezTo>
                  <a:cubicBezTo>
                    <a:pt x="19362" y="15801"/>
                    <a:pt x="19367" y="15783"/>
                    <a:pt x="19372" y="15768"/>
                  </a:cubicBezTo>
                  <a:cubicBezTo>
                    <a:pt x="19379" y="15744"/>
                    <a:pt x="19386" y="15720"/>
                    <a:pt x="19394" y="15692"/>
                  </a:cubicBezTo>
                  <a:cubicBezTo>
                    <a:pt x="19420" y="15608"/>
                    <a:pt x="19452" y="15501"/>
                    <a:pt x="19489" y="15379"/>
                  </a:cubicBezTo>
                  <a:cubicBezTo>
                    <a:pt x="19497" y="15353"/>
                    <a:pt x="19505" y="15326"/>
                    <a:pt x="19513" y="15298"/>
                  </a:cubicBezTo>
                  <a:cubicBezTo>
                    <a:pt x="19526" y="15256"/>
                    <a:pt x="19539" y="15213"/>
                    <a:pt x="19553" y="15168"/>
                  </a:cubicBezTo>
                  <a:cubicBezTo>
                    <a:pt x="19568" y="15119"/>
                    <a:pt x="19584" y="15067"/>
                    <a:pt x="19599" y="15013"/>
                  </a:cubicBezTo>
                  <a:cubicBezTo>
                    <a:pt x="19607" y="14991"/>
                    <a:pt x="19613" y="14969"/>
                    <a:pt x="19621" y="14945"/>
                  </a:cubicBezTo>
                  <a:cubicBezTo>
                    <a:pt x="19641" y="14878"/>
                    <a:pt x="19661" y="14809"/>
                    <a:pt x="19684" y="14737"/>
                  </a:cubicBezTo>
                  <a:cubicBezTo>
                    <a:pt x="19774" y="14437"/>
                    <a:pt x="19878" y="14094"/>
                    <a:pt x="19992" y="13721"/>
                  </a:cubicBezTo>
                  <a:cubicBezTo>
                    <a:pt x="20040" y="13564"/>
                    <a:pt x="20088" y="13403"/>
                    <a:pt x="20139" y="13236"/>
                  </a:cubicBezTo>
                  <a:cubicBezTo>
                    <a:pt x="20247" y="12880"/>
                    <a:pt x="20362" y="12503"/>
                    <a:pt x="20479" y="12115"/>
                  </a:cubicBezTo>
                  <a:cubicBezTo>
                    <a:pt x="21018" y="10342"/>
                    <a:pt x="21623" y="8352"/>
                    <a:pt x="22015" y="7069"/>
                  </a:cubicBezTo>
                  <a:cubicBezTo>
                    <a:pt x="22154" y="6611"/>
                    <a:pt x="22266" y="6243"/>
                    <a:pt x="22338" y="6009"/>
                  </a:cubicBezTo>
                  <a:cubicBezTo>
                    <a:pt x="22337" y="6008"/>
                    <a:pt x="22335" y="6007"/>
                    <a:pt x="22333" y="6006"/>
                  </a:cubicBezTo>
                  <a:cubicBezTo>
                    <a:pt x="22101" y="5878"/>
                    <a:pt x="21903" y="5700"/>
                    <a:pt x="21729" y="5544"/>
                  </a:cubicBezTo>
                  <a:cubicBezTo>
                    <a:pt x="21633" y="5458"/>
                    <a:pt x="21544" y="5380"/>
                    <a:pt x="21458" y="5315"/>
                  </a:cubicBezTo>
                  <a:cubicBezTo>
                    <a:pt x="21367" y="5248"/>
                    <a:pt x="21281" y="5203"/>
                    <a:pt x="21197" y="5187"/>
                  </a:cubicBezTo>
                  <a:cubicBezTo>
                    <a:pt x="21179" y="5182"/>
                    <a:pt x="21160" y="5174"/>
                    <a:pt x="21142" y="5174"/>
                  </a:cubicBezTo>
                  <a:cubicBezTo>
                    <a:pt x="21164" y="5295"/>
                    <a:pt x="21176" y="5460"/>
                    <a:pt x="21085" y="5616"/>
                  </a:cubicBezTo>
                  <a:cubicBezTo>
                    <a:pt x="20965" y="5819"/>
                    <a:pt x="20751" y="5842"/>
                    <a:pt x="20602" y="5842"/>
                  </a:cubicBezTo>
                  <a:cubicBezTo>
                    <a:pt x="20415" y="5842"/>
                    <a:pt x="20146" y="5801"/>
                    <a:pt x="19778" y="5715"/>
                  </a:cubicBezTo>
                  <a:cubicBezTo>
                    <a:pt x="18285" y="5366"/>
                    <a:pt x="18091" y="5267"/>
                    <a:pt x="17511" y="4903"/>
                  </a:cubicBezTo>
                  <a:cubicBezTo>
                    <a:pt x="17413" y="4842"/>
                    <a:pt x="17301" y="4773"/>
                    <a:pt x="17166" y="4691"/>
                  </a:cubicBezTo>
                  <a:cubicBezTo>
                    <a:pt x="16646" y="4380"/>
                    <a:pt x="16147" y="4045"/>
                    <a:pt x="15817" y="3823"/>
                  </a:cubicBezTo>
                  <a:cubicBezTo>
                    <a:pt x="15634" y="3701"/>
                    <a:pt x="15445" y="3573"/>
                    <a:pt x="15401" y="3552"/>
                  </a:cubicBezTo>
                  <a:cubicBezTo>
                    <a:pt x="15341" y="3527"/>
                    <a:pt x="15289" y="3482"/>
                    <a:pt x="15229" y="3431"/>
                  </a:cubicBezTo>
                  <a:cubicBezTo>
                    <a:pt x="15126" y="3342"/>
                    <a:pt x="14998" y="3231"/>
                    <a:pt x="14819" y="3231"/>
                  </a:cubicBezTo>
                  <a:cubicBezTo>
                    <a:pt x="14744" y="3231"/>
                    <a:pt x="14663" y="3250"/>
                    <a:pt x="14578" y="3289"/>
                  </a:cubicBezTo>
                  <a:cubicBezTo>
                    <a:pt x="14464" y="3341"/>
                    <a:pt x="14334" y="3366"/>
                    <a:pt x="14190" y="3366"/>
                  </a:cubicBezTo>
                  <a:cubicBezTo>
                    <a:pt x="14122" y="3366"/>
                    <a:pt x="14051" y="3360"/>
                    <a:pt x="13980" y="3349"/>
                  </a:cubicBezTo>
                  <a:cubicBezTo>
                    <a:pt x="13973" y="3348"/>
                    <a:pt x="13965" y="3347"/>
                    <a:pt x="13957" y="3346"/>
                  </a:cubicBezTo>
                  <a:cubicBezTo>
                    <a:pt x="13889" y="3334"/>
                    <a:pt x="13822" y="3319"/>
                    <a:pt x="13755" y="3300"/>
                  </a:cubicBezTo>
                  <a:cubicBezTo>
                    <a:pt x="13743" y="3298"/>
                    <a:pt x="13733" y="3294"/>
                    <a:pt x="13722" y="3291"/>
                  </a:cubicBezTo>
                  <a:cubicBezTo>
                    <a:pt x="13655" y="3272"/>
                    <a:pt x="13590" y="3250"/>
                    <a:pt x="13527" y="3227"/>
                  </a:cubicBezTo>
                  <a:cubicBezTo>
                    <a:pt x="13516" y="3223"/>
                    <a:pt x="13505" y="3218"/>
                    <a:pt x="13494" y="3215"/>
                  </a:cubicBezTo>
                  <a:cubicBezTo>
                    <a:pt x="13430" y="3190"/>
                    <a:pt x="13367" y="3165"/>
                    <a:pt x="13307" y="3137"/>
                  </a:cubicBezTo>
                  <a:cubicBezTo>
                    <a:pt x="13300" y="3133"/>
                    <a:pt x="13293" y="3130"/>
                    <a:pt x="13286" y="3127"/>
                  </a:cubicBezTo>
                  <a:cubicBezTo>
                    <a:pt x="13158" y="3069"/>
                    <a:pt x="13043" y="3009"/>
                    <a:pt x="12948" y="2955"/>
                  </a:cubicBezTo>
                  <a:cubicBezTo>
                    <a:pt x="12946" y="2954"/>
                    <a:pt x="12943" y="2952"/>
                    <a:pt x="12941" y="2951"/>
                  </a:cubicBezTo>
                  <a:cubicBezTo>
                    <a:pt x="12894" y="2924"/>
                    <a:pt x="12853" y="2901"/>
                    <a:pt x="12818" y="2879"/>
                  </a:cubicBezTo>
                  <a:cubicBezTo>
                    <a:pt x="12815" y="2878"/>
                    <a:pt x="12814" y="2877"/>
                    <a:pt x="12812" y="2876"/>
                  </a:cubicBezTo>
                  <a:cubicBezTo>
                    <a:pt x="12777" y="2855"/>
                    <a:pt x="12749" y="2837"/>
                    <a:pt x="12730" y="2825"/>
                  </a:cubicBezTo>
                  <a:lnTo>
                    <a:pt x="10129" y="2004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0"/>
            <p:cNvSpPr/>
            <p:nvPr/>
          </p:nvSpPr>
          <p:spPr>
            <a:xfrm>
              <a:off x="1347925" y="2113050"/>
              <a:ext cx="668275" cy="1237250"/>
            </a:xfrm>
            <a:custGeom>
              <a:avLst/>
              <a:gdLst/>
              <a:ahLst/>
              <a:cxnLst/>
              <a:rect l="l" t="t" r="r" b="b"/>
              <a:pathLst>
                <a:path w="26731" h="49490" extrusionOk="0">
                  <a:moveTo>
                    <a:pt x="3719" y="0"/>
                  </a:moveTo>
                  <a:cubicBezTo>
                    <a:pt x="3700" y="662"/>
                    <a:pt x="3617" y="1925"/>
                    <a:pt x="3252" y="3006"/>
                  </a:cubicBezTo>
                  <a:cubicBezTo>
                    <a:pt x="2968" y="3850"/>
                    <a:pt x="2451" y="4411"/>
                    <a:pt x="1902" y="5003"/>
                  </a:cubicBezTo>
                  <a:cubicBezTo>
                    <a:pt x="1448" y="5497"/>
                    <a:pt x="978" y="6006"/>
                    <a:pt x="641" y="6704"/>
                  </a:cubicBezTo>
                  <a:cubicBezTo>
                    <a:pt x="458" y="7082"/>
                    <a:pt x="401" y="7259"/>
                    <a:pt x="382" y="7338"/>
                  </a:cubicBezTo>
                  <a:cubicBezTo>
                    <a:pt x="403" y="7350"/>
                    <a:pt x="428" y="7364"/>
                    <a:pt x="448" y="7377"/>
                  </a:cubicBezTo>
                  <a:cubicBezTo>
                    <a:pt x="633" y="7486"/>
                    <a:pt x="946" y="7668"/>
                    <a:pt x="1148" y="8234"/>
                  </a:cubicBezTo>
                  <a:cubicBezTo>
                    <a:pt x="1340" y="8771"/>
                    <a:pt x="1505" y="9038"/>
                    <a:pt x="1638" y="9252"/>
                  </a:cubicBezTo>
                  <a:cubicBezTo>
                    <a:pt x="1778" y="9481"/>
                    <a:pt x="1900" y="9679"/>
                    <a:pt x="1931" y="10025"/>
                  </a:cubicBezTo>
                  <a:cubicBezTo>
                    <a:pt x="1968" y="10442"/>
                    <a:pt x="1599" y="11023"/>
                    <a:pt x="747" y="12252"/>
                  </a:cubicBezTo>
                  <a:cubicBezTo>
                    <a:pt x="435" y="12703"/>
                    <a:pt x="111" y="13170"/>
                    <a:pt x="21" y="13377"/>
                  </a:cubicBezTo>
                  <a:cubicBezTo>
                    <a:pt x="2" y="13421"/>
                    <a:pt x="1" y="13440"/>
                    <a:pt x="1" y="13440"/>
                  </a:cubicBezTo>
                  <a:cubicBezTo>
                    <a:pt x="27" y="13492"/>
                    <a:pt x="244" y="13638"/>
                    <a:pt x="402" y="13746"/>
                  </a:cubicBezTo>
                  <a:cubicBezTo>
                    <a:pt x="651" y="13916"/>
                    <a:pt x="962" y="14127"/>
                    <a:pt x="1291" y="14454"/>
                  </a:cubicBezTo>
                  <a:cubicBezTo>
                    <a:pt x="1796" y="14956"/>
                    <a:pt x="1854" y="15081"/>
                    <a:pt x="1983" y="15640"/>
                  </a:cubicBezTo>
                  <a:cubicBezTo>
                    <a:pt x="2068" y="16007"/>
                    <a:pt x="2210" y="16623"/>
                    <a:pt x="2684" y="17894"/>
                  </a:cubicBezTo>
                  <a:cubicBezTo>
                    <a:pt x="2772" y="18129"/>
                    <a:pt x="2846" y="18328"/>
                    <a:pt x="2910" y="18500"/>
                  </a:cubicBezTo>
                  <a:cubicBezTo>
                    <a:pt x="2913" y="18496"/>
                    <a:pt x="2916" y="18492"/>
                    <a:pt x="2919" y="18489"/>
                  </a:cubicBezTo>
                  <a:cubicBezTo>
                    <a:pt x="3050" y="18344"/>
                    <a:pt x="3248" y="18127"/>
                    <a:pt x="3551" y="17951"/>
                  </a:cubicBezTo>
                  <a:cubicBezTo>
                    <a:pt x="3685" y="17873"/>
                    <a:pt x="3796" y="17822"/>
                    <a:pt x="3904" y="17822"/>
                  </a:cubicBezTo>
                  <a:cubicBezTo>
                    <a:pt x="4246" y="17822"/>
                    <a:pt x="4281" y="18238"/>
                    <a:pt x="4297" y="18439"/>
                  </a:cubicBezTo>
                  <a:cubicBezTo>
                    <a:pt x="4316" y="18679"/>
                    <a:pt x="4344" y="19007"/>
                    <a:pt x="4536" y="19448"/>
                  </a:cubicBezTo>
                  <a:cubicBezTo>
                    <a:pt x="4885" y="20244"/>
                    <a:pt x="4848" y="20505"/>
                    <a:pt x="4541" y="20986"/>
                  </a:cubicBezTo>
                  <a:cubicBezTo>
                    <a:pt x="4424" y="21169"/>
                    <a:pt x="4266" y="21419"/>
                    <a:pt x="4100" y="21892"/>
                  </a:cubicBezTo>
                  <a:cubicBezTo>
                    <a:pt x="3958" y="22299"/>
                    <a:pt x="3818" y="22636"/>
                    <a:pt x="3563" y="22636"/>
                  </a:cubicBezTo>
                  <a:cubicBezTo>
                    <a:pt x="3285" y="22636"/>
                    <a:pt x="3206" y="22295"/>
                    <a:pt x="3129" y="21966"/>
                  </a:cubicBezTo>
                  <a:cubicBezTo>
                    <a:pt x="3066" y="21696"/>
                    <a:pt x="2981" y="21329"/>
                    <a:pt x="2830" y="21187"/>
                  </a:cubicBezTo>
                  <a:cubicBezTo>
                    <a:pt x="2800" y="21159"/>
                    <a:pt x="2777" y="21141"/>
                    <a:pt x="2761" y="21131"/>
                  </a:cubicBezTo>
                  <a:cubicBezTo>
                    <a:pt x="2745" y="21174"/>
                    <a:pt x="2730" y="21244"/>
                    <a:pt x="2720" y="21317"/>
                  </a:cubicBezTo>
                  <a:cubicBezTo>
                    <a:pt x="2826" y="21519"/>
                    <a:pt x="3012" y="21960"/>
                    <a:pt x="3177" y="22791"/>
                  </a:cubicBezTo>
                  <a:cubicBezTo>
                    <a:pt x="3271" y="23268"/>
                    <a:pt x="3315" y="23388"/>
                    <a:pt x="3333" y="23417"/>
                  </a:cubicBezTo>
                  <a:cubicBezTo>
                    <a:pt x="3336" y="23417"/>
                    <a:pt x="3343" y="23422"/>
                    <a:pt x="3353" y="23430"/>
                  </a:cubicBezTo>
                  <a:cubicBezTo>
                    <a:pt x="3439" y="23495"/>
                    <a:pt x="3534" y="23577"/>
                    <a:pt x="3663" y="23785"/>
                  </a:cubicBezTo>
                  <a:cubicBezTo>
                    <a:pt x="3740" y="23908"/>
                    <a:pt x="3796" y="23984"/>
                    <a:pt x="3837" y="24040"/>
                  </a:cubicBezTo>
                  <a:cubicBezTo>
                    <a:pt x="4034" y="24307"/>
                    <a:pt x="4034" y="24421"/>
                    <a:pt x="4034" y="24897"/>
                  </a:cubicBezTo>
                  <a:cubicBezTo>
                    <a:pt x="4034" y="25122"/>
                    <a:pt x="4034" y="25539"/>
                    <a:pt x="3703" y="25539"/>
                  </a:cubicBezTo>
                  <a:cubicBezTo>
                    <a:pt x="3675" y="25539"/>
                    <a:pt x="3637" y="25533"/>
                    <a:pt x="3588" y="25522"/>
                  </a:cubicBezTo>
                  <a:cubicBezTo>
                    <a:pt x="3547" y="25512"/>
                    <a:pt x="3495" y="25506"/>
                    <a:pt x="3433" y="25506"/>
                  </a:cubicBezTo>
                  <a:cubicBezTo>
                    <a:pt x="3297" y="25506"/>
                    <a:pt x="3115" y="25535"/>
                    <a:pt x="2905" y="25622"/>
                  </a:cubicBezTo>
                  <a:cubicBezTo>
                    <a:pt x="2904" y="25622"/>
                    <a:pt x="2902" y="25624"/>
                    <a:pt x="2901" y="25624"/>
                  </a:cubicBezTo>
                  <a:cubicBezTo>
                    <a:pt x="2905" y="25628"/>
                    <a:pt x="2910" y="25631"/>
                    <a:pt x="2914" y="25633"/>
                  </a:cubicBezTo>
                  <a:cubicBezTo>
                    <a:pt x="3164" y="25820"/>
                    <a:pt x="3506" y="26076"/>
                    <a:pt x="3823" y="26488"/>
                  </a:cubicBezTo>
                  <a:cubicBezTo>
                    <a:pt x="4301" y="27111"/>
                    <a:pt x="4356" y="27303"/>
                    <a:pt x="4320" y="27739"/>
                  </a:cubicBezTo>
                  <a:cubicBezTo>
                    <a:pt x="4306" y="27918"/>
                    <a:pt x="4287" y="28163"/>
                    <a:pt x="4385" y="28697"/>
                  </a:cubicBezTo>
                  <a:cubicBezTo>
                    <a:pt x="4430" y="28943"/>
                    <a:pt x="4514" y="29400"/>
                    <a:pt x="4548" y="29477"/>
                  </a:cubicBezTo>
                  <a:cubicBezTo>
                    <a:pt x="4638" y="29559"/>
                    <a:pt x="4745" y="29687"/>
                    <a:pt x="4938" y="30123"/>
                  </a:cubicBezTo>
                  <a:cubicBezTo>
                    <a:pt x="5237" y="30799"/>
                    <a:pt x="5249" y="30846"/>
                    <a:pt x="5278" y="31412"/>
                  </a:cubicBezTo>
                  <a:cubicBezTo>
                    <a:pt x="5293" y="31706"/>
                    <a:pt x="5319" y="32198"/>
                    <a:pt x="5418" y="33111"/>
                  </a:cubicBezTo>
                  <a:cubicBezTo>
                    <a:pt x="5546" y="34293"/>
                    <a:pt x="5427" y="35185"/>
                    <a:pt x="5358" y="35720"/>
                  </a:cubicBezTo>
                  <a:cubicBezTo>
                    <a:pt x="5346" y="35809"/>
                    <a:pt x="5332" y="35908"/>
                    <a:pt x="5323" y="35993"/>
                  </a:cubicBezTo>
                  <a:cubicBezTo>
                    <a:pt x="5335" y="35989"/>
                    <a:pt x="5349" y="35982"/>
                    <a:pt x="5364" y="35976"/>
                  </a:cubicBezTo>
                  <a:cubicBezTo>
                    <a:pt x="5508" y="35913"/>
                    <a:pt x="5674" y="35880"/>
                    <a:pt x="5858" y="35880"/>
                  </a:cubicBezTo>
                  <a:cubicBezTo>
                    <a:pt x="6945" y="35880"/>
                    <a:pt x="8473" y="36956"/>
                    <a:pt x="8952" y="37510"/>
                  </a:cubicBezTo>
                  <a:cubicBezTo>
                    <a:pt x="9230" y="37830"/>
                    <a:pt x="9395" y="38093"/>
                    <a:pt x="9541" y="38326"/>
                  </a:cubicBezTo>
                  <a:cubicBezTo>
                    <a:pt x="9684" y="38554"/>
                    <a:pt x="9806" y="38750"/>
                    <a:pt x="10011" y="38956"/>
                  </a:cubicBezTo>
                  <a:cubicBezTo>
                    <a:pt x="10160" y="39106"/>
                    <a:pt x="10204" y="39135"/>
                    <a:pt x="10217" y="39141"/>
                  </a:cubicBezTo>
                  <a:cubicBezTo>
                    <a:pt x="10218" y="39141"/>
                    <a:pt x="10223" y="39141"/>
                    <a:pt x="10229" y="39141"/>
                  </a:cubicBezTo>
                  <a:cubicBezTo>
                    <a:pt x="10232" y="39141"/>
                    <a:pt x="10236" y="39141"/>
                    <a:pt x="10239" y="39141"/>
                  </a:cubicBezTo>
                  <a:cubicBezTo>
                    <a:pt x="10356" y="39148"/>
                    <a:pt x="10494" y="39164"/>
                    <a:pt x="10780" y="39293"/>
                  </a:cubicBezTo>
                  <a:cubicBezTo>
                    <a:pt x="10849" y="39323"/>
                    <a:pt x="10905" y="39347"/>
                    <a:pt x="10955" y="39367"/>
                  </a:cubicBezTo>
                  <a:cubicBezTo>
                    <a:pt x="11341" y="39529"/>
                    <a:pt x="11372" y="39565"/>
                    <a:pt x="12172" y="40494"/>
                  </a:cubicBezTo>
                  <a:cubicBezTo>
                    <a:pt x="12341" y="40690"/>
                    <a:pt x="12546" y="40929"/>
                    <a:pt x="12797" y="41218"/>
                  </a:cubicBezTo>
                  <a:cubicBezTo>
                    <a:pt x="14211" y="42848"/>
                    <a:pt x="14870" y="46157"/>
                    <a:pt x="15118" y="47402"/>
                  </a:cubicBezTo>
                  <a:cubicBezTo>
                    <a:pt x="15135" y="47490"/>
                    <a:pt x="15150" y="47564"/>
                    <a:pt x="15162" y="47621"/>
                  </a:cubicBezTo>
                  <a:cubicBezTo>
                    <a:pt x="15926" y="47894"/>
                    <a:pt x="20504" y="48888"/>
                    <a:pt x="23406" y="49490"/>
                  </a:cubicBezTo>
                  <a:cubicBezTo>
                    <a:pt x="23412" y="49487"/>
                    <a:pt x="23416" y="49485"/>
                    <a:pt x="23423" y="49482"/>
                  </a:cubicBezTo>
                  <a:cubicBezTo>
                    <a:pt x="23438" y="49476"/>
                    <a:pt x="23455" y="49468"/>
                    <a:pt x="23472" y="49461"/>
                  </a:cubicBezTo>
                  <a:cubicBezTo>
                    <a:pt x="23494" y="49450"/>
                    <a:pt x="23518" y="49440"/>
                    <a:pt x="23543" y="49428"/>
                  </a:cubicBezTo>
                  <a:cubicBezTo>
                    <a:pt x="23560" y="49421"/>
                    <a:pt x="23578" y="49413"/>
                    <a:pt x="23596" y="49405"/>
                  </a:cubicBezTo>
                  <a:cubicBezTo>
                    <a:pt x="23624" y="49391"/>
                    <a:pt x="23653" y="49378"/>
                    <a:pt x="23683" y="49364"/>
                  </a:cubicBezTo>
                  <a:cubicBezTo>
                    <a:pt x="23701" y="49355"/>
                    <a:pt x="23720" y="49346"/>
                    <a:pt x="23739" y="49337"/>
                  </a:cubicBezTo>
                  <a:cubicBezTo>
                    <a:pt x="23771" y="49321"/>
                    <a:pt x="23804" y="49305"/>
                    <a:pt x="23839" y="49289"/>
                  </a:cubicBezTo>
                  <a:cubicBezTo>
                    <a:pt x="23856" y="49279"/>
                    <a:pt x="23873" y="49271"/>
                    <a:pt x="23891" y="49262"/>
                  </a:cubicBezTo>
                  <a:cubicBezTo>
                    <a:pt x="23928" y="49244"/>
                    <a:pt x="23963" y="49225"/>
                    <a:pt x="24000" y="49206"/>
                  </a:cubicBezTo>
                  <a:cubicBezTo>
                    <a:pt x="24015" y="49198"/>
                    <a:pt x="24031" y="49189"/>
                    <a:pt x="24047" y="49181"/>
                  </a:cubicBezTo>
                  <a:cubicBezTo>
                    <a:pt x="24083" y="49161"/>
                    <a:pt x="24119" y="49142"/>
                    <a:pt x="24153" y="49122"/>
                  </a:cubicBezTo>
                  <a:cubicBezTo>
                    <a:pt x="24168" y="49113"/>
                    <a:pt x="24183" y="49106"/>
                    <a:pt x="24197" y="49097"/>
                  </a:cubicBezTo>
                  <a:cubicBezTo>
                    <a:pt x="24233" y="49077"/>
                    <a:pt x="24267" y="49055"/>
                    <a:pt x="24299" y="49036"/>
                  </a:cubicBezTo>
                  <a:cubicBezTo>
                    <a:pt x="24310" y="49028"/>
                    <a:pt x="24321" y="49021"/>
                    <a:pt x="24332" y="49013"/>
                  </a:cubicBezTo>
                  <a:cubicBezTo>
                    <a:pt x="24374" y="48986"/>
                    <a:pt x="24413" y="48960"/>
                    <a:pt x="24446" y="48934"/>
                  </a:cubicBezTo>
                  <a:cubicBezTo>
                    <a:pt x="24545" y="48857"/>
                    <a:pt x="24563" y="48819"/>
                    <a:pt x="24563" y="48817"/>
                  </a:cubicBezTo>
                  <a:cubicBezTo>
                    <a:pt x="24566" y="48773"/>
                    <a:pt x="24511" y="48590"/>
                    <a:pt x="24464" y="48428"/>
                  </a:cubicBezTo>
                  <a:lnTo>
                    <a:pt x="24453" y="48392"/>
                  </a:lnTo>
                  <a:cubicBezTo>
                    <a:pt x="24364" y="48457"/>
                    <a:pt x="24248" y="48510"/>
                    <a:pt x="24100" y="48510"/>
                  </a:cubicBezTo>
                  <a:cubicBezTo>
                    <a:pt x="23914" y="48510"/>
                    <a:pt x="23779" y="48435"/>
                    <a:pt x="23699" y="48286"/>
                  </a:cubicBezTo>
                  <a:cubicBezTo>
                    <a:pt x="23574" y="48050"/>
                    <a:pt x="23660" y="47786"/>
                    <a:pt x="23742" y="47530"/>
                  </a:cubicBezTo>
                  <a:cubicBezTo>
                    <a:pt x="23792" y="47380"/>
                    <a:pt x="23846" y="47209"/>
                    <a:pt x="23872" y="47032"/>
                  </a:cubicBezTo>
                  <a:cubicBezTo>
                    <a:pt x="23916" y="46731"/>
                    <a:pt x="23937" y="46524"/>
                    <a:pt x="23960" y="46319"/>
                  </a:cubicBezTo>
                  <a:cubicBezTo>
                    <a:pt x="23982" y="46103"/>
                    <a:pt x="24005" y="45886"/>
                    <a:pt x="24051" y="45571"/>
                  </a:cubicBezTo>
                  <a:cubicBezTo>
                    <a:pt x="24089" y="45309"/>
                    <a:pt x="24133" y="45012"/>
                    <a:pt x="24392" y="45012"/>
                  </a:cubicBezTo>
                  <a:cubicBezTo>
                    <a:pt x="24499" y="45012"/>
                    <a:pt x="24572" y="45081"/>
                    <a:pt x="24625" y="45129"/>
                  </a:cubicBezTo>
                  <a:cubicBezTo>
                    <a:pt x="24700" y="45201"/>
                    <a:pt x="24826" y="45319"/>
                    <a:pt x="25144" y="45342"/>
                  </a:cubicBezTo>
                  <a:cubicBezTo>
                    <a:pt x="25176" y="45344"/>
                    <a:pt x="25207" y="45345"/>
                    <a:pt x="25235" y="45345"/>
                  </a:cubicBezTo>
                  <a:cubicBezTo>
                    <a:pt x="25250" y="45345"/>
                    <a:pt x="25264" y="45345"/>
                    <a:pt x="25278" y="45345"/>
                  </a:cubicBezTo>
                  <a:cubicBezTo>
                    <a:pt x="25340" y="45345"/>
                    <a:pt x="25386" y="45341"/>
                    <a:pt x="25416" y="45336"/>
                  </a:cubicBezTo>
                  <a:cubicBezTo>
                    <a:pt x="25417" y="45307"/>
                    <a:pt x="25418" y="45273"/>
                    <a:pt x="25420" y="45236"/>
                  </a:cubicBezTo>
                  <a:cubicBezTo>
                    <a:pt x="25429" y="45126"/>
                    <a:pt x="25454" y="44985"/>
                    <a:pt x="25538" y="44853"/>
                  </a:cubicBezTo>
                  <a:cubicBezTo>
                    <a:pt x="25580" y="44788"/>
                    <a:pt x="25632" y="44655"/>
                    <a:pt x="25689" y="44498"/>
                  </a:cubicBezTo>
                  <a:cubicBezTo>
                    <a:pt x="25708" y="44447"/>
                    <a:pt x="25728" y="44392"/>
                    <a:pt x="25748" y="44337"/>
                  </a:cubicBezTo>
                  <a:cubicBezTo>
                    <a:pt x="25871" y="43991"/>
                    <a:pt x="26026" y="43561"/>
                    <a:pt x="26246" y="43180"/>
                  </a:cubicBezTo>
                  <a:cubicBezTo>
                    <a:pt x="26408" y="42901"/>
                    <a:pt x="26578" y="42758"/>
                    <a:pt x="26731" y="42691"/>
                  </a:cubicBezTo>
                  <a:cubicBezTo>
                    <a:pt x="26529" y="42226"/>
                    <a:pt x="26240" y="41645"/>
                    <a:pt x="25994" y="41420"/>
                  </a:cubicBezTo>
                  <a:cubicBezTo>
                    <a:pt x="25947" y="41376"/>
                    <a:pt x="25907" y="41328"/>
                    <a:pt x="25870" y="41278"/>
                  </a:cubicBezTo>
                  <a:cubicBezTo>
                    <a:pt x="25863" y="41266"/>
                    <a:pt x="25854" y="41255"/>
                    <a:pt x="25847" y="41243"/>
                  </a:cubicBezTo>
                  <a:cubicBezTo>
                    <a:pt x="25814" y="41192"/>
                    <a:pt x="25785" y="41141"/>
                    <a:pt x="25761" y="41085"/>
                  </a:cubicBezTo>
                  <a:cubicBezTo>
                    <a:pt x="25758" y="41079"/>
                    <a:pt x="25756" y="41071"/>
                    <a:pt x="25753" y="41064"/>
                  </a:cubicBezTo>
                  <a:cubicBezTo>
                    <a:pt x="25733" y="41013"/>
                    <a:pt x="25717" y="40960"/>
                    <a:pt x="25703" y="40906"/>
                  </a:cubicBezTo>
                  <a:cubicBezTo>
                    <a:pt x="25700" y="40893"/>
                    <a:pt x="25697" y="40880"/>
                    <a:pt x="25694" y="40867"/>
                  </a:cubicBezTo>
                  <a:cubicBezTo>
                    <a:pt x="25682" y="40808"/>
                    <a:pt x="25673" y="40748"/>
                    <a:pt x="25668" y="40687"/>
                  </a:cubicBezTo>
                  <a:cubicBezTo>
                    <a:pt x="25667" y="40674"/>
                    <a:pt x="25667" y="40662"/>
                    <a:pt x="25665" y="40651"/>
                  </a:cubicBezTo>
                  <a:cubicBezTo>
                    <a:pt x="25662" y="40596"/>
                    <a:pt x="25661" y="40541"/>
                    <a:pt x="25663" y="40485"/>
                  </a:cubicBezTo>
                  <a:cubicBezTo>
                    <a:pt x="25663" y="40474"/>
                    <a:pt x="25663" y="40462"/>
                    <a:pt x="25664" y="40450"/>
                  </a:cubicBezTo>
                  <a:cubicBezTo>
                    <a:pt x="25667" y="40388"/>
                    <a:pt x="25673" y="40326"/>
                    <a:pt x="25680" y="40263"/>
                  </a:cubicBezTo>
                  <a:cubicBezTo>
                    <a:pt x="25683" y="40249"/>
                    <a:pt x="25685" y="40236"/>
                    <a:pt x="25687" y="40222"/>
                  </a:cubicBezTo>
                  <a:cubicBezTo>
                    <a:pt x="25696" y="40166"/>
                    <a:pt x="25705" y="40110"/>
                    <a:pt x="25717" y="40055"/>
                  </a:cubicBezTo>
                  <a:cubicBezTo>
                    <a:pt x="25718" y="40047"/>
                    <a:pt x="25720" y="40039"/>
                    <a:pt x="25721" y="40033"/>
                  </a:cubicBezTo>
                  <a:cubicBezTo>
                    <a:pt x="25735" y="39972"/>
                    <a:pt x="25750" y="39913"/>
                    <a:pt x="25767" y="39856"/>
                  </a:cubicBezTo>
                  <a:cubicBezTo>
                    <a:pt x="25768" y="39849"/>
                    <a:pt x="25770" y="39843"/>
                    <a:pt x="25772" y="39838"/>
                  </a:cubicBezTo>
                  <a:cubicBezTo>
                    <a:pt x="25286" y="39655"/>
                    <a:pt x="24359" y="39311"/>
                    <a:pt x="24046" y="39232"/>
                  </a:cubicBezTo>
                  <a:cubicBezTo>
                    <a:pt x="23665" y="39136"/>
                    <a:pt x="23297" y="38145"/>
                    <a:pt x="22231" y="34785"/>
                  </a:cubicBezTo>
                  <a:cubicBezTo>
                    <a:pt x="21894" y="33725"/>
                    <a:pt x="21576" y="32726"/>
                    <a:pt x="21347" y="32130"/>
                  </a:cubicBezTo>
                  <a:cubicBezTo>
                    <a:pt x="20719" y="30500"/>
                    <a:pt x="20070" y="29541"/>
                    <a:pt x="18852" y="28010"/>
                  </a:cubicBezTo>
                  <a:cubicBezTo>
                    <a:pt x="18438" y="27490"/>
                    <a:pt x="18121" y="27113"/>
                    <a:pt x="17890" y="26838"/>
                  </a:cubicBezTo>
                  <a:cubicBezTo>
                    <a:pt x="17443" y="26309"/>
                    <a:pt x="17240" y="26067"/>
                    <a:pt x="17114" y="25716"/>
                  </a:cubicBezTo>
                  <a:cubicBezTo>
                    <a:pt x="17036" y="25500"/>
                    <a:pt x="16986" y="25290"/>
                    <a:pt x="16934" y="25067"/>
                  </a:cubicBezTo>
                  <a:cubicBezTo>
                    <a:pt x="16868" y="24792"/>
                    <a:pt x="16794" y="24481"/>
                    <a:pt x="16651" y="24089"/>
                  </a:cubicBezTo>
                  <a:cubicBezTo>
                    <a:pt x="16495" y="23666"/>
                    <a:pt x="14577" y="20710"/>
                    <a:pt x="13001" y="18330"/>
                  </a:cubicBezTo>
                  <a:cubicBezTo>
                    <a:pt x="12710" y="17890"/>
                    <a:pt x="12429" y="17468"/>
                    <a:pt x="12174" y="17087"/>
                  </a:cubicBezTo>
                  <a:lnTo>
                    <a:pt x="12070" y="16932"/>
                  </a:lnTo>
                  <a:lnTo>
                    <a:pt x="15940" y="3857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0"/>
            <p:cNvSpPr/>
            <p:nvPr/>
          </p:nvSpPr>
          <p:spPr>
            <a:xfrm>
              <a:off x="1950700" y="2900200"/>
              <a:ext cx="565000" cy="694375"/>
            </a:xfrm>
            <a:custGeom>
              <a:avLst/>
              <a:gdLst/>
              <a:ahLst/>
              <a:cxnLst/>
              <a:rect l="l" t="t" r="r" b="b"/>
              <a:pathLst>
                <a:path w="22600" h="27775" extrusionOk="0">
                  <a:moveTo>
                    <a:pt x="6021" y="1"/>
                  </a:moveTo>
                  <a:lnTo>
                    <a:pt x="5367" y="2376"/>
                  </a:lnTo>
                  <a:cubicBezTo>
                    <a:pt x="5375" y="2483"/>
                    <a:pt x="5386" y="2667"/>
                    <a:pt x="5375" y="2853"/>
                  </a:cubicBezTo>
                  <a:cubicBezTo>
                    <a:pt x="5371" y="2914"/>
                    <a:pt x="5365" y="2976"/>
                    <a:pt x="5356" y="3035"/>
                  </a:cubicBezTo>
                  <a:cubicBezTo>
                    <a:pt x="5297" y="3407"/>
                    <a:pt x="5240" y="3534"/>
                    <a:pt x="4945" y="3781"/>
                  </a:cubicBezTo>
                  <a:cubicBezTo>
                    <a:pt x="4849" y="3862"/>
                    <a:pt x="4719" y="3902"/>
                    <a:pt x="4550" y="3902"/>
                  </a:cubicBezTo>
                  <a:cubicBezTo>
                    <a:pt x="4172" y="3902"/>
                    <a:pt x="3451" y="3661"/>
                    <a:pt x="3261" y="3423"/>
                  </a:cubicBezTo>
                  <a:cubicBezTo>
                    <a:pt x="3229" y="3382"/>
                    <a:pt x="3136" y="3321"/>
                    <a:pt x="3069" y="3321"/>
                  </a:cubicBezTo>
                  <a:cubicBezTo>
                    <a:pt x="3045" y="3321"/>
                    <a:pt x="3042" y="3324"/>
                    <a:pt x="3030" y="3350"/>
                  </a:cubicBezTo>
                  <a:cubicBezTo>
                    <a:pt x="2885" y="3670"/>
                    <a:pt x="2699" y="4537"/>
                    <a:pt x="2731" y="4862"/>
                  </a:cubicBezTo>
                  <a:cubicBezTo>
                    <a:pt x="2738" y="4918"/>
                    <a:pt x="2754" y="4993"/>
                    <a:pt x="2772" y="5086"/>
                  </a:cubicBezTo>
                  <a:cubicBezTo>
                    <a:pt x="2899" y="5721"/>
                    <a:pt x="3162" y="7038"/>
                    <a:pt x="2276" y="8333"/>
                  </a:cubicBezTo>
                  <a:cubicBezTo>
                    <a:pt x="2220" y="8471"/>
                    <a:pt x="1962" y="9143"/>
                    <a:pt x="2210" y="9370"/>
                  </a:cubicBezTo>
                  <a:cubicBezTo>
                    <a:pt x="2744" y="9859"/>
                    <a:pt x="3269" y="11257"/>
                    <a:pt x="3327" y="11416"/>
                  </a:cubicBezTo>
                  <a:lnTo>
                    <a:pt x="3716" y="12476"/>
                  </a:lnTo>
                  <a:lnTo>
                    <a:pt x="2929" y="11858"/>
                  </a:lnTo>
                  <a:lnTo>
                    <a:pt x="2929" y="11858"/>
                  </a:lnTo>
                  <a:cubicBezTo>
                    <a:pt x="2929" y="11859"/>
                    <a:pt x="2929" y="11859"/>
                    <a:pt x="2929" y="11859"/>
                  </a:cubicBezTo>
                  <a:cubicBezTo>
                    <a:pt x="2927" y="11859"/>
                    <a:pt x="2901" y="11847"/>
                    <a:pt x="2870" y="11847"/>
                  </a:cubicBezTo>
                  <a:cubicBezTo>
                    <a:pt x="2756" y="11847"/>
                    <a:pt x="2651" y="11987"/>
                    <a:pt x="2583" y="12104"/>
                  </a:cubicBezTo>
                  <a:cubicBezTo>
                    <a:pt x="2397" y="12427"/>
                    <a:pt x="2261" y="12804"/>
                    <a:pt x="2142" y="13137"/>
                  </a:cubicBezTo>
                  <a:cubicBezTo>
                    <a:pt x="2117" y="13209"/>
                    <a:pt x="2093" y="13276"/>
                    <a:pt x="2069" y="13340"/>
                  </a:cubicBezTo>
                  <a:cubicBezTo>
                    <a:pt x="1999" y="13530"/>
                    <a:pt x="1934" y="13686"/>
                    <a:pt x="1860" y="13803"/>
                  </a:cubicBezTo>
                  <a:cubicBezTo>
                    <a:pt x="1860" y="13807"/>
                    <a:pt x="1859" y="13851"/>
                    <a:pt x="1858" y="13880"/>
                  </a:cubicBezTo>
                  <a:cubicBezTo>
                    <a:pt x="1843" y="14349"/>
                    <a:pt x="1628" y="14558"/>
                    <a:pt x="1161" y="14558"/>
                  </a:cubicBezTo>
                  <a:cubicBezTo>
                    <a:pt x="1114" y="14558"/>
                    <a:pt x="1060" y="14556"/>
                    <a:pt x="1002" y="14552"/>
                  </a:cubicBezTo>
                  <a:cubicBezTo>
                    <a:pt x="766" y="14535"/>
                    <a:pt x="590" y="14474"/>
                    <a:pt x="458" y="14406"/>
                  </a:cubicBezTo>
                  <a:cubicBezTo>
                    <a:pt x="432" y="14607"/>
                    <a:pt x="415" y="14766"/>
                    <a:pt x="398" y="14925"/>
                  </a:cubicBezTo>
                  <a:cubicBezTo>
                    <a:pt x="376" y="15141"/>
                    <a:pt x="353" y="15355"/>
                    <a:pt x="307" y="15670"/>
                  </a:cubicBezTo>
                  <a:cubicBezTo>
                    <a:pt x="280" y="15859"/>
                    <a:pt x="233" y="16030"/>
                    <a:pt x="187" y="16176"/>
                  </a:cubicBezTo>
                  <a:cubicBezTo>
                    <a:pt x="245" y="16115"/>
                    <a:pt x="323" y="16052"/>
                    <a:pt x="430" y="16052"/>
                  </a:cubicBezTo>
                  <a:cubicBezTo>
                    <a:pt x="686" y="16052"/>
                    <a:pt x="780" y="16381"/>
                    <a:pt x="831" y="16557"/>
                  </a:cubicBezTo>
                  <a:lnTo>
                    <a:pt x="873" y="16699"/>
                  </a:lnTo>
                  <a:cubicBezTo>
                    <a:pt x="1020" y="17198"/>
                    <a:pt x="1148" y="17630"/>
                    <a:pt x="629" y="18039"/>
                  </a:cubicBezTo>
                  <a:cubicBezTo>
                    <a:pt x="466" y="18168"/>
                    <a:pt x="225" y="18302"/>
                    <a:pt x="0" y="18417"/>
                  </a:cubicBezTo>
                  <a:lnTo>
                    <a:pt x="11914" y="26243"/>
                  </a:lnTo>
                  <a:lnTo>
                    <a:pt x="19109" y="27775"/>
                  </a:lnTo>
                  <a:lnTo>
                    <a:pt x="22027" y="6946"/>
                  </a:lnTo>
                  <a:lnTo>
                    <a:pt x="22599" y="3456"/>
                  </a:lnTo>
                  <a:cubicBezTo>
                    <a:pt x="22067" y="3318"/>
                    <a:pt x="20870" y="3013"/>
                    <a:pt x="19695" y="2738"/>
                  </a:cubicBezTo>
                  <a:cubicBezTo>
                    <a:pt x="19683" y="2735"/>
                    <a:pt x="19670" y="2732"/>
                    <a:pt x="19657" y="2730"/>
                  </a:cubicBezTo>
                  <a:cubicBezTo>
                    <a:pt x="19586" y="2714"/>
                    <a:pt x="19514" y="2696"/>
                    <a:pt x="19442" y="2680"/>
                  </a:cubicBezTo>
                  <a:cubicBezTo>
                    <a:pt x="19424" y="2675"/>
                    <a:pt x="19405" y="2671"/>
                    <a:pt x="19386" y="2666"/>
                  </a:cubicBezTo>
                  <a:cubicBezTo>
                    <a:pt x="19317" y="2650"/>
                    <a:pt x="19247" y="2634"/>
                    <a:pt x="19179" y="2619"/>
                  </a:cubicBezTo>
                  <a:cubicBezTo>
                    <a:pt x="19159" y="2615"/>
                    <a:pt x="19140" y="2611"/>
                    <a:pt x="19120" y="2605"/>
                  </a:cubicBezTo>
                  <a:cubicBezTo>
                    <a:pt x="18812" y="2536"/>
                    <a:pt x="18503" y="2468"/>
                    <a:pt x="18202" y="2404"/>
                  </a:cubicBezTo>
                  <a:cubicBezTo>
                    <a:pt x="18178" y="2399"/>
                    <a:pt x="18152" y="2393"/>
                    <a:pt x="18127" y="2387"/>
                  </a:cubicBezTo>
                  <a:cubicBezTo>
                    <a:pt x="18069" y="2376"/>
                    <a:pt x="18011" y="2364"/>
                    <a:pt x="17955" y="2351"/>
                  </a:cubicBezTo>
                  <a:cubicBezTo>
                    <a:pt x="17924" y="2346"/>
                    <a:pt x="17892" y="2339"/>
                    <a:pt x="17861" y="2332"/>
                  </a:cubicBezTo>
                  <a:cubicBezTo>
                    <a:pt x="17808" y="2322"/>
                    <a:pt x="17755" y="2311"/>
                    <a:pt x="17703" y="2301"/>
                  </a:cubicBezTo>
                  <a:cubicBezTo>
                    <a:pt x="17667" y="2293"/>
                    <a:pt x="17632" y="2287"/>
                    <a:pt x="17596" y="2279"/>
                  </a:cubicBezTo>
                  <a:cubicBezTo>
                    <a:pt x="17547" y="2271"/>
                    <a:pt x="17498" y="2260"/>
                    <a:pt x="17448" y="2250"/>
                  </a:cubicBezTo>
                  <a:cubicBezTo>
                    <a:pt x="17413" y="2244"/>
                    <a:pt x="17379" y="2237"/>
                    <a:pt x="17343" y="2231"/>
                  </a:cubicBezTo>
                  <a:cubicBezTo>
                    <a:pt x="17296" y="2222"/>
                    <a:pt x="17249" y="2212"/>
                    <a:pt x="17203" y="2204"/>
                  </a:cubicBezTo>
                  <a:cubicBezTo>
                    <a:pt x="17162" y="2197"/>
                    <a:pt x="17123" y="2189"/>
                    <a:pt x="17084" y="2183"/>
                  </a:cubicBezTo>
                  <a:cubicBezTo>
                    <a:pt x="17018" y="2170"/>
                    <a:pt x="16954" y="2159"/>
                    <a:pt x="16891" y="2148"/>
                  </a:cubicBezTo>
                  <a:cubicBezTo>
                    <a:pt x="16843" y="2140"/>
                    <a:pt x="16796" y="2132"/>
                    <a:pt x="16751" y="2125"/>
                  </a:cubicBezTo>
                  <a:cubicBezTo>
                    <a:pt x="16717" y="2118"/>
                    <a:pt x="16685" y="2113"/>
                    <a:pt x="16651" y="2108"/>
                  </a:cubicBezTo>
                  <a:cubicBezTo>
                    <a:pt x="16612" y="2102"/>
                    <a:pt x="16572" y="2095"/>
                    <a:pt x="16533" y="2089"/>
                  </a:cubicBezTo>
                  <a:cubicBezTo>
                    <a:pt x="16501" y="2085"/>
                    <a:pt x="16470" y="2080"/>
                    <a:pt x="16439" y="2076"/>
                  </a:cubicBezTo>
                  <a:cubicBezTo>
                    <a:pt x="16401" y="2071"/>
                    <a:pt x="16364" y="2065"/>
                    <a:pt x="16327" y="2060"/>
                  </a:cubicBezTo>
                  <a:cubicBezTo>
                    <a:pt x="16298" y="2056"/>
                    <a:pt x="16271" y="2052"/>
                    <a:pt x="16243" y="2049"/>
                  </a:cubicBezTo>
                  <a:cubicBezTo>
                    <a:pt x="16206" y="2044"/>
                    <a:pt x="16171" y="2040"/>
                    <a:pt x="16135" y="2037"/>
                  </a:cubicBezTo>
                  <a:cubicBezTo>
                    <a:pt x="16111" y="2032"/>
                    <a:pt x="16086" y="2030"/>
                    <a:pt x="16062" y="2028"/>
                  </a:cubicBezTo>
                  <a:cubicBezTo>
                    <a:pt x="16025" y="2024"/>
                    <a:pt x="15989" y="2021"/>
                    <a:pt x="15954" y="2017"/>
                  </a:cubicBezTo>
                  <a:cubicBezTo>
                    <a:pt x="15936" y="2015"/>
                    <a:pt x="15917" y="2014"/>
                    <a:pt x="15898" y="2013"/>
                  </a:cubicBezTo>
                  <a:cubicBezTo>
                    <a:pt x="15847" y="2009"/>
                    <a:pt x="15797" y="2007"/>
                    <a:pt x="15753" y="2006"/>
                  </a:cubicBezTo>
                  <a:cubicBezTo>
                    <a:pt x="14763" y="1972"/>
                    <a:pt x="14574" y="1862"/>
                    <a:pt x="14319" y="1578"/>
                  </a:cubicBezTo>
                  <a:cubicBezTo>
                    <a:pt x="14225" y="1472"/>
                    <a:pt x="14119" y="1353"/>
                    <a:pt x="13786" y="1196"/>
                  </a:cubicBezTo>
                  <a:lnTo>
                    <a:pt x="13641" y="1128"/>
                  </a:lnTo>
                  <a:cubicBezTo>
                    <a:pt x="13479" y="1051"/>
                    <a:pt x="13332" y="982"/>
                    <a:pt x="13190" y="919"/>
                  </a:cubicBezTo>
                  <a:cubicBezTo>
                    <a:pt x="12616" y="667"/>
                    <a:pt x="12125" y="531"/>
                    <a:pt x="11121" y="531"/>
                  </a:cubicBezTo>
                  <a:cubicBezTo>
                    <a:pt x="10996" y="531"/>
                    <a:pt x="10863" y="533"/>
                    <a:pt x="10720" y="537"/>
                  </a:cubicBezTo>
                  <a:cubicBezTo>
                    <a:pt x="10651" y="539"/>
                    <a:pt x="10578" y="540"/>
                    <a:pt x="10503" y="540"/>
                  </a:cubicBezTo>
                  <a:lnTo>
                    <a:pt x="10502" y="540"/>
                  </a:lnTo>
                  <a:cubicBezTo>
                    <a:pt x="9022" y="540"/>
                    <a:pt x="6760" y="139"/>
                    <a:pt x="6026" y="2"/>
                  </a:cubicBezTo>
                  <a:cubicBezTo>
                    <a:pt x="6024" y="1"/>
                    <a:pt x="6022" y="1"/>
                    <a:pt x="6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0"/>
            <p:cNvSpPr/>
            <p:nvPr/>
          </p:nvSpPr>
          <p:spPr>
            <a:xfrm>
              <a:off x="2442400" y="2989400"/>
              <a:ext cx="598300" cy="605775"/>
            </a:xfrm>
            <a:custGeom>
              <a:avLst/>
              <a:gdLst/>
              <a:ahLst/>
              <a:cxnLst/>
              <a:rect l="l" t="t" r="r" b="b"/>
              <a:pathLst>
                <a:path w="23932" h="24231" extrusionOk="0">
                  <a:moveTo>
                    <a:pt x="3447" y="1"/>
                  </a:moveTo>
                  <a:lnTo>
                    <a:pt x="3444" y="23"/>
                  </a:lnTo>
                  <a:lnTo>
                    <a:pt x="3385" y="8"/>
                  </a:lnTo>
                  <a:lnTo>
                    <a:pt x="3130" y="1895"/>
                  </a:lnTo>
                  <a:lnTo>
                    <a:pt x="1" y="24230"/>
                  </a:lnTo>
                  <a:lnTo>
                    <a:pt x="2425" y="24024"/>
                  </a:lnTo>
                  <a:lnTo>
                    <a:pt x="2425" y="22427"/>
                  </a:lnTo>
                  <a:lnTo>
                    <a:pt x="8662" y="23011"/>
                  </a:lnTo>
                  <a:lnTo>
                    <a:pt x="8664" y="23006"/>
                  </a:lnTo>
                  <a:lnTo>
                    <a:pt x="8802" y="23023"/>
                  </a:lnTo>
                  <a:cubicBezTo>
                    <a:pt x="8886" y="23032"/>
                    <a:pt x="17163" y="23992"/>
                    <a:pt x="20503" y="23992"/>
                  </a:cubicBezTo>
                  <a:cubicBezTo>
                    <a:pt x="21278" y="23992"/>
                    <a:pt x="21572" y="23939"/>
                    <a:pt x="21680" y="23907"/>
                  </a:cubicBezTo>
                  <a:cubicBezTo>
                    <a:pt x="21876" y="22935"/>
                    <a:pt x="22665" y="15530"/>
                    <a:pt x="23764" y="4341"/>
                  </a:cubicBezTo>
                  <a:lnTo>
                    <a:pt x="23931" y="2623"/>
                  </a:lnTo>
                  <a:cubicBezTo>
                    <a:pt x="23091" y="2594"/>
                    <a:pt x="22171" y="2535"/>
                    <a:pt x="21200" y="2457"/>
                  </a:cubicBezTo>
                  <a:cubicBezTo>
                    <a:pt x="21187" y="2456"/>
                    <a:pt x="21174" y="2455"/>
                    <a:pt x="21161" y="2453"/>
                  </a:cubicBezTo>
                  <a:cubicBezTo>
                    <a:pt x="20944" y="2435"/>
                    <a:pt x="20724" y="2417"/>
                    <a:pt x="20501" y="2397"/>
                  </a:cubicBezTo>
                  <a:cubicBezTo>
                    <a:pt x="20460" y="2393"/>
                    <a:pt x="20419" y="2389"/>
                    <a:pt x="20378" y="2385"/>
                  </a:cubicBezTo>
                  <a:cubicBezTo>
                    <a:pt x="20175" y="2367"/>
                    <a:pt x="19969" y="2348"/>
                    <a:pt x="19761" y="2327"/>
                  </a:cubicBezTo>
                  <a:cubicBezTo>
                    <a:pt x="19700" y="2322"/>
                    <a:pt x="19640" y="2315"/>
                    <a:pt x="19579" y="2310"/>
                  </a:cubicBezTo>
                  <a:cubicBezTo>
                    <a:pt x="19381" y="2290"/>
                    <a:pt x="19180" y="2269"/>
                    <a:pt x="18980" y="2249"/>
                  </a:cubicBezTo>
                  <a:cubicBezTo>
                    <a:pt x="18913" y="2241"/>
                    <a:pt x="18847" y="2235"/>
                    <a:pt x="18780" y="2227"/>
                  </a:cubicBezTo>
                  <a:cubicBezTo>
                    <a:pt x="18582" y="2207"/>
                    <a:pt x="18384" y="2186"/>
                    <a:pt x="18185" y="2163"/>
                  </a:cubicBezTo>
                  <a:cubicBezTo>
                    <a:pt x="18111" y="2156"/>
                    <a:pt x="18038" y="2147"/>
                    <a:pt x="17964" y="2138"/>
                  </a:cubicBezTo>
                  <a:cubicBezTo>
                    <a:pt x="17779" y="2118"/>
                    <a:pt x="17595" y="2098"/>
                    <a:pt x="17410" y="2075"/>
                  </a:cubicBezTo>
                  <a:cubicBezTo>
                    <a:pt x="17326" y="2066"/>
                    <a:pt x="17242" y="2056"/>
                    <a:pt x="17157" y="2046"/>
                  </a:cubicBezTo>
                  <a:cubicBezTo>
                    <a:pt x="16994" y="2027"/>
                    <a:pt x="16831" y="2007"/>
                    <a:pt x="16668" y="1987"/>
                  </a:cubicBezTo>
                  <a:cubicBezTo>
                    <a:pt x="16566" y="1975"/>
                    <a:pt x="16464" y="1964"/>
                    <a:pt x="16362" y="1951"/>
                  </a:cubicBezTo>
                  <a:cubicBezTo>
                    <a:pt x="16198" y="1930"/>
                    <a:pt x="16035" y="1910"/>
                    <a:pt x="15870" y="1890"/>
                  </a:cubicBezTo>
                  <a:cubicBezTo>
                    <a:pt x="15788" y="1880"/>
                    <a:pt x="15707" y="1869"/>
                    <a:pt x="15625" y="1858"/>
                  </a:cubicBezTo>
                  <a:cubicBezTo>
                    <a:pt x="15437" y="1835"/>
                    <a:pt x="15248" y="1810"/>
                    <a:pt x="15059" y="1785"/>
                  </a:cubicBezTo>
                  <a:cubicBezTo>
                    <a:pt x="14973" y="1775"/>
                    <a:pt x="14887" y="1764"/>
                    <a:pt x="14802" y="1752"/>
                  </a:cubicBezTo>
                  <a:cubicBezTo>
                    <a:pt x="14613" y="1728"/>
                    <a:pt x="14425" y="1703"/>
                    <a:pt x="14237" y="1677"/>
                  </a:cubicBezTo>
                  <a:cubicBezTo>
                    <a:pt x="14154" y="1666"/>
                    <a:pt x="14071" y="1655"/>
                    <a:pt x="13988" y="1644"/>
                  </a:cubicBezTo>
                  <a:cubicBezTo>
                    <a:pt x="13796" y="1618"/>
                    <a:pt x="13606" y="1591"/>
                    <a:pt x="13415" y="1566"/>
                  </a:cubicBezTo>
                  <a:cubicBezTo>
                    <a:pt x="13337" y="1555"/>
                    <a:pt x="13262" y="1544"/>
                    <a:pt x="13185" y="1533"/>
                  </a:cubicBezTo>
                  <a:cubicBezTo>
                    <a:pt x="12992" y="1507"/>
                    <a:pt x="12799" y="1480"/>
                    <a:pt x="12607" y="1453"/>
                  </a:cubicBezTo>
                  <a:cubicBezTo>
                    <a:pt x="12540" y="1443"/>
                    <a:pt x="12474" y="1434"/>
                    <a:pt x="12407" y="1424"/>
                  </a:cubicBezTo>
                  <a:cubicBezTo>
                    <a:pt x="12220" y="1397"/>
                    <a:pt x="12034" y="1371"/>
                    <a:pt x="11850" y="1345"/>
                  </a:cubicBezTo>
                  <a:cubicBezTo>
                    <a:pt x="11786" y="1335"/>
                    <a:pt x="11723" y="1326"/>
                    <a:pt x="11661" y="1317"/>
                  </a:cubicBezTo>
                  <a:cubicBezTo>
                    <a:pt x="11473" y="1290"/>
                    <a:pt x="11286" y="1262"/>
                    <a:pt x="11102" y="1235"/>
                  </a:cubicBezTo>
                  <a:cubicBezTo>
                    <a:pt x="11060" y="1229"/>
                    <a:pt x="11018" y="1222"/>
                    <a:pt x="10976" y="1217"/>
                  </a:cubicBezTo>
                  <a:cubicBezTo>
                    <a:pt x="10759" y="1185"/>
                    <a:pt x="10544" y="1151"/>
                    <a:pt x="10331" y="1120"/>
                  </a:cubicBezTo>
                  <a:cubicBezTo>
                    <a:pt x="10301" y="1115"/>
                    <a:pt x="10272" y="1111"/>
                    <a:pt x="10242" y="1106"/>
                  </a:cubicBezTo>
                  <a:cubicBezTo>
                    <a:pt x="10026" y="1074"/>
                    <a:pt x="9813" y="1041"/>
                    <a:pt x="9602" y="1010"/>
                  </a:cubicBezTo>
                  <a:cubicBezTo>
                    <a:pt x="9575" y="1006"/>
                    <a:pt x="9548" y="1000"/>
                    <a:pt x="9520" y="997"/>
                  </a:cubicBezTo>
                  <a:cubicBezTo>
                    <a:pt x="9306" y="964"/>
                    <a:pt x="9097" y="931"/>
                    <a:pt x="8890" y="899"/>
                  </a:cubicBezTo>
                  <a:cubicBezTo>
                    <a:pt x="8871" y="896"/>
                    <a:pt x="8850" y="893"/>
                    <a:pt x="8830" y="890"/>
                  </a:cubicBezTo>
                  <a:cubicBezTo>
                    <a:pt x="8616" y="857"/>
                    <a:pt x="8407" y="823"/>
                    <a:pt x="8202" y="792"/>
                  </a:cubicBezTo>
                  <a:cubicBezTo>
                    <a:pt x="8195" y="790"/>
                    <a:pt x="8187" y="789"/>
                    <a:pt x="8181" y="788"/>
                  </a:cubicBezTo>
                  <a:cubicBezTo>
                    <a:pt x="5861" y="421"/>
                    <a:pt x="4091" y="113"/>
                    <a:pt x="3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0"/>
            <p:cNvSpPr/>
            <p:nvPr/>
          </p:nvSpPr>
          <p:spPr>
            <a:xfrm>
              <a:off x="3144700" y="2752525"/>
              <a:ext cx="607825" cy="303050"/>
            </a:xfrm>
            <a:custGeom>
              <a:avLst/>
              <a:gdLst/>
              <a:ahLst/>
              <a:cxnLst/>
              <a:rect l="l" t="t" r="r" b="b"/>
              <a:pathLst>
                <a:path w="24313" h="12122" extrusionOk="0">
                  <a:moveTo>
                    <a:pt x="946" y="1"/>
                  </a:moveTo>
                  <a:lnTo>
                    <a:pt x="195" y="8932"/>
                  </a:lnTo>
                  <a:lnTo>
                    <a:pt x="0" y="11252"/>
                  </a:lnTo>
                  <a:lnTo>
                    <a:pt x="23917" y="12122"/>
                  </a:lnTo>
                  <a:lnTo>
                    <a:pt x="24117" y="11996"/>
                  </a:lnTo>
                  <a:lnTo>
                    <a:pt x="24312" y="4489"/>
                  </a:lnTo>
                  <a:cubicBezTo>
                    <a:pt x="24129" y="4300"/>
                    <a:pt x="23837" y="3964"/>
                    <a:pt x="23757" y="3659"/>
                  </a:cubicBezTo>
                  <a:cubicBezTo>
                    <a:pt x="23718" y="3564"/>
                    <a:pt x="23413" y="3344"/>
                    <a:pt x="23008" y="3218"/>
                  </a:cubicBezTo>
                  <a:cubicBezTo>
                    <a:pt x="22572" y="3080"/>
                    <a:pt x="22302" y="2387"/>
                    <a:pt x="22252" y="2250"/>
                  </a:cubicBezTo>
                  <a:lnTo>
                    <a:pt x="22196" y="2097"/>
                  </a:lnTo>
                  <a:lnTo>
                    <a:pt x="22696" y="879"/>
                  </a:lnTo>
                  <a:lnTo>
                    <a:pt x="21696" y="311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0"/>
            <p:cNvSpPr/>
            <p:nvPr/>
          </p:nvSpPr>
          <p:spPr>
            <a:xfrm>
              <a:off x="3020975" y="2386075"/>
              <a:ext cx="652600" cy="356600"/>
            </a:xfrm>
            <a:custGeom>
              <a:avLst/>
              <a:gdLst/>
              <a:ahLst/>
              <a:cxnLst/>
              <a:rect l="l" t="t" r="r" b="b"/>
              <a:pathLst>
                <a:path w="26104" h="14264" extrusionOk="0">
                  <a:moveTo>
                    <a:pt x="655" y="0"/>
                  </a:moveTo>
                  <a:lnTo>
                    <a:pt x="1" y="8010"/>
                  </a:lnTo>
                  <a:cubicBezTo>
                    <a:pt x="77" y="8017"/>
                    <a:pt x="148" y="8024"/>
                    <a:pt x="223" y="8030"/>
                  </a:cubicBezTo>
                  <a:cubicBezTo>
                    <a:pt x="328" y="8040"/>
                    <a:pt x="432" y="8051"/>
                    <a:pt x="535" y="8060"/>
                  </a:cubicBezTo>
                  <a:cubicBezTo>
                    <a:pt x="649" y="8071"/>
                    <a:pt x="759" y="8082"/>
                    <a:pt x="869" y="8093"/>
                  </a:cubicBezTo>
                  <a:cubicBezTo>
                    <a:pt x="974" y="8102"/>
                    <a:pt x="1078" y="8113"/>
                    <a:pt x="1179" y="8123"/>
                  </a:cubicBezTo>
                  <a:cubicBezTo>
                    <a:pt x="1286" y="8133"/>
                    <a:pt x="1389" y="8143"/>
                    <a:pt x="1492" y="8154"/>
                  </a:cubicBezTo>
                  <a:cubicBezTo>
                    <a:pt x="1586" y="8163"/>
                    <a:pt x="1681" y="8172"/>
                    <a:pt x="1772" y="8182"/>
                  </a:cubicBezTo>
                  <a:cubicBezTo>
                    <a:pt x="1875" y="8192"/>
                    <a:pt x="1972" y="8202"/>
                    <a:pt x="2071" y="8213"/>
                  </a:cubicBezTo>
                  <a:cubicBezTo>
                    <a:pt x="2159" y="8221"/>
                    <a:pt x="2248" y="8231"/>
                    <a:pt x="2333" y="8240"/>
                  </a:cubicBezTo>
                  <a:cubicBezTo>
                    <a:pt x="2426" y="8250"/>
                    <a:pt x="2515" y="8260"/>
                    <a:pt x="2604" y="8269"/>
                  </a:cubicBezTo>
                  <a:cubicBezTo>
                    <a:pt x="2687" y="8278"/>
                    <a:pt x="2770" y="8287"/>
                    <a:pt x="2851" y="8296"/>
                  </a:cubicBezTo>
                  <a:cubicBezTo>
                    <a:pt x="2937" y="8305"/>
                    <a:pt x="3019" y="8315"/>
                    <a:pt x="3102" y="8324"/>
                  </a:cubicBezTo>
                  <a:cubicBezTo>
                    <a:pt x="3177" y="8333"/>
                    <a:pt x="3253" y="8342"/>
                    <a:pt x="3325" y="8349"/>
                  </a:cubicBezTo>
                  <a:cubicBezTo>
                    <a:pt x="3405" y="8359"/>
                    <a:pt x="3482" y="8368"/>
                    <a:pt x="3559" y="8377"/>
                  </a:cubicBezTo>
                  <a:cubicBezTo>
                    <a:pt x="3626" y="8386"/>
                    <a:pt x="3695" y="8394"/>
                    <a:pt x="3759" y="8402"/>
                  </a:cubicBezTo>
                  <a:cubicBezTo>
                    <a:pt x="3834" y="8410"/>
                    <a:pt x="3904" y="8420"/>
                    <a:pt x="3976" y="8428"/>
                  </a:cubicBezTo>
                  <a:cubicBezTo>
                    <a:pt x="4034" y="8436"/>
                    <a:pt x="4095" y="8443"/>
                    <a:pt x="4151" y="8451"/>
                  </a:cubicBezTo>
                  <a:cubicBezTo>
                    <a:pt x="4221" y="8461"/>
                    <a:pt x="4286" y="8469"/>
                    <a:pt x="4352" y="8478"/>
                  </a:cubicBezTo>
                  <a:cubicBezTo>
                    <a:pt x="4402" y="8485"/>
                    <a:pt x="4455" y="8492"/>
                    <a:pt x="4502" y="8499"/>
                  </a:cubicBezTo>
                  <a:cubicBezTo>
                    <a:pt x="4566" y="8508"/>
                    <a:pt x="4624" y="8516"/>
                    <a:pt x="4684" y="8525"/>
                  </a:cubicBezTo>
                  <a:cubicBezTo>
                    <a:pt x="4727" y="8531"/>
                    <a:pt x="4772" y="8538"/>
                    <a:pt x="4813" y="8544"/>
                  </a:cubicBezTo>
                  <a:cubicBezTo>
                    <a:pt x="4869" y="8553"/>
                    <a:pt x="4919" y="8561"/>
                    <a:pt x="4970" y="8570"/>
                  </a:cubicBezTo>
                  <a:cubicBezTo>
                    <a:pt x="5008" y="8576"/>
                    <a:pt x="5048" y="8583"/>
                    <a:pt x="5082" y="8588"/>
                  </a:cubicBezTo>
                  <a:cubicBezTo>
                    <a:pt x="5131" y="8597"/>
                    <a:pt x="5174" y="8605"/>
                    <a:pt x="5219" y="8613"/>
                  </a:cubicBezTo>
                  <a:cubicBezTo>
                    <a:pt x="5248" y="8618"/>
                    <a:pt x="5282" y="8625"/>
                    <a:pt x="5309" y="8630"/>
                  </a:cubicBezTo>
                  <a:cubicBezTo>
                    <a:pt x="5351" y="8638"/>
                    <a:pt x="5387" y="8646"/>
                    <a:pt x="5423" y="8654"/>
                  </a:cubicBezTo>
                  <a:cubicBezTo>
                    <a:pt x="5447" y="8659"/>
                    <a:pt x="5474" y="8664"/>
                    <a:pt x="5495" y="8670"/>
                  </a:cubicBezTo>
                  <a:cubicBezTo>
                    <a:pt x="5530" y="8677"/>
                    <a:pt x="5558" y="8686"/>
                    <a:pt x="5588" y="8693"/>
                  </a:cubicBezTo>
                  <a:cubicBezTo>
                    <a:pt x="5604" y="8698"/>
                    <a:pt x="5624" y="8703"/>
                    <a:pt x="5639" y="8707"/>
                  </a:cubicBezTo>
                  <a:cubicBezTo>
                    <a:pt x="5667" y="8715"/>
                    <a:pt x="5689" y="8723"/>
                    <a:pt x="5711" y="8732"/>
                  </a:cubicBezTo>
                  <a:cubicBezTo>
                    <a:pt x="5719" y="8735"/>
                    <a:pt x="5732" y="8738"/>
                    <a:pt x="5740" y="8742"/>
                  </a:cubicBezTo>
                  <a:cubicBezTo>
                    <a:pt x="5766" y="8753"/>
                    <a:pt x="5787" y="8764"/>
                    <a:pt x="5800" y="8775"/>
                  </a:cubicBezTo>
                  <a:cubicBezTo>
                    <a:pt x="5808" y="8782"/>
                    <a:pt x="5818" y="8790"/>
                    <a:pt x="5828" y="8800"/>
                  </a:cubicBezTo>
                  <a:cubicBezTo>
                    <a:pt x="5829" y="8801"/>
                    <a:pt x="5831" y="8803"/>
                    <a:pt x="5833" y="8805"/>
                  </a:cubicBezTo>
                  <a:cubicBezTo>
                    <a:pt x="5835" y="8808"/>
                    <a:pt x="5838" y="8811"/>
                    <a:pt x="5841" y="8815"/>
                  </a:cubicBezTo>
                  <a:cubicBezTo>
                    <a:pt x="5844" y="8817"/>
                    <a:pt x="5846" y="8820"/>
                    <a:pt x="5848" y="8822"/>
                  </a:cubicBezTo>
                  <a:cubicBezTo>
                    <a:pt x="5850" y="8825"/>
                    <a:pt x="5853" y="8829"/>
                    <a:pt x="5856" y="8833"/>
                  </a:cubicBezTo>
                  <a:cubicBezTo>
                    <a:pt x="5858" y="8835"/>
                    <a:pt x="5860" y="8838"/>
                    <a:pt x="5862" y="8841"/>
                  </a:cubicBezTo>
                  <a:cubicBezTo>
                    <a:pt x="5865" y="8846"/>
                    <a:pt x="5868" y="8850"/>
                    <a:pt x="5870" y="8855"/>
                  </a:cubicBezTo>
                  <a:cubicBezTo>
                    <a:pt x="5873" y="8859"/>
                    <a:pt x="5875" y="8863"/>
                    <a:pt x="5877" y="8866"/>
                  </a:cubicBezTo>
                  <a:cubicBezTo>
                    <a:pt x="5880" y="8871"/>
                    <a:pt x="5882" y="8876"/>
                    <a:pt x="5885" y="8882"/>
                  </a:cubicBezTo>
                  <a:cubicBezTo>
                    <a:pt x="5888" y="8886"/>
                    <a:pt x="5890" y="8892"/>
                    <a:pt x="5892" y="8896"/>
                  </a:cubicBezTo>
                  <a:cubicBezTo>
                    <a:pt x="5895" y="8903"/>
                    <a:pt x="5897" y="8908"/>
                    <a:pt x="5900" y="8914"/>
                  </a:cubicBezTo>
                  <a:cubicBezTo>
                    <a:pt x="5903" y="8920"/>
                    <a:pt x="5905" y="8926"/>
                    <a:pt x="5907" y="8933"/>
                  </a:cubicBezTo>
                  <a:cubicBezTo>
                    <a:pt x="5909" y="8939"/>
                    <a:pt x="5912" y="8945"/>
                    <a:pt x="5914" y="8954"/>
                  </a:cubicBezTo>
                  <a:cubicBezTo>
                    <a:pt x="5917" y="8960"/>
                    <a:pt x="5919" y="8968"/>
                    <a:pt x="5921" y="8975"/>
                  </a:cubicBezTo>
                  <a:cubicBezTo>
                    <a:pt x="5924" y="8983"/>
                    <a:pt x="5926" y="8992"/>
                    <a:pt x="5928" y="9000"/>
                  </a:cubicBezTo>
                  <a:cubicBezTo>
                    <a:pt x="5931" y="9009"/>
                    <a:pt x="5933" y="9017"/>
                    <a:pt x="5935" y="9026"/>
                  </a:cubicBezTo>
                  <a:cubicBezTo>
                    <a:pt x="5938" y="9036"/>
                    <a:pt x="5940" y="9045"/>
                    <a:pt x="5942" y="9055"/>
                  </a:cubicBezTo>
                  <a:cubicBezTo>
                    <a:pt x="5944" y="9066"/>
                    <a:pt x="5947" y="9076"/>
                    <a:pt x="5949" y="9086"/>
                  </a:cubicBezTo>
                  <a:cubicBezTo>
                    <a:pt x="5951" y="9097"/>
                    <a:pt x="5953" y="9107"/>
                    <a:pt x="5955" y="9119"/>
                  </a:cubicBezTo>
                  <a:cubicBezTo>
                    <a:pt x="5958" y="9131"/>
                    <a:pt x="5959" y="9144"/>
                    <a:pt x="5963" y="9157"/>
                  </a:cubicBezTo>
                  <a:cubicBezTo>
                    <a:pt x="5964" y="9169"/>
                    <a:pt x="5966" y="9180"/>
                    <a:pt x="5968" y="9193"/>
                  </a:cubicBezTo>
                  <a:cubicBezTo>
                    <a:pt x="5970" y="9207"/>
                    <a:pt x="5972" y="9222"/>
                    <a:pt x="5974" y="9236"/>
                  </a:cubicBezTo>
                  <a:cubicBezTo>
                    <a:pt x="5977" y="9250"/>
                    <a:pt x="5979" y="9264"/>
                    <a:pt x="5980" y="9279"/>
                  </a:cubicBezTo>
                  <a:cubicBezTo>
                    <a:pt x="5982" y="9294"/>
                    <a:pt x="5984" y="9311"/>
                    <a:pt x="5986" y="9328"/>
                  </a:cubicBezTo>
                  <a:cubicBezTo>
                    <a:pt x="5987" y="9343"/>
                    <a:pt x="5990" y="9358"/>
                    <a:pt x="5992" y="9375"/>
                  </a:cubicBezTo>
                  <a:cubicBezTo>
                    <a:pt x="5993" y="9394"/>
                    <a:pt x="5995" y="9413"/>
                    <a:pt x="5997" y="9434"/>
                  </a:cubicBezTo>
                  <a:cubicBezTo>
                    <a:pt x="5998" y="9450"/>
                    <a:pt x="6000" y="9466"/>
                    <a:pt x="6001" y="9483"/>
                  </a:cubicBezTo>
                  <a:cubicBezTo>
                    <a:pt x="6003" y="9505"/>
                    <a:pt x="6005" y="9528"/>
                    <a:pt x="6007" y="9552"/>
                  </a:cubicBezTo>
                  <a:cubicBezTo>
                    <a:pt x="6008" y="9570"/>
                    <a:pt x="6009" y="9587"/>
                    <a:pt x="6010" y="9606"/>
                  </a:cubicBezTo>
                  <a:cubicBezTo>
                    <a:pt x="6012" y="9631"/>
                    <a:pt x="6013" y="9657"/>
                    <a:pt x="6015" y="9682"/>
                  </a:cubicBezTo>
                  <a:cubicBezTo>
                    <a:pt x="6016" y="9702"/>
                    <a:pt x="6017" y="9722"/>
                    <a:pt x="6018" y="9742"/>
                  </a:cubicBezTo>
                  <a:cubicBezTo>
                    <a:pt x="6020" y="9770"/>
                    <a:pt x="6022" y="9800"/>
                    <a:pt x="6023" y="9830"/>
                  </a:cubicBezTo>
                  <a:cubicBezTo>
                    <a:pt x="6024" y="9852"/>
                    <a:pt x="6025" y="9872"/>
                    <a:pt x="6025" y="9894"/>
                  </a:cubicBezTo>
                  <a:cubicBezTo>
                    <a:pt x="6026" y="9925"/>
                    <a:pt x="6027" y="9957"/>
                    <a:pt x="6029" y="9991"/>
                  </a:cubicBezTo>
                  <a:cubicBezTo>
                    <a:pt x="6029" y="10015"/>
                    <a:pt x="6030" y="10039"/>
                    <a:pt x="6030" y="10063"/>
                  </a:cubicBezTo>
                  <a:cubicBezTo>
                    <a:pt x="6031" y="10098"/>
                    <a:pt x="6032" y="10133"/>
                    <a:pt x="6033" y="10168"/>
                  </a:cubicBezTo>
                  <a:cubicBezTo>
                    <a:pt x="6033" y="10195"/>
                    <a:pt x="6035" y="10222"/>
                    <a:pt x="6035" y="10249"/>
                  </a:cubicBezTo>
                  <a:cubicBezTo>
                    <a:pt x="6036" y="10286"/>
                    <a:pt x="6036" y="10325"/>
                    <a:pt x="6037" y="10365"/>
                  </a:cubicBezTo>
                  <a:cubicBezTo>
                    <a:pt x="6037" y="10392"/>
                    <a:pt x="6037" y="10421"/>
                    <a:pt x="6038" y="10450"/>
                  </a:cubicBezTo>
                  <a:cubicBezTo>
                    <a:pt x="6038" y="10493"/>
                    <a:pt x="6038" y="10537"/>
                    <a:pt x="6038" y="10582"/>
                  </a:cubicBezTo>
                  <a:cubicBezTo>
                    <a:pt x="6038" y="10611"/>
                    <a:pt x="6038" y="10640"/>
                    <a:pt x="6038" y="10669"/>
                  </a:cubicBezTo>
                  <a:cubicBezTo>
                    <a:pt x="6038" y="10716"/>
                    <a:pt x="6038" y="10765"/>
                    <a:pt x="6038" y="10814"/>
                  </a:cubicBezTo>
                  <a:cubicBezTo>
                    <a:pt x="6038" y="10846"/>
                    <a:pt x="6038" y="10878"/>
                    <a:pt x="6038" y="10912"/>
                  </a:cubicBezTo>
                  <a:cubicBezTo>
                    <a:pt x="6037" y="10963"/>
                    <a:pt x="6037" y="11016"/>
                    <a:pt x="6036" y="11070"/>
                  </a:cubicBezTo>
                  <a:cubicBezTo>
                    <a:pt x="6036" y="11103"/>
                    <a:pt x="6035" y="11136"/>
                    <a:pt x="6035" y="11169"/>
                  </a:cubicBezTo>
                  <a:cubicBezTo>
                    <a:pt x="6033" y="11227"/>
                    <a:pt x="6033" y="11286"/>
                    <a:pt x="6032" y="11346"/>
                  </a:cubicBezTo>
                  <a:cubicBezTo>
                    <a:pt x="6031" y="11380"/>
                    <a:pt x="6030" y="11416"/>
                    <a:pt x="6030" y="11451"/>
                  </a:cubicBezTo>
                  <a:cubicBezTo>
                    <a:pt x="6029" y="11513"/>
                    <a:pt x="6027" y="11577"/>
                    <a:pt x="6026" y="11642"/>
                  </a:cubicBezTo>
                  <a:cubicBezTo>
                    <a:pt x="6025" y="11679"/>
                    <a:pt x="6024" y="11716"/>
                    <a:pt x="6024" y="11754"/>
                  </a:cubicBezTo>
                  <a:cubicBezTo>
                    <a:pt x="6022" y="11821"/>
                    <a:pt x="6020" y="11891"/>
                    <a:pt x="6017" y="11963"/>
                  </a:cubicBezTo>
                  <a:cubicBezTo>
                    <a:pt x="6017" y="12000"/>
                    <a:pt x="6015" y="12039"/>
                    <a:pt x="6014" y="12078"/>
                  </a:cubicBezTo>
                  <a:cubicBezTo>
                    <a:pt x="6012" y="12153"/>
                    <a:pt x="6010" y="12229"/>
                    <a:pt x="6008" y="12308"/>
                  </a:cubicBezTo>
                  <a:cubicBezTo>
                    <a:pt x="6007" y="12346"/>
                    <a:pt x="6005" y="12387"/>
                    <a:pt x="6003" y="12425"/>
                  </a:cubicBezTo>
                  <a:cubicBezTo>
                    <a:pt x="6001" y="12506"/>
                    <a:pt x="5998" y="12586"/>
                    <a:pt x="5995" y="12670"/>
                  </a:cubicBezTo>
                  <a:cubicBezTo>
                    <a:pt x="5994" y="12717"/>
                    <a:pt x="5992" y="12766"/>
                    <a:pt x="5990" y="12816"/>
                  </a:cubicBezTo>
                  <a:cubicBezTo>
                    <a:pt x="5986" y="12895"/>
                    <a:pt x="5983" y="12974"/>
                    <a:pt x="5980" y="13057"/>
                  </a:cubicBezTo>
                  <a:cubicBezTo>
                    <a:pt x="5978" y="13111"/>
                    <a:pt x="5976" y="13165"/>
                    <a:pt x="5973" y="13220"/>
                  </a:cubicBezTo>
                  <a:cubicBezTo>
                    <a:pt x="5970" y="13306"/>
                    <a:pt x="5966" y="13391"/>
                    <a:pt x="5963" y="13480"/>
                  </a:cubicBezTo>
                  <a:cubicBezTo>
                    <a:pt x="5959" y="13531"/>
                    <a:pt x="5957" y="13586"/>
                    <a:pt x="5955" y="13638"/>
                  </a:cubicBezTo>
                  <a:cubicBezTo>
                    <a:pt x="5951" y="13732"/>
                    <a:pt x="5947" y="13826"/>
                    <a:pt x="5942" y="13924"/>
                  </a:cubicBezTo>
                  <a:cubicBezTo>
                    <a:pt x="5941" y="13937"/>
                    <a:pt x="5941" y="13949"/>
                    <a:pt x="5940" y="13962"/>
                  </a:cubicBezTo>
                  <a:lnTo>
                    <a:pt x="26103" y="14264"/>
                  </a:lnTo>
                  <a:cubicBezTo>
                    <a:pt x="26101" y="14260"/>
                    <a:pt x="26098" y="14254"/>
                    <a:pt x="26095" y="14249"/>
                  </a:cubicBezTo>
                  <a:cubicBezTo>
                    <a:pt x="26068" y="14205"/>
                    <a:pt x="26040" y="14157"/>
                    <a:pt x="26011" y="14108"/>
                  </a:cubicBezTo>
                  <a:cubicBezTo>
                    <a:pt x="26004" y="14094"/>
                    <a:pt x="25995" y="14081"/>
                    <a:pt x="25987" y="14067"/>
                  </a:cubicBezTo>
                  <a:cubicBezTo>
                    <a:pt x="25951" y="14004"/>
                    <a:pt x="25913" y="13937"/>
                    <a:pt x="25876" y="13868"/>
                  </a:cubicBezTo>
                  <a:cubicBezTo>
                    <a:pt x="25865" y="13849"/>
                    <a:pt x="25855" y="13829"/>
                    <a:pt x="25845" y="13810"/>
                  </a:cubicBezTo>
                  <a:cubicBezTo>
                    <a:pt x="25818" y="13757"/>
                    <a:pt x="25790" y="13705"/>
                    <a:pt x="25762" y="13650"/>
                  </a:cubicBezTo>
                  <a:cubicBezTo>
                    <a:pt x="25748" y="13623"/>
                    <a:pt x="25735" y="13596"/>
                    <a:pt x="25721" y="13568"/>
                  </a:cubicBezTo>
                  <a:cubicBezTo>
                    <a:pt x="25697" y="13518"/>
                    <a:pt x="25673" y="13469"/>
                    <a:pt x="25650" y="13417"/>
                  </a:cubicBezTo>
                  <a:cubicBezTo>
                    <a:pt x="25635" y="13386"/>
                    <a:pt x="25621" y="13355"/>
                    <a:pt x="25607" y="13323"/>
                  </a:cubicBezTo>
                  <a:cubicBezTo>
                    <a:pt x="25583" y="13273"/>
                    <a:pt x="25562" y="13221"/>
                    <a:pt x="25539" y="13169"/>
                  </a:cubicBezTo>
                  <a:cubicBezTo>
                    <a:pt x="25525" y="13135"/>
                    <a:pt x="25511" y="13102"/>
                    <a:pt x="25497" y="13069"/>
                  </a:cubicBezTo>
                  <a:cubicBezTo>
                    <a:pt x="25476" y="13015"/>
                    <a:pt x="25454" y="12960"/>
                    <a:pt x="25434" y="12906"/>
                  </a:cubicBezTo>
                  <a:cubicBezTo>
                    <a:pt x="25421" y="12871"/>
                    <a:pt x="25408" y="12838"/>
                    <a:pt x="25395" y="12804"/>
                  </a:cubicBezTo>
                  <a:cubicBezTo>
                    <a:pt x="25374" y="12744"/>
                    <a:pt x="25353" y="12683"/>
                    <a:pt x="25334" y="12620"/>
                  </a:cubicBezTo>
                  <a:cubicBezTo>
                    <a:pt x="25325" y="12590"/>
                    <a:pt x="25314" y="12561"/>
                    <a:pt x="25304" y="12531"/>
                  </a:cubicBezTo>
                  <a:cubicBezTo>
                    <a:pt x="25301" y="12521"/>
                    <a:pt x="25298" y="12510"/>
                    <a:pt x="25294" y="12499"/>
                  </a:cubicBezTo>
                  <a:lnTo>
                    <a:pt x="25288" y="12499"/>
                  </a:lnTo>
                  <a:lnTo>
                    <a:pt x="25226" y="12253"/>
                  </a:lnTo>
                  <a:cubicBezTo>
                    <a:pt x="25226" y="12251"/>
                    <a:pt x="25226" y="12250"/>
                    <a:pt x="25226" y="12250"/>
                  </a:cubicBezTo>
                  <a:lnTo>
                    <a:pt x="25114" y="11808"/>
                  </a:lnTo>
                  <a:lnTo>
                    <a:pt x="25137" y="11807"/>
                  </a:lnTo>
                  <a:cubicBezTo>
                    <a:pt x="25102" y="11594"/>
                    <a:pt x="25083" y="11386"/>
                    <a:pt x="25082" y="11186"/>
                  </a:cubicBezTo>
                  <a:cubicBezTo>
                    <a:pt x="25082" y="11075"/>
                    <a:pt x="25086" y="10965"/>
                    <a:pt x="25097" y="10859"/>
                  </a:cubicBezTo>
                  <a:cubicBezTo>
                    <a:pt x="25101" y="10804"/>
                    <a:pt x="25106" y="10746"/>
                    <a:pt x="25107" y="10685"/>
                  </a:cubicBezTo>
                  <a:cubicBezTo>
                    <a:pt x="25108" y="10665"/>
                    <a:pt x="25107" y="10642"/>
                    <a:pt x="25107" y="10622"/>
                  </a:cubicBezTo>
                  <a:cubicBezTo>
                    <a:pt x="25108" y="10579"/>
                    <a:pt x="25109" y="10537"/>
                    <a:pt x="25108" y="10491"/>
                  </a:cubicBezTo>
                  <a:cubicBezTo>
                    <a:pt x="25107" y="10465"/>
                    <a:pt x="25106" y="10438"/>
                    <a:pt x="25105" y="10412"/>
                  </a:cubicBezTo>
                  <a:cubicBezTo>
                    <a:pt x="25104" y="10368"/>
                    <a:pt x="25102" y="10325"/>
                    <a:pt x="25099" y="10279"/>
                  </a:cubicBezTo>
                  <a:cubicBezTo>
                    <a:pt x="25098" y="10249"/>
                    <a:pt x="25095" y="10216"/>
                    <a:pt x="25093" y="10183"/>
                  </a:cubicBezTo>
                  <a:cubicBezTo>
                    <a:pt x="25090" y="10138"/>
                    <a:pt x="25086" y="10094"/>
                    <a:pt x="25082" y="10048"/>
                  </a:cubicBezTo>
                  <a:cubicBezTo>
                    <a:pt x="25079" y="10017"/>
                    <a:pt x="25076" y="9984"/>
                    <a:pt x="25072" y="9952"/>
                  </a:cubicBezTo>
                  <a:cubicBezTo>
                    <a:pt x="25067" y="9902"/>
                    <a:pt x="25063" y="9854"/>
                    <a:pt x="25056" y="9803"/>
                  </a:cubicBezTo>
                  <a:cubicBezTo>
                    <a:pt x="25052" y="9766"/>
                    <a:pt x="25047" y="9726"/>
                    <a:pt x="25042" y="9689"/>
                  </a:cubicBezTo>
                  <a:cubicBezTo>
                    <a:pt x="25036" y="9641"/>
                    <a:pt x="25030" y="9592"/>
                    <a:pt x="25023" y="9543"/>
                  </a:cubicBezTo>
                  <a:cubicBezTo>
                    <a:pt x="25017" y="9502"/>
                    <a:pt x="25010" y="9460"/>
                    <a:pt x="25004" y="9419"/>
                  </a:cubicBezTo>
                  <a:cubicBezTo>
                    <a:pt x="24996" y="9369"/>
                    <a:pt x="24990" y="9320"/>
                    <a:pt x="24981" y="9269"/>
                  </a:cubicBezTo>
                  <a:cubicBezTo>
                    <a:pt x="24975" y="9228"/>
                    <a:pt x="24966" y="9184"/>
                    <a:pt x="24960" y="9141"/>
                  </a:cubicBezTo>
                  <a:cubicBezTo>
                    <a:pt x="24950" y="9089"/>
                    <a:pt x="24943" y="9039"/>
                    <a:pt x="24933" y="8986"/>
                  </a:cubicBezTo>
                  <a:cubicBezTo>
                    <a:pt x="24925" y="8945"/>
                    <a:pt x="24917" y="8905"/>
                    <a:pt x="24909" y="8864"/>
                  </a:cubicBezTo>
                  <a:cubicBezTo>
                    <a:pt x="24899" y="8806"/>
                    <a:pt x="24888" y="8749"/>
                    <a:pt x="24876" y="8691"/>
                  </a:cubicBezTo>
                  <a:cubicBezTo>
                    <a:pt x="24869" y="8653"/>
                    <a:pt x="24860" y="8612"/>
                    <a:pt x="24853" y="8573"/>
                  </a:cubicBezTo>
                  <a:cubicBezTo>
                    <a:pt x="24840" y="8512"/>
                    <a:pt x="24828" y="8452"/>
                    <a:pt x="24814" y="8391"/>
                  </a:cubicBezTo>
                  <a:cubicBezTo>
                    <a:pt x="24805" y="8348"/>
                    <a:pt x="24796" y="8305"/>
                    <a:pt x="24786" y="8262"/>
                  </a:cubicBezTo>
                  <a:cubicBezTo>
                    <a:pt x="24772" y="8202"/>
                    <a:pt x="24759" y="8142"/>
                    <a:pt x="24745" y="8082"/>
                  </a:cubicBezTo>
                  <a:cubicBezTo>
                    <a:pt x="24737" y="8042"/>
                    <a:pt x="24727" y="8004"/>
                    <a:pt x="24717" y="7964"/>
                  </a:cubicBezTo>
                  <a:cubicBezTo>
                    <a:pt x="24702" y="7900"/>
                    <a:pt x="24686" y="7834"/>
                    <a:pt x="24670" y="7769"/>
                  </a:cubicBezTo>
                  <a:cubicBezTo>
                    <a:pt x="24661" y="7728"/>
                    <a:pt x="24650" y="7688"/>
                    <a:pt x="24640" y="7648"/>
                  </a:cubicBezTo>
                  <a:cubicBezTo>
                    <a:pt x="24624" y="7583"/>
                    <a:pt x="24608" y="7518"/>
                    <a:pt x="24591" y="7453"/>
                  </a:cubicBezTo>
                  <a:cubicBezTo>
                    <a:pt x="24580" y="7410"/>
                    <a:pt x="24568" y="7370"/>
                    <a:pt x="24556" y="7327"/>
                  </a:cubicBezTo>
                  <a:cubicBezTo>
                    <a:pt x="24539" y="7263"/>
                    <a:pt x="24523" y="7199"/>
                    <a:pt x="24505" y="7135"/>
                  </a:cubicBezTo>
                  <a:cubicBezTo>
                    <a:pt x="24494" y="7094"/>
                    <a:pt x="24481" y="7052"/>
                    <a:pt x="24470" y="7010"/>
                  </a:cubicBezTo>
                  <a:cubicBezTo>
                    <a:pt x="24451" y="6946"/>
                    <a:pt x="24434" y="6882"/>
                    <a:pt x="24415" y="6816"/>
                  </a:cubicBezTo>
                  <a:cubicBezTo>
                    <a:pt x="24403" y="6776"/>
                    <a:pt x="24391" y="6737"/>
                    <a:pt x="24379" y="6697"/>
                  </a:cubicBezTo>
                  <a:cubicBezTo>
                    <a:pt x="24360" y="6632"/>
                    <a:pt x="24341" y="6565"/>
                    <a:pt x="24320" y="6500"/>
                  </a:cubicBezTo>
                  <a:cubicBezTo>
                    <a:pt x="24308" y="6460"/>
                    <a:pt x="24296" y="6420"/>
                    <a:pt x="24283" y="6381"/>
                  </a:cubicBezTo>
                  <a:cubicBezTo>
                    <a:pt x="24263" y="6316"/>
                    <a:pt x="24242" y="6251"/>
                    <a:pt x="24222" y="6187"/>
                  </a:cubicBezTo>
                  <a:cubicBezTo>
                    <a:pt x="24209" y="6147"/>
                    <a:pt x="24196" y="6108"/>
                    <a:pt x="24183" y="6070"/>
                  </a:cubicBezTo>
                  <a:cubicBezTo>
                    <a:pt x="24162" y="6005"/>
                    <a:pt x="24140" y="5941"/>
                    <a:pt x="24119" y="5877"/>
                  </a:cubicBezTo>
                  <a:cubicBezTo>
                    <a:pt x="24106" y="5839"/>
                    <a:pt x="24093" y="5801"/>
                    <a:pt x="24079" y="5763"/>
                  </a:cubicBezTo>
                  <a:cubicBezTo>
                    <a:pt x="24058" y="5701"/>
                    <a:pt x="24036" y="5637"/>
                    <a:pt x="24014" y="5575"/>
                  </a:cubicBezTo>
                  <a:cubicBezTo>
                    <a:pt x="24000" y="5535"/>
                    <a:pt x="23985" y="5497"/>
                    <a:pt x="23971" y="5458"/>
                  </a:cubicBezTo>
                  <a:cubicBezTo>
                    <a:pt x="23948" y="5398"/>
                    <a:pt x="23927" y="5338"/>
                    <a:pt x="23905" y="5280"/>
                  </a:cubicBezTo>
                  <a:cubicBezTo>
                    <a:pt x="23890" y="5243"/>
                    <a:pt x="23876" y="5206"/>
                    <a:pt x="23862" y="5170"/>
                  </a:cubicBezTo>
                  <a:cubicBezTo>
                    <a:pt x="23840" y="5111"/>
                    <a:pt x="23816" y="5051"/>
                    <a:pt x="23794" y="4993"/>
                  </a:cubicBezTo>
                  <a:cubicBezTo>
                    <a:pt x="23779" y="4958"/>
                    <a:pt x="23765" y="4924"/>
                    <a:pt x="23751" y="4890"/>
                  </a:cubicBezTo>
                  <a:cubicBezTo>
                    <a:pt x="23727" y="4832"/>
                    <a:pt x="23704" y="4775"/>
                    <a:pt x="23680" y="4719"/>
                  </a:cubicBezTo>
                  <a:cubicBezTo>
                    <a:pt x="23665" y="4684"/>
                    <a:pt x="23650" y="4649"/>
                    <a:pt x="23635" y="4615"/>
                  </a:cubicBezTo>
                  <a:cubicBezTo>
                    <a:pt x="23611" y="4562"/>
                    <a:pt x="23588" y="4509"/>
                    <a:pt x="23564" y="4456"/>
                  </a:cubicBezTo>
                  <a:cubicBezTo>
                    <a:pt x="23549" y="4422"/>
                    <a:pt x="23533" y="4389"/>
                    <a:pt x="23517" y="4355"/>
                  </a:cubicBezTo>
                  <a:cubicBezTo>
                    <a:pt x="23495" y="4305"/>
                    <a:pt x="23471" y="4256"/>
                    <a:pt x="23448" y="4208"/>
                  </a:cubicBezTo>
                  <a:cubicBezTo>
                    <a:pt x="23431" y="4174"/>
                    <a:pt x="23415" y="4142"/>
                    <a:pt x="23398" y="4109"/>
                  </a:cubicBezTo>
                  <a:cubicBezTo>
                    <a:pt x="23375" y="4064"/>
                    <a:pt x="23353" y="4019"/>
                    <a:pt x="23330" y="3976"/>
                  </a:cubicBezTo>
                  <a:cubicBezTo>
                    <a:pt x="23313" y="3942"/>
                    <a:pt x="23296" y="3912"/>
                    <a:pt x="23279" y="3881"/>
                  </a:cubicBezTo>
                  <a:cubicBezTo>
                    <a:pt x="23256" y="3839"/>
                    <a:pt x="23234" y="3799"/>
                    <a:pt x="23211" y="3759"/>
                  </a:cubicBezTo>
                  <a:cubicBezTo>
                    <a:pt x="23194" y="3729"/>
                    <a:pt x="23176" y="3700"/>
                    <a:pt x="23159" y="3671"/>
                  </a:cubicBezTo>
                  <a:cubicBezTo>
                    <a:pt x="23137" y="3635"/>
                    <a:pt x="23115" y="3597"/>
                    <a:pt x="23092" y="3562"/>
                  </a:cubicBezTo>
                  <a:cubicBezTo>
                    <a:pt x="23074" y="3534"/>
                    <a:pt x="23057" y="3508"/>
                    <a:pt x="23039" y="3481"/>
                  </a:cubicBezTo>
                  <a:cubicBezTo>
                    <a:pt x="23017" y="3449"/>
                    <a:pt x="22995" y="3415"/>
                    <a:pt x="22973" y="3385"/>
                  </a:cubicBezTo>
                  <a:cubicBezTo>
                    <a:pt x="22955" y="3359"/>
                    <a:pt x="22937" y="3336"/>
                    <a:pt x="22918" y="3313"/>
                  </a:cubicBezTo>
                  <a:cubicBezTo>
                    <a:pt x="22897" y="3285"/>
                    <a:pt x="22876" y="3255"/>
                    <a:pt x="22854" y="3229"/>
                  </a:cubicBezTo>
                  <a:cubicBezTo>
                    <a:pt x="22836" y="3207"/>
                    <a:pt x="22818" y="3187"/>
                    <a:pt x="22799" y="3167"/>
                  </a:cubicBezTo>
                  <a:cubicBezTo>
                    <a:pt x="22778" y="3143"/>
                    <a:pt x="22757" y="3119"/>
                    <a:pt x="22736" y="3097"/>
                  </a:cubicBezTo>
                  <a:cubicBezTo>
                    <a:pt x="22718" y="3078"/>
                    <a:pt x="22700" y="3063"/>
                    <a:pt x="22681" y="3046"/>
                  </a:cubicBezTo>
                  <a:cubicBezTo>
                    <a:pt x="22660" y="3026"/>
                    <a:pt x="22640" y="3006"/>
                    <a:pt x="22618" y="2990"/>
                  </a:cubicBezTo>
                  <a:cubicBezTo>
                    <a:pt x="22600" y="2975"/>
                    <a:pt x="22582" y="2963"/>
                    <a:pt x="22563" y="2950"/>
                  </a:cubicBezTo>
                  <a:cubicBezTo>
                    <a:pt x="22540" y="2933"/>
                    <a:pt x="22516" y="2915"/>
                    <a:pt x="22493" y="2901"/>
                  </a:cubicBezTo>
                  <a:lnTo>
                    <a:pt x="21190" y="2165"/>
                  </a:lnTo>
                  <a:cubicBezTo>
                    <a:pt x="21083" y="2181"/>
                    <a:pt x="20968" y="2202"/>
                    <a:pt x="20849" y="2224"/>
                  </a:cubicBezTo>
                  <a:cubicBezTo>
                    <a:pt x="20585" y="2272"/>
                    <a:pt x="20313" y="2324"/>
                    <a:pt x="20049" y="2324"/>
                  </a:cubicBezTo>
                  <a:cubicBezTo>
                    <a:pt x="19826" y="2324"/>
                    <a:pt x="19639" y="2286"/>
                    <a:pt x="19477" y="2211"/>
                  </a:cubicBezTo>
                  <a:cubicBezTo>
                    <a:pt x="19357" y="2153"/>
                    <a:pt x="19257" y="2104"/>
                    <a:pt x="19167" y="2058"/>
                  </a:cubicBezTo>
                  <a:cubicBezTo>
                    <a:pt x="18770" y="1857"/>
                    <a:pt x="18553" y="1747"/>
                    <a:pt x="17281" y="1495"/>
                  </a:cubicBezTo>
                  <a:cubicBezTo>
                    <a:pt x="16449" y="1329"/>
                    <a:pt x="16254" y="1279"/>
                    <a:pt x="16096" y="1238"/>
                  </a:cubicBezTo>
                  <a:cubicBezTo>
                    <a:pt x="15962" y="1203"/>
                    <a:pt x="15855" y="1175"/>
                    <a:pt x="15323" y="1076"/>
                  </a:cubicBezTo>
                  <a:cubicBezTo>
                    <a:pt x="14974" y="1011"/>
                    <a:pt x="14774" y="988"/>
                    <a:pt x="14599" y="988"/>
                  </a:cubicBezTo>
                  <a:cubicBezTo>
                    <a:pt x="14485" y="988"/>
                    <a:pt x="14381" y="998"/>
                    <a:pt x="14253" y="1012"/>
                  </a:cubicBezTo>
                  <a:cubicBezTo>
                    <a:pt x="13988" y="1041"/>
                    <a:pt x="13627" y="1079"/>
                    <a:pt x="12861" y="1079"/>
                  </a:cubicBezTo>
                  <a:cubicBezTo>
                    <a:pt x="11644" y="1079"/>
                    <a:pt x="11168" y="903"/>
                    <a:pt x="10787" y="759"/>
                  </a:cubicBezTo>
                  <a:cubicBezTo>
                    <a:pt x="10611" y="693"/>
                    <a:pt x="10458" y="636"/>
                    <a:pt x="10251" y="605"/>
                  </a:cubicBezTo>
                  <a:cubicBezTo>
                    <a:pt x="9636" y="513"/>
                    <a:pt x="2158" y="86"/>
                    <a:pt x="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0"/>
            <p:cNvSpPr/>
            <p:nvPr/>
          </p:nvSpPr>
          <p:spPr>
            <a:xfrm>
              <a:off x="3051125" y="3050850"/>
              <a:ext cx="729675" cy="407825"/>
            </a:xfrm>
            <a:custGeom>
              <a:avLst/>
              <a:gdLst/>
              <a:ahLst/>
              <a:cxnLst/>
              <a:rect l="l" t="t" r="r" b="b"/>
              <a:pathLst>
                <a:path w="29187" h="16313" extrusionOk="0">
                  <a:moveTo>
                    <a:pt x="3285" y="0"/>
                  </a:moveTo>
                  <a:cubicBezTo>
                    <a:pt x="3275" y="2"/>
                    <a:pt x="3264" y="4"/>
                    <a:pt x="3254" y="6"/>
                  </a:cubicBezTo>
                  <a:cubicBezTo>
                    <a:pt x="3180" y="21"/>
                    <a:pt x="3103" y="34"/>
                    <a:pt x="3021" y="48"/>
                  </a:cubicBezTo>
                  <a:cubicBezTo>
                    <a:pt x="3000" y="52"/>
                    <a:pt x="2976" y="55"/>
                    <a:pt x="2954" y="58"/>
                  </a:cubicBezTo>
                  <a:cubicBezTo>
                    <a:pt x="2875" y="70"/>
                    <a:pt x="2794" y="80"/>
                    <a:pt x="2709" y="92"/>
                  </a:cubicBezTo>
                  <a:cubicBezTo>
                    <a:pt x="2690" y="94"/>
                    <a:pt x="2671" y="97"/>
                    <a:pt x="2652" y="98"/>
                  </a:cubicBezTo>
                  <a:cubicBezTo>
                    <a:pt x="2553" y="109"/>
                    <a:pt x="2450" y="120"/>
                    <a:pt x="2343" y="129"/>
                  </a:cubicBezTo>
                  <a:cubicBezTo>
                    <a:pt x="2337" y="130"/>
                    <a:pt x="2330" y="130"/>
                    <a:pt x="2325" y="131"/>
                  </a:cubicBezTo>
                  <a:cubicBezTo>
                    <a:pt x="1878" y="170"/>
                    <a:pt x="1363" y="189"/>
                    <a:pt x="780" y="189"/>
                  </a:cubicBezTo>
                  <a:lnTo>
                    <a:pt x="779" y="189"/>
                  </a:lnTo>
                  <a:cubicBezTo>
                    <a:pt x="749" y="189"/>
                    <a:pt x="717" y="188"/>
                    <a:pt x="686" y="188"/>
                  </a:cubicBezTo>
                  <a:cubicBezTo>
                    <a:pt x="615" y="188"/>
                    <a:pt x="541" y="187"/>
                    <a:pt x="468" y="187"/>
                  </a:cubicBezTo>
                  <a:cubicBezTo>
                    <a:pt x="382" y="186"/>
                    <a:pt x="297" y="185"/>
                    <a:pt x="207" y="182"/>
                  </a:cubicBezTo>
                  <a:cubicBezTo>
                    <a:pt x="185" y="181"/>
                    <a:pt x="163" y="181"/>
                    <a:pt x="140" y="181"/>
                  </a:cubicBezTo>
                  <a:lnTo>
                    <a:pt x="0" y="1607"/>
                  </a:lnTo>
                  <a:cubicBezTo>
                    <a:pt x="190" y="1626"/>
                    <a:pt x="455" y="1652"/>
                    <a:pt x="752" y="1681"/>
                  </a:cubicBezTo>
                  <a:cubicBezTo>
                    <a:pt x="889" y="1694"/>
                    <a:pt x="1032" y="1708"/>
                    <a:pt x="1178" y="1721"/>
                  </a:cubicBezTo>
                  <a:cubicBezTo>
                    <a:pt x="1188" y="1721"/>
                    <a:pt x="1196" y="1723"/>
                    <a:pt x="1206" y="1723"/>
                  </a:cubicBezTo>
                  <a:cubicBezTo>
                    <a:pt x="1510" y="1751"/>
                    <a:pt x="1822" y="1777"/>
                    <a:pt x="2105" y="1801"/>
                  </a:cubicBezTo>
                  <a:cubicBezTo>
                    <a:pt x="2116" y="1801"/>
                    <a:pt x="2126" y="1802"/>
                    <a:pt x="2136" y="1803"/>
                  </a:cubicBezTo>
                  <a:cubicBezTo>
                    <a:pt x="2193" y="1807"/>
                    <a:pt x="2249" y="1812"/>
                    <a:pt x="2303" y="1816"/>
                  </a:cubicBezTo>
                  <a:cubicBezTo>
                    <a:pt x="2318" y="1816"/>
                    <a:pt x="2335" y="1818"/>
                    <a:pt x="2350" y="1819"/>
                  </a:cubicBezTo>
                  <a:cubicBezTo>
                    <a:pt x="2397" y="1823"/>
                    <a:pt x="2443" y="1825"/>
                    <a:pt x="2487" y="1829"/>
                  </a:cubicBezTo>
                  <a:cubicBezTo>
                    <a:pt x="2504" y="1829"/>
                    <a:pt x="2521" y="1830"/>
                    <a:pt x="2538" y="1832"/>
                  </a:cubicBezTo>
                  <a:cubicBezTo>
                    <a:pt x="2595" y="1835"/>
                    <a:pt x="2650" y="1839"/>
                    <a:pt x="2701" y="1841"/>
                  </a:cubicBezTo>
                  <a:cubicBezTo>
                    <a:pt x="2926" y="1854"/>
                    <a:pt x="3129" y="1860"/>
                    <a:pt x="3326" y="1866"/>
                  </a:cubicBezTo>
                  <a:cubicBezTo>
                    <a:pt x="3967" y="1886"/>
                    <a:pt x="4521" y="1904"/>
                    <a:pt x="5444" y="2105"/>
                  </a:cubicBezTo>
                  <a:cubicBezTo>
                    <a:pt x="6613" y="2358"/>
                    <a:pt x="8266" y="2512"/>
                    <a:pt x="8681" y="2512"/>
                  </a:cubicBezTo>
                  <a:cubicBezTo>
                    <a:pt x="8722" y="2512"/>
                    <a:pt x="8761" y="2518"/>
                    <a:pt x="8795" y="2527"/>
                  </a:cubicBezTo>
                  <a:cubicBezTo>
                    <a:pt x="8898" y="2557"/>
                    <a:pt x="8968" y="2625"/>
                    <a:pt x="9011" y="2683"/>
                  </a:cubicBezTo>
                  <a:cubicBezTo>
                    <a:pt x="9116" y="2825"/>
                    <a:pt x="9146" y="3008"/>
                    <a:pt x="9147" y="3259"/>
                  </a:cubicBezTo>
                  <a:cubicBezTo>
                    <a:pt x="9147" y="3309"/>
                    <a:pt x="9145" y="3363"/>
                    <a:pt x="9144" y="3419"/>
                  </a:cubicBezTo>
                  <a:cubicBezTo>
                    <a:pt x="9140" y="3531"/>
                    <a:pt x="9131" y="3654"/>
                    <a:pt x="9122" y="3792"/>
                  </a:cubicBezTo>
                  <a:cubicBezTo>
                    <a:pt x="9091" y="4294"/>
                    <a:pt x="9047" y="4980"/>
                    <a:pt x="9120" y="5868"/>
                  </a:cubicBezTo>
                  <a:lnTo>
                    <a:pt x="9205" y="6917"/>
                  </a:lnTo>
                  <a:cubicBezTo>
                    <a:pt x="9311" y="8244"/>
                    <a:pt x="9381" y="9118"/>
                    <a:pt x="9613" y="11483"/>
                  </a:cubicBezTo>
                  <a:cubicBezTo>
                    <a:pt x="9627" y="11632"/>
                    <a:pt x="9643" y="11764"/>
                    <a:pt x="9659" y="11879"/>
                  </a:cubicBezTo>
                  <a:cubicBezTo>
                    <a:pt x="9770" y="12687"/>
                    <a:pt x="9909" y="12713"/>
                    <a:pt x="9926" y="12713"/>
                  </a:cubicBezTo>
                  <a:cubicBezTo>
                    <a:pt x="10011" y="12713"/>
                    <a:pt x="10158" y="12630"/>
                    <a:pt x="10300" y="12547"/>
                  </a:cubicBezTo>
                  <a:cubicBezTo>
                    <a:pt x="10535" y="12413"/>
                    <a:pt x="10829" y="12247"/>
                    <a:pt x="11162" y="12247"/>
                  </a:cubicBezTo>
                  <a:cubicBezTo>
                    <a:pt x="11299" y="12247"/>
                    <a:pt x="11433" y="12275"/>
                    <a:pt x="11562" y="12330"/>
                  </a:cubicBezTo>
                  <a:cubicBezTo>
                    <a:pt x="11776" y="12424"/>
                    <a:pt x="11937" y="12471"/>
                    <a:pt x="12039" y="12471"/>
                  </a:cubicBezTo>
                  <a:cubicBezTo>
                    <a:pt x="12105" y="12471"/>
                    <a:pt x="12129" y="12454"/>
                    <a:pt x="12196" y="12410"/>
                  </a:cubicBezTo>
                  <a:cubicBezTo>
                    <a:pt x="12294" y="12344"/>
                    <a:pt x="12428" y="12254"/>
                    <a:pt x="12673" y="12254"/>
                  </a:cubicBezTo>
                  <a:cubicBezTo>
                    <a:pt x="12792" y="12254"/>
                    <a:pt x="12928" y="12276"/>
                    <a:pt x="13089" y="12320"/>
                  </a:cubicBezTo>
                  <a:lnTo>
                    <a:pt x="13349" y="12388"/>
                  </a:lnTo>
                  <a:cubicBezTo>
                    <a:pt x="14118" y="12593"/>
                    <a:pt x="14469" y="12687"/>
                    <a:pt x="15907" y="13619"/>
                  </a:cubicBezTo>
                  <a:cubicBezTo>
                    <a:pt x="16794" y="14195"/>
                    <a:pt x="16918" y="14210"/>
                    <a:pt x="17016" y="14221"/>
                  </a:cubicBezTo>
                  <a:cubicBezTo>
                    <a:pt x="17151" y="14237"/>
                    <a:pt x="17274" y="14262"/>
                    <a:pt x="17617" y="14457"/>
                  </a:cubicBezTo>
                  <a:cubicBezTo>
                    <a:pt x="17725" y="14518"/>
                    <a:pt x="17814" y="14549"/>
                    <a:pt x="17880" y="14549"/>
                  </a:cubicBezTo>
                  <a:cubicBezTo>
                    <a:pt x="17973" y="14549"/>
                    <a:pt x="18046" y="14483"/>
                    <a:pt x="18202" y="14336"/>
                  </a:cubicBezTo>
                  <a:cubicBezTo>
                    <a:pt x="18448" y="14104"/>
                    <a:pt x="18786" y="13784"/>
                    <a:pt x="19470" y="13641"/>
                  </a:cubicBezTo>
                  <a:cubicBezTo>
                    <a:pt x="19659" y="13602"/>
                    <a:pt x="19823" y="13584"/>
                    <a:pt x="19966" y="13584"/>
                  </a:cubicBezTo>
                  <a:cubicBezTo>
                    <a:pt x="20609" y="13584"/>
                    <a:pt x="20849" y="13949"/>
                    <a:pt x="21163" y="14425"/>
                  </a:cubicBezTo>
                  <a:cubicBezTo>
                    <a:pt x="21282" y="14605"/>
                    <a:pt x="21424" y="14814"/>
                    <a:pt x="21608" y="15044"/>
                  </a:cubicBezTo>
                  <a:cubicBezTo>
                    <a:pt x="21708" y="15169"/>
                    <a:pt x="21817" y="15297"/>
                    <a:pt x="21948" y="15434"/>
                  </a:cubicBezTo>
                  <a:cubicBezTo>
                    <a:pt x="22249" y="15747"/>
                    <a:pt x="22394" y="15826"/>
                    <a:pt x="22461" y="15841"/>
                  </a:cubicBezTo>
                  <a:cubicBezTo>
                    <a:pt x="22471" y="15842"/>
                    <a:pt x="22478" y="15843"/>
                    <a:pt x="22485" y="15843"/>
                  </a:cubicBezTo>
                  <a:cubicBezTo>
                    <a:pt x="22536" y="15843"/>
                    <a:pt x="22612" y="15757"/>
                    <a:pt x="22730" y="15614"/>
                  </a:cubicBezTo>
                  <a:cubicBezTo>
                    <a:pt x="22964" y="15334"/>
                    <a:pt x="23317" y="14910"/>
                    <a:pt x="24047" y="14694"/>
                  </a:cubicBezTo>
                  <a:cubicBezTo>
                    <a:pt x="24749" y="14484"/>
                    <a:pt x="24873" y="14378"/>
                    <a:pt x="24894" y="14349"/>
                  </a:cubicBezTo>
                  <a:cubicBezTo>
                    <a:pt x="24984" y="14118"/>
                    <a:pt x="25098" y="13964"/>
                    <a:pt x="25439" y="13783"/>
                  </a:cubicBezTo>
                  <a:cubicBezTo>
                    <a:pt x="25641" y="13676"/>
                    <a:pt x="25755" y="13636"/>
                    <a:pt x="25859" y="13636"/>
                  </a:cubicBezTo>
                  <a:cubicBezTo>
                    <a:pt x="25903" y="13636"/>
                    <a:pt x="25942" y="13643"/>
                    <a:pt x="25977" y="13654"/>
                  </a:cubicBezTo>
                  <a:cubicBezTo>
                    <a:pt x="26221" y="13737"/>
                    <a:pt x="26265" y="14080"/>
                    <a:pt x="26290" y="14275"/>
                  </a:cubicBezTo>
                  <a:cubicBezTo>
                    <a:pt x="26329" y="14587"/>
                    <a:pt x="26389" y="15059"/>
                    <a:pt x="26761" y="15734"/>
                  </a:cubicBezTo>
                  <a:cubicBezTo>
                    <a:pt x="26830" y="15862"/>
                    <a:pt x="26888" y="15960"/>
                    <a:pt x="26939" y="16039"/>
                  </a:cubicBezTo>
                  <a:cubicBezTo>
                    <a:pt x="27087" y="16273"/>
                    <a:pt x="27155" y="16312"/>
                    <a:pt x="27205" y="16312"/>
                  </a:cubicBezTo>
                  <a:cubicBezTo>
                    <a:pt x="27283" y="16312"/>
                    <a:pt x="27414" y="16254"/>
                    <a:pt x="27580" y="16180"/>
                  </a:cubicBezTo>
                  <a:cubicBezTo>
                    <a:pt x="27622" y="16161"/>
                    <a:pt x="27667" y="16142"/>
                    <a:pt x="27714" y="16120"/>
                  </a:cubicBezTo>
                  <a:cubicBezTo>
                    <a:pt x="27732" y="16113"/>
                    <a:pt x="27753" y="16104"/>
                    <a:pt x="27772" y="16097"/>
                  </a:cubicBezTo>
                  <a:cubicBezTo>
                    <a:pt x="27804" y="16083"/>
                    <a:pt x="27837" y="16069"/>
                    <a:pt x="27873" y="16054"/>
                  </a:cubicBezTo>
                  <a:cubicBezTo>
                    <a:pt x="27895" y="16044"/>
                    <a:pt x="27919" y="16034"/>
                    <a:pt x="27944" y="16026"/>
                  </a:cubicBezTo>
                  <a:cubicBezTo>
                    <a:pt x="27978" y="16013"/>
                    <a:pt x="28013" y="15999"/>
                    <a:pt x="28051" y="15985"/>
                  </a:cubicBezTo>
                  <a:cubicBezTo>
                    <a:pt x="28078" y="15975"/>
                    <a:pt x="28106" y="15965"/>
                    <a:pt x="28134" y="15955"/>
                  </a:cubicBezTo>
                  <a:cubicBezTo>
                    <a:pt x="28172" y="15942"/>
                    <a:pt x="28212" y="15928"/>
                    <a:pt x="28253" y="15915"/>
                  </a:cubicBezTo>
                  <a:cubicBezTo>
                    <a:pt x="28283" y="15906"/>
                    <a:pt x="28315" y="15895"/>
                    <a:pt x="28346" y="15885"/>
                  </a:cubicBezTo>
                  <a:cubicBezTo>
                    <a:pt x="28390" y="15874"/>
                    <a:pt x="28435" y="15860"/>
                    <a:pt x="28481" y="15847"/>
                  </a:cubicBezTo>
                  <a:cubicBezTo>
                    <a:pt x="28514" y="15837"/>
                    <a:pt x="28549" y="15828"/>
                    <a:pt x="28584" y="15820"/>
                  </a:cubicBezTo>
                  <a:cubicBezTo>
                    <a:pt x="28633" y="15807"/>
                    <a:pt x="28685" y="15794"/>
                    <a:pt x="28737" y="15783"/>
                  </a:cubicBezTo>
                  <a:cubicBezTo>
                    <a:pt x="28775" y="15775"/>
                    <a:pt x="28811" y="15766"/>
                    <a:pt x="28851" y="15758"/>
                  </a:cubicBezTo>
                  <a:cubicBezTo>
                    <a:pt x="28908" y="15747"/>
                    <a:pt x="28968" y="15735"/>
                    <a:pt x="29028" y="15725"/>
                  </a:cubicBezTo>
                  <a:cubicBezTo>
                    <a:pt x="29068" y="15718"/>
                    <a:pt x="29106" y="15712"/>
                    <a:pt x="29147" y="15704"/>
                  </a:cubicBezTo>
                  <a:cubicBezTo>
                    <a:pt x="29161" y="15702"/>
                    <a:pt x="29173" y="15699"/>
                    <a:pt x="29187" y="15698"/>
                  </a:cubicBezTo>
                  <a:lnTo>
                    <a:pt x="28556" y="4379"/>
                  </a:lnTo>
                  <a:lnTo>
                    <a:pt x="28446" y="4008"/>
                  </a:lnTo>
                  <a:lnTo>
                    <a:pt x="28436" y="3974"/>
                  </a:lnTo>
                  <a:lnTo>
                    <a:pt x="28262" y="3386"/>
                  </a:lnTo>
                  <a:lnTo>
                    <a:pt x="28263" y="3386"/>
                  </a:lnTo>
                  <a:lnTo>
                    <a:pt x="27963" y="2364"/>
                  </a:lnTo>
                  <a:lnTo>
                    <a:pt x="27526" y="881"/>
                  </a:lnTo>
                  <a:lnTo>
                    <a:pt x="3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0"/>
            <p:cNvSpPr/>
            <p:nvPr/>
          </p:nvSpPr>
          <p:spPr>
            <a:xfrm>
              <a:off x="3819400" y="3516375"/>
              <a:ext cx="421800" cy="424600"/>
            </a:xfrm>
            <a:custGeom>
              <a:avLst/>
              <a:gdLst/>
              <a:ahLst/>
              <a:cxnLst/>
              <a:rect l="l" t="t" r="r" b="b"/>
              <a:pathLst>
                <a:path w="16872" h="16984" extrusionOk="0">
                  <a:moveTo>
                    <a:pt x="9770" y="1"/>
                  </a:moveTo>
                  <a:lnTo>
                    <a:pt x="455" y="290"/>
                  </a:lnTo>
                  <a:cubicBezTo>
                    <a:pt x="439" y="356"/>
                    <a:pt x="422" y="427"/>
                    <a:pt x="404" y="504"/>
                  </a:cubicBezTo>
                  <a:cubicBezTo>
                    <a:pt x="400" y="521"/>
                    <a:pt x="395" y="539"/>
                    <a:pt x="392" y="556"/>
                  </a:cubicBezTo>
                  <a:cubicBezTo>
                    <a:pt x="375" y="628"/>
                    <a:pt x="358" y="705"/>
                    <a:pt x="340" y="787"/>
                  </a:cubicBezTo>
                  <a:cubicBezTo>
                    <a:pt x="335" y="811"/>
                    <a:pt x="330" y="835"/>
                    <a:pt x="325" y="860"/>
                  </a:cubicBezTo>
                  <a:cubicBezTo>
                    <a:pt x="302" y="963"/>
                    <a:pt x="279" y="1072"/>
                    <a:pt x="256" y="1189"/>
                  </a:cubicBezTo>
                  <a:cubicBezTo>
                    <a:pt x="1" y="2472"/>
                    <a:pt x="42" y="2647"/>
                    <a:pt x="197" y="3297"/>
                  </a:cubicBezTo>
                  <a:cubicBezTo>
                    <a:pt x="281" y="3644"/>
                    <a:pt x="393" y="4119"/>
                    <a:pt x="506" y="4913"/>
                  </a:cubicBezTo>
                  <a:cubicBezTo>
                    <a:pt x="672" y="6088"/>
                    <a:pt x="802" y="6443"/>
                    <a:pt x="907" y="6730"/>
                  </a:cubicBezTo>
                  <a:cubicBezTo>
                    <a:pt x="1011" y="7017"/>
                    <a:pt x="1102" y="7265"/>
                    <a:pt x="1165" y="8032"/>
                  </a:cubicBezTo>
                  <a:cubicBezTo>
                    <a:pt x="1211" y="8582"/>
                    <a:pt x="1223" y="8861"/>
                    <a:pt x="1233" y="9065"/>
                  </a:cubicBezTo>
                  <a:cubicBezTo>
                    <a:pt x="1238" y="9194"/>
                    <a:pt x="1243" y="9294"/>
                    <a:pt x="1255" y="9424"/>
                  </a:cubicBezTo>
                  <a:cubicBezTo>
                    <a:pt x="1274" y="9641"/>
                    <a:pt x="1312" y="9939"/>
                    <a:pt x="1408" y="10583"/>
                  </a:cubicBezTo>
                  <a:cubicBezTo>
                    <a:pt x="1452" y="10879"/>
                    <a:pt x="1488" y="11112"/>
                    <a:pt x="1518" y="11302"/>
                  </a:cubicBezTo>
                  <a:cubicBezTo>
                    <a:pt x="1529" y="11367"/>
                    <a:pt x="1539" y="11426"/>
                    <a:pt x="1547" y="11482"/>
                  </a:cubicBezTo>
                  <a:cubicBezTo>
                    <a:pt x="1660" y="12192"/>
                    <a:pt x="1677" y="12300"/>
                    <a:pt x="1740" y="13460"/>
                  </a:cubicBezTo>
                  <a:cubicBezTo>
                    <a:pt x="1746" y="13541"/>
                    <a:pt x="1749" y="13614"/>
                    <a:pt x="1752" y="13683"/>
                  </a:cubicBezTo>
                  <a:cubicBezTo>
                    <a:pt x="1753" y="13710"/>
                    <a:pt x="1754" y="13733"/>
                    <a:pt x="1754" y="13758"/>
                  </a:cubicBezTo>
                  <a:cubicBezTo>
                    <a:pt x="1757" y="13800"/>
                    <a:pt x="1758" y="13839"/>
                    <a:pt x="1759" y="13876"/>
                  </a:cubicBezTo>
                  <a:cubicBezTo>
                    <a:pt x="1760" y="13887"/>
                    <a:pt x="1760" y="13899"/>
                    <a:pt x="1760" y="13910"/>
                  </a:cubicBezTo>
                  <a:lnTo>
                    <a:pt x="2442" y="13946"/>
                  </a:lnTo>
                  <a:cubicBezTo>
                    <a:pt x="2664" y="13957"/>
                    <a:pt x="2792" y="13962"/>
                    <a:pt x="2865" y="13962"/>
                  </a:cubicBezTo>
                  <a:cubicBezTo>
                    <a:pt x="2899" y="13962"/>
                    <a:pt x="2921" y="13961"/>
                    <a:pt x="2934" y="13958"/>
                  </a:cubicBezTo>
                  <a:cubicBezTo>
                    <a:pt x="3018" y="13932"/>
                    <a:pt x="3108" y="13903"/>
                    <a:pt x="3658" y="13887"/>
                  </a:cubicBezTo>
                  <a:cubicBezTo>
                    <a:pt x="3850" y="13882"/>
                    <a:pt x="3988" y="13877"/>
                    <a:pt x="4090" y="13873"/>
                  </a:cubicBezTo>
                  <a:cubicBezTo>
                    <a:pt x="4193" y="13869"/>
                    <a:pt x="4260" y="13866"/>
                    <a:pt x="4311" y="13866"/>
                  </a:cubicBezTo>
                  <a:cubicBezTo>
                    <a:pt x="4434" y="13866"/>
                    <a:pt x="4488" y="13882"/>
                    <a:pt x="4589" y="13916"/>
                  </a:cubicBezTo>
                  <a:cubicBezTo>
                    <a:pt x="4666" y="13940"/>
                    <a:pt x="4788" y="13979"/>
                    <a:pt x="5042" y="14039"/>
                  </a:cubicBezTo>
                  <a:cubicBezTo>
                    <a:pt x="5523" y="14154"/>
                    <a:pt x="5590" y="14176"/>
                    <a:pt x="5770" y="14372"/>
                  </a:cubicBezTo>
                  <a:cubicBezTo>
                    <a:pt x="5863" y="14474"/>
                    <a:pt x="6035" y="14663"/>
                    <a:pt x="6615" y="15072"/>
                  </a:cubicBezTo>
                  <a:cubicBezTo>
                    <a:pt x="6770" y="15182"/>
                    <a:pt x="6885" y="15255"/>
                    <a:pt x="6970" y="15304"/>
                  </a:cubicBezTo>
                  <a:cubicBezTo>
                    <a:pt x="6939" y="15080"/>
                    <a:pt x="6919" y="14809"/>
                    <a:pt x="7028" y="14563"/>
                  </a:cubicBezTo>
                  <a:cubicBezTo>
                    <a:pt x="7238" y="14088"/>
                    <a:pt x="7316" y="14029"/>
                    <a:pt x="7711" y="13877"/>
                  </a:cubicBezTo>
                  <a:cubicBezTo>
                    <a:pt x="7828" y="13832"/>
                    <a:pt x="7983" y="13772"/>
                    <a:pt x="8200" y="13674"/>
                  </a:cubicBezTo>
                  <a:cubicBezTo>
                    <a:pt x="8470" y="13551"/>
                    <a:pt x="8629" y="13501"/>
                    <a:pt x="8749" y="13501"/>
                  </a:cubicBezTo>
                  <a:cubicBezTo>
                    <a:pt x="9012" y="13501"/>
                    <a:pt x="9098" y="13739"/>
                    <a:pt x="9127" y="13817"/>
                  </a:cubicBezTo>
                  <a:cubicBezTo>
                    <a:pt x="9118" y="13818"/>
                    <a:pt x="9131" y="13826"/>
                    <a:pt x="9166" y="13836"/>
                  </a:cubicBezTo>
                  <a:cubicBezTo>
                    <a:pt x="9613" y="13954"/>
                    <a:pt x="9691" y="14327"/>
                    <a:pt x="9743" y="14575"/>
                  </a:cubicBezTo>
                  <a:cubicBezTo>
                    <a:pt x="9767" y="14694"/>
                    <a:pt x="9791" y="14807"/>
                    <a:pt x="9851" y="14920"/>
                  </a:cubicBezTo>
                  <a:cubicBezTo>
                    <a:pt x="9858" y="14935"/>
                    <a:pt x="9866" y="14947"/>
                    <a:pt x="9871" y="14958"/>
                  </a:cubicBezTo>
                  <a:cubicBezTo>
                    <a:pt x="9919" y="14944"/>
                    <a:pt x="9983" y="14935"/>
                    <a:pt x="10058" y="14935"/>
                  </a:cubicBezTo>
                  <a:cubicBezTo>
                    <a:pt x="10145" y="14935"/>
                    <a:pt x="10246" y="14947"/>
                    <a:pt x="10354" y="14976"/>
                  </a:cubicBezTo>
                  <a:cubicBezTo>
                    <a:pt x="10731" y="15080"/>
                    <a:pt x="10827" y="15223"/>
                    <a:pt x="10944" y="15505"/>
                  </a:cubicBezTo>
                  <a:cubicBezTo>
                    <a:pt x="11006" y="15656"/>
                    <a:pt x="11101" y="15884"/>
                    <a:pt x="11402" y="16273"/>
                  </a:cubicBezTo>
                  <a:cubicBezTo>
                    <a:pt x="11473" y="16366"/>
                    <a:pt x="11528" y="16433"/>
                    <a:pt x="11569" y="16481"/>
                  </a:cubicBezTo>
                  <a:cubicBezTo>
                    <a:pt x="11635" y="16330"/>
                    <a:pt x="11744" y="16151"/>
                    <a:pt x="11957" y="16067"/>
                  </a:cubicBezTo>
                  <a:cubicBezTo>
                    <a:pt x="12168" y="15984"/>
                    <a:pt x="12294" y="15879"/>
                    <a:pt x="12387" y="15802"/>
                  </a:cubicBezTo>
                  <a:cubicBezTo>
                    <a:pt x="12475" y="15729"/>
                    <a:pt x="12557" y="15663"/>
                    <a:pt x="12669" y="15663"/>
                  </a:cubicBezTo>
                  <a:lnTo>
                    <a:pt x="12753" y="15663"/>
                  </a:lnTo>
                  <a:lnTo>
                    <a:pt x="12846" y="15729"/>
                  </a:lnTo>
                  <a:cubicBezTo>
                    <a:pt x="12920" y="15792"/>
                    <a:pt x="12954" y="15871"/>
                    <a:pt x="13058" y="16106"/>
                  </a:cubicBezTo>
                  <a:cubicBezTo>
                    <a:pt x="13280" y="16610"/>
                    <a:pt x="13440" y="16905"/>
                    <a:pt x="13533" y="16983"/>
                  </a:cubicBezTo>
                  <a:cubicBezTo>
                    <a:pt x="13763" y="16914"/>
                    <a:pt x="14166" y="16730"/>
                    <a:pt x="14560" y="16452"/>
                  </a:cubicBezTo>
                  <a:cubicBezTo>
                    <a:pt x="14173" y="16445"/>
                    <a:pt x="13893" y="16423"/>
                    <a:pt x="13764" y="16175"/>
                  </a:cubicBezTo>
                  <a:cubicBezTo>
                    <a:pt x="13701" y="16053"/>
                    <a:pt x="13692" y="15903"/>
                    <a:pt x="13739" y="15765"/>
                  </a:cubicBezTo>
                  <a:cubicBezTo>
                    <a:pt x="13900" y="15293"/>
                    <a:pt x="13981" y="15222"/>
                    <a:pt x="14424" y="14828"/>
                  </a:cubicBezTo>
                  <a:lnTo>
                    <a:pt x="14524" y="14740"/>
                  </a:lnTo>
                  <a:cubicBezTo>
                    <a:pt x="14678" y="14603"/>
                    <a:pt x="14829" y="14537"/>
                    <a:pt x="14985" y="14537"/>
                  </a:cubicBezTo>
                  <a:cubicBezTo>
                    <a:pt x="15225" y="14537"/>
                    <a:pt x="15406" y="14692"/>
                    <a:pt x="15582" y="14843"/>
                  </a:cubicBezTo>
                  <a:cubicBezTo>
                    <a:pt x="15746" y="14984"/>
                    <a:pt x="15902" y="15118"/>
                    <a:pt x="16116" y="15146"/>
                  </a:cubicBezTo>
                  <a:lnTo>
                    <a:pt x="16209" y="15158"/>
                  </a:lnTo>
                  <a:cubicBezTo>
                    <a:pt x="16225" y="15160"/>
                    <a:pt x="16240" y="15162"/>
                    <a:pt x="16255" y="15164"/>
                  </a:cubicBezTo>
                  <a:cubicBezTo>
                    <a:pt x="16095" y="15090"/>
                    <a:pt x="15997" y="14984"/>
                    <a:pt x="15968" y="14806"/>
                  </a:cubicBezTo>
                  <a:cubicBezTo>
                    <a:pt x="15918" y="14496"/>
                    <a:pt x="16130" y="14334"/>
                    <a:pt x="16318" y="14191"/>
                  </a:cubicBezTo>
                  <a:cubicBezTo>
                    <a:pt x="16364" y="14156"/>
                    <a:pt x="16421" y="14112"/>
                    <a:pt x="16476" y="14065"/>
                  </a:cubicBezTo>
                  <a:lnTo>
                    <a:pt x="16556" y="13651"/>
                  </a:lnTo>
                  <a:lnTo>
                    <a:pt x="16556" y="13651"/>
                  </a:lnTo>
                  <a:cubicBezTo>
                    <a:pt x="16519" y="13665"/>
                    <a:pt x="16481" y="13677"/>
                    <a:pt x="16437" y="13677"/>
                  </a:cubicBezTo>
                  <a:lnTo>
                    <a:pt x="16340" y="13675"/>
                  </a:lnTo>
                  <a:cubicBezTo>
                    <a:pt x="16178" y="13675"/>
                    <a:pt x="15718" y="13696"/>
                    <a:pt x="14454" y="13794"/>
                  </a:cubicBezTo>
                  <a:cubicBezTo>
                    <a:pt x="14296" y="13806"/>
                    <a:pt x="14157" y="13811"/>
                    <a:pt x="14032" y="13811"/>
                  </a:cubicBezTo>
                  <a:cubicBezTo>
                    <a:pt x="13443" y="13811"/>
                    <a:pt x="13110" y="13683"/>
                    <a:pt x="12948" y="13395"/>
                  </a:cubicBezTo>
                  <a:cubicBezTo>
                    <a:pt x="12774" y="13084"/>
                    <a:pt x="12875" y="12726"/>
                    <a:pt x="12942" y="12489"/>
                  </a:cubicBezTo>
                  <a:cubicBezTo>
                    <a:pt x="12967" y="12403"/>
                    <a:pt x="12994" y="12307"/>
                    <a:pt x="12996" y="12255"/>
                  </a:cubicBezTo>
                  <a:cubicBezTo>
                    <a:pt x="13023" y="11689"/>
                    <a:pt x="13406" y="11385"/>
                    <a:pt x="13745" y="11117"/>
                  </a:cubicBezTo>
                  <a:cubicBezTo>
                    <a:pt x="13828" y="11050"/>
                    <a:pt x="13914" y="10983"/>
                    <a:pt x="13997" y="10910"/>
                  </a:cubicBezTo>
                  <a:cubicBezTo>
                    <a:pt x="14130" y="10792"/>
                    <a:pt x="14256" y="10735"/>
                    <a:pt x="14385" y="10735"/>
                  </a:cubicBezTo>
                  <a:cubicBezTo>
                    <a:pt x="14647" y="10735"/>
                    <a:pt x="14817" y="10964"/>
                    <a:pt x="14983" y="11183"/>
                  </a:cubicBezTo>
                  <a:cubicBezTo>
                    <a:pt x="15077" y="11309"/>
                    <a:pt x="15175" y="11440"/>
                    <a:pt x="15301" y="11559"/>
                  </a:cubicBezTo>
                  <a:cubicBezTo>
                    <a:pt x="15340" y="11594"/>
                    <a:pt x="15502" y="11713"/>
                    <a:pt x="15982" y="11713"/>
                  </a:cubicBezTo>
                  <a:cubicBezTo>
                    <a:pt x="16329" y="11713"/>
                    <a:pt x="16671" y="11653"/>
                    <a:pt x="16872" y="11600"/>
                  </a:cubicBezTo>
                  <a:cubicBezTo>
                    <a:pt x="16872" y="11597"/>
                    <a:pt x="16871" y="11594"/>
                    <a:pt x="16869" y="11591"/>
                  </a:cubicBezTo>
                  <a:cubicBezTo>
                    <a:pt x="16862" y="11570"/>
                    <a:pt x="16854" y="11546"/>
                    <a:pt x="16847" y="11522"/>
                  </a:cubicBezTo>
                  <a:cubicBezTo>
                    <a:pt x="16843" y="11511"/>
                    <a:pt x="16839" y="11499"/>
                    <a:pt x="16836" y="11487"/>
                  </a:cubicBezTo>
                  <a:cubicBezTo>
                    <a:pt x="16829" y="11463"/>
                    <a:pt x="16821" y="11440"/>
                    <a:pt x="16813" y="11413"/>
                  </a:cubicBezTo>
                  <a:cubicBezTo>
                    <a:pt x="16807" y="11393"/>
                    <a:pt x="16801" y="11371"/>
                    <a:pt x="16794" y="11349"/>
                  </a:cubicBezTo>
                  <a:cubicBezTo>
                    <a:pt x="16788" y="11327"/>
                    <a:pt x="16782" y="11307"/>
                    <a:pt x="16775" y="11283"/>
                  </a:cubicBezTo>
                  <a:cubicBezTo>
                    <a:pt x="16762" y="11235"/>
                    <a:pt x="16747" y="11184"/>
                    <a:pt x="16732" y="11129"/>
                  </a:cubicBezTo>
                  <a:cubicBezTo>
                    <a:pt x="16710" y="11042"/>
                    <a:pt x="16695" y="11018"/>
                    <a:pt x="16694" y="11018"/>
                  </a:cubicBezTo>
                  <a:cubicBezTo>
                    <a:pt x="16693" y="11022"/>
                    <a:pt x="16670" y="11023"/>
                    <a:pt x="16641" y="11023"/>
                  </a:cubicBezTo>
                  <a:cubicBezTo>
                    <a:pt x="16621" y="11023"/>
                    <a:pt x="16599" y="11023"/>
                    <a:pt x="16579" y="11023"/>
                  </a:cubicBezTo>
                  <a:cubicBezTo>
                    <a:pt x="16391" y="11017"/>
                    <a:pt x="16106" y="11009"/>
                    <a:pt x="15697" y="10782"/>
                  </a:cubicBezTo>
                  <a:cubicBezTo>
                    <a:pt x="15504" y="10675"/>
                    <a:pt x="15275" y="10515"/>
                    <a:pt x="15230" y="10221"/>
                  </a:cubicBezTo>
                  <a:cubicBezTo>
                    <a:pt x="15183" y="9914"/>
                    <a:pt x="15353" y="9696"/>
                    <a:pt x="15518" y="9483"/>
                  </a:cubicBezTo>
                  <a:cubicBezTo>
                    <a:pt x="15669" y="9286"/>
                    <a:pt x="15842" y="9065"/>
                    <a:pt x="15910" y="8747"/>
                  </a:cubicBezTo>
                  <a:lnTo>
                    <a:pt x="15910" y="8747"/>
                  </a:lnTo>
                  <a:cubicBezTo>
                    <a:pt x="15854" y="8769"/>
                    <a:pt x="15790" y="8792"/>
                    <a:pt x="15729" y="8816"/>
                  </a:cubicBezTo>
                  <a:cubicBezTo>
                    <a:pt x="15411" y="8939"/>
                    <a:pt x="14974" y="9108"/>
                    <a:pt x="14428" y="9144"/>
                  </a:cubicBezTo>
                  <a:cubicBezTo>
                    <a:pt x="14227" y="9158"/>
                    <a:pt x="14067" y="9164"/>
                    <a:pt x="13936" y="9164"/>
                  </a:cubicBezTo>
                  <a:cubicBezTo>
                    <a:pt x="13493" y="9164"/>
                    <a:pt x="13345" y="9093"/>
                    <a:pt x="13184" y="8993"/>
                  </a:cubicBezTo>
                  <a:cubicBezTo>
                    <a:pt x="13113" y="8949"/>
                    <a:pt x="13052" y="8910"/>
                    <a:pt x="12882" y="8878"/>
                  </a:cubicBezTo>
                  <a:cubicBezTo>
                    <a:pt x="12767" y="8856"/>
                    <a:pt x="12711" y="8841"/>
                    <a:pt x="12663" y="8841"/>
                  </a:cubicBezTo>
                  <a:cubicBezTo>
                    <a:pt x="12603" y="8841"/>
                    <a:pt x="12554" y="8865"/>
                    <a:pt x="12414" y="8931"/>
                  </a:cubicBezTo>
                  <a:cubicBezTo>
                    <a:pt x="12195" y="9035"/>
                    <a:pt x="11829" y="9206"/>
                    <a:pt x="10987" y="9457"/>
                  </a:cubicBezTo>
                  <a:lnTo>
                    <a:pt x="10919" y="9478"/>
                  </a:lnTo>
                  <a:cubicBezTo>
                    <a:pt x="10192" y="9695"/>
                    <a:pt x="10080" y="9728"/>
                    <a:pt x="9986" y="9728"/>
                  </a:cubicBezTo>
                  <a:cubicBezTo>
                    <a:pt x="9891" y="9728"/>
                    <a:pt x="9808" y="9680"/>
                    <a:pt x="9752" y="9598"/>
                  </a:cubicBezTo>
                  <a:cubicBezTo>
                    <a:pt x="9704" y="9590"/>
                    <a:pt x="9615" y="9583"/>
                    <a:pt x="9462" y="9583"/>
                  </a:cubicBezTo>
                  <a:lnTo>
                    <a:pt x="9346" y="9584"/>
                  </a:lnTo>
                  <a:cubicBezTo>
                    <a:pt x="9285" y="9585"/>
                    <a:pt x="9228" y="9586"/>
                    <a:pt x="9174" y="9586"/>
                  </a:cubicBezTo>
                  <a:cubicBezTo>
                    <a:pt x="8715" y="9586"/>
                    <a:pt x="8477" y="9543"/>
                    <a:pt x="8367" y="9301"/>
                  </a:cubicBezTo>
                  <a:cubicBezTo>
                    <a:pt x="8279" y="9105"/>
                    <a:pt x="8344" y="8921"/>
                    <a:pt x="8393" y="8812"/>
                  </a:cubicBezTo>
                  <a:cubicBezTo>
                    <a:pt x="8401" y="8796"/>
                    <a:pt x="8407" y="8783"/>
                    <a:pt x="8414" y="8770"/>
                  </a:cubicBezTo>
                  <a:cubicBezTo>
                    <a:pt x="8421" y="8754"/>
                    <a:pt x="8431" y="8732"/>
                    <a:pt x="8438" y="8714"/>
                  </a:cubicBezTo>
                  <a:cubicBezTo>
                    <a:pt x="8196" y="8197"/>
                    <a:pt x="8518" y="7876"/>
                    <a:pt x="8777" y="7618"/>
                  </a:cubicBezTo>
                  <a:cubicBezTo>
                    <a:pt x="8905" y="7490"/>
                    <a:pt x="9064" y="7332"/>
                    <a:pt x="9237" y="7113"/>
                  </a:cubicBezTo>
                  <a:cubicBezTo>
                    <a:pt x="9445" y="6850"/>
                    <a:pt x="9433" y="6761"/>
                    <a:pt x="9397" y="6523"/>
                  </a:cubicBezTo>
                  <a:cubicBezTo>
                    <a:pt x="9362" y="6283"/>
                    <a:pt x="9314" y="5956"/>
                    <a:pt x="9485" y="5492"/>
                  </a:cubicBezTo>
                  <a:cubicBezTo>
                    <a:pt x="9709" y="4885"/>
                    <a:pt x="9921" y="4465"/>
                    <a:pt x="10107" y="4094"/>
                  </a:cubicBezTo>
                  <a:cubicBezTo>
                    <a:pt x="10179" y="3951"/>
                    <a:pt x="10248" y="3816"/>
                    <a:pt x="10312" y="3678"/>
                  </a:cubicBezTo>
                  <a:cubicBezTo>
                    <a:pt x="10427" y="3431"/>
                    <a:pt x="10602" y="3177"/>
                    <a:pt x="10756" y="2953"/>
                  </a:cubicBezTo>
                  <a:cubicBezTo>
                    <a:pt x="10811" y="2872"/>
                    <a:pt x="10876" y="2776"/>
                    <a:pt x="10927" y="2697"/>
                  </a:cubicBezTo>
                  <a:cubicBezTo>
                    <a:pt x="10842" y="2577"/>
                    <a:pt x="10727" y="2416"/>
                    <a:pt x="10525" y="2179"/>
                  </a:cubicBezTo>
                  <a:lnTo>
                    <a:pt x="10421" y="2058"/>
                  </a:lnTo>
                  <a:cubicBezTo>
                    <a:pt x="10178" y="1779"/>
                    <a:pt x="10158" y="1745"/>
                    <a:pt x="9981" y="1329"/>
                  </a:cubicBezTo>
                  <a:cubicBezTo>
                    <a:pt x="9964" y="1290"/>
                    <a:pt x="9950" y="1247"/>
                    <a:pt x="9936" y="1203"/>
                  </a:cubicBezTo>
                  <a:cubicBezTo>
                    <a:pt x="9931" y="1190"/>
                    <a:pt x="9928" y="1176"/>
                    <a:pt x="9924" y="1162"/>
                  </a:cubicBezTo>
                  <a:cubicBezTo>
                    <a:pt x="9914" y="1129"/>
                    <a:pt x="9905" y="1093"/>
                    <a:pt x="9896" y="1056"/>
                  </a:cubicBezTo>
                  <a:cubicBezTo>
                    <a:pt x="9893" y="1042"/>
                    <a:pt x="9888" y="1031"/>
                    <a:pt x="9886" y="1017"/>
                  </a:cubicBezTo>
                  <a:cubicBezTo>
                    <a:pt x="9876" y="967"/>
                    <a:pt x="9865" y="918"/>
                    <a:pt x="9856" y="865"/>
                  </a:cubicBezTo>
                  <a:cubicBezTo>
                    <a:pt x="9854" y="856"/>
                    <a:pt x="9852" y="843"/>
                    <a:pt x="9851" y="832"/>
                  </a:cubicBezTo>
                  <a:cubicBezTo>
                    <a:pt x="9843" y="790"/>
                    <a:pt x="9837" y="748"/>
                    <a:pt x="9832" y="707"/>
                  </a:cubicBezTo>
                  <a:cubicBezTo>
                    <a:pt x="9828" y="687"/>
                    <a:pt x="9826" y="667"/>
                    <a:pt x="9823" y="648"/>
                  </a:cubicBezTo>
                  <a:cubicBezTo>
                    <a:pt x="9819" y="611"/>
                    <a:pt x="9814" y="576"/>
                    <a:pt x="9811" y="539"/>
                  </a:cubicBezTo>
                  <a:cubicBezTo>
                    <a:pt x="9808" y="521"/>
                    <a:pt x="9806" y="503"/>
                    <a:pt x="9805" y="483"/>
                  </a:cubicBezTo>
                  <a:cubicBezTo>
                    <a:pt x="9799" y="434"/>
                    <a:pt x="9795" y="386"/>
                    <a:pt x="9791" y="338"/>
                  </a:cubicBezTo>
                  <a:cubicBezTo>
                    <a:pt x="9789" y="316"/>
                    <a:pt x="9788" y="296"/>
                    <a:pt x="9787" y="274"/>
                  </a:cubicBezTo>
                  <a:cubicBezTo>
                    <a:pt x="9784" y="245"/>
                    <a:pt x="9782" y="216"/>
                    <a:pt x="9780" y="188"/>
                  </a:cubicBezTo>
                  <a:cubicBezTo>
                    <a:pt x="9779" y="165"/>
                    <a:pt x="9778" y="141"/>
                    <a:pt x="9776" y="120"/>
                  </a:cubicBezTo>
                  <a:cubicBezTo>
                    <a:pt x="9775" y="93"/>
                    <a:pt x="9774" y="68"/>
                    <a:pt x="9773" y="44"/>
                  </a:cubicBezTo>
                  <a:cubicBezTo>
                    <a:pt x="9772" y="30"/>
                    <a:pt x="9770" y="15"/>
                    <a:pt x="9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0"/>
            <p:cNvSpPr/>
            <p:nvPr/>
          </p:nvSpPr>
          <p:spPr>
            <a:xfrm>
              <a:off x="4232875" y="3857725"/>
              <a:ext cx="3950" cy="8825"/>
            </a:xfrm>
            <a:custGeom>
              <a:avLst/>
              <a:gdLst/>
              <a:ahLst/>
              <a:cxnLst/>
              <a:rect l="l" t="t" r="r" b="b"/>
              <a:pathLst>
                <a:path w="158" h="353" extrusionOk="0">
                  <a:moveTo>
                    <a:pt x="156" y="1"/>
                  </a:moveTo>
                  <a:lnTo>
                    <a:pt x="0" y="353"/>
                  </a:lnTo>
                  <a:cubicBezTo>
                    <a:pt x="85" y="271"/>
                    <a:pt x="155" y="182"/>
                    <a:pt x="157" y="101"/>
                  </a:cubicBezTo>
                  <a:cubicBezTo>
                    <a:pt x="158" y="59"/>
                    <a:pt x="157" y="28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0"/>
            <p:cNvSpPr/>
            <p:nvPr/>
          </p:nvSpPr>
          <p:spPr>
            <a:xfrm>
              <a:off x="4238500" y="3898425"/>
              <a:ext cx="61650" cy="34325"/>
            </a:xfrm>
            <a:custGeom>
              <a:avLst/>
              <a:gdLst/>
              <a:ahLst/>
              <a:cxnLst/>
              <a:rect l="l" t="t" r="r" b="b"/>
              <a:pathLst>
                <a:path w="2466" h="1373" extrusionOk="0">
                  <a:moveTo>
                    <a:pt x="1294" y="0"/>
                  </a:moveTo>
                  <a:cubicBezTo>
                    <a:pt x="1278" y="0"/>
                    <a:pt x="1239" y="12"/>
                    <a:pt x="1203" y="22"/>
                  </a:cubicBezTo>
                  <a:cubicBezTo>
                    <a:pt x="1098" y="51"/>
                    <a:pt x="938" y="95"/>
                    <a:pt x="678" y="95"/>
                  </a:cubicBezTo>
                  <a:cubicBezTo>
                    <a:pt x="495" y="95"/>
                    <a:pt x="290" y="73"/>
                    <a:pt x="53" y="29"/>
                  </a:cubicBezTo>
                  <a:cubicBezTo>
                    <a:pt x="35" y="27"/>
                    <a:pt x="18" y="23"/>
                    <a:pt x="0" y="19"/>
                  </a:cubicBezTo>
                  <a:lnTo>
                    <a:pt x="0" y="19"/>
                  </a:lnTo>
                  <a:cubicBezTo>
                    <a:pt x="15" y="29"/>
                    <a:pt x="30" y="39"/>
                    <a:pt x="48" y="49"/>
                  </a:cubicBezTo>
                  <a:cubicBezTo>
                    <a:pt x="117" y="93"/>
                    <a:pt x="223" y="161"/>
                    <a:pt x="430" y="269"/>
                  </a:cubicBezTo>
                  <a:cubicBezTo>
                    <a:pt x="835" y="480"/>
                    <a:pt x="944" y="545"/>
                    <a:pt x="1028" y="814"/>
                  </a:cubicBezTo>
                  <a:cubicBezTo>
                    <a:pt x="1046" y="873"/>
                    <a:pt x="1074" y="961"/>
                    <a:pt x="1229" y="1175"/>
                  </a:cubicBezTo>
                  <a:cubicBezTo>
                    <a:pt x="1345" y="1338"/>
                    <a:pt x="1539" y="1372"/>
                    <a:pt x="1681" y="1372"/>
                  </a:cubicBezTo>
                  <a:cubicBezTo>
                    <a:pt x="2008" y="1372"/>
                    <a:pt x="2329" y="1199"/>
                    <a:pt x="2465" y="1078"/>
                  </a:cubicBezTo>
                  <a:cubicBezTo>
                    <a:pt x="2307" y="961"/>
                    <a:pt x="2058" y="770"/>
                    <a:pt x="1703" y="387"/>
                  </a:cubicBezTo>
                  <a:cubicBezTo>
                    <a:pt x="1474" y="138"/>
                    <a:pt x="1336" y="9"/>
                    <a:pt x="1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0"/>
            <p:cNvSpPr/>
            <p:nvPr/>
          </p:nvSpPr>
          <p:spPr>
            <a:xfrm>
              <a:off x="4042475" y="3275500"/>
              <a:ext cx="300200" cy="520300"/>
            </a:xfrm>
            <a:custGeom>
              <a:avLst/>
              <a:gdLst/>
              <a:ahLst/>
              <a:cxnLst/>
              <a:rect l="l" t="t" r="r" b="b"/>
              <a:pathLst>
                <a:path w="12008" h="20812" extrusionOk="0">
                  <a:moveTo>
                    <a:pt x="5024" y="1"/>
                  </a:moveTo>
                  <a:cubicBezTo>
                    <a:pt x="5022" y="14"/>
                    <a:pt x="5018" y="27"/>
                    <a:pt x="5015" y="40"/>
                  </a:cubicBezTo>
                  <a:cubicBezTo>
                    <a:pt x="5009" y="65"/>
                    <a:pt x="5003" y="91"/>
                    <a:pt x="4996" y="119"/>
                  </a:cubicBezTo>
                  <a:cubicBezTo>
                    <a:pt x="4991" y="138"/>
                    <a:pt x="4986" y="159"/>
                    <a:pt x="4981" y="179"/>
                  </a:cubicBezTo>
                  <a:cubicBezTo>
                    <a:pt x="4973" y="208"/>
                    <a:pt x="4964" y="239"/>
                    <a:pt x="4957" y="270"/>
                  </a:cubicBezTo>
                  <a:cubicBezTo>
                    <a:pt x="4950" y="292"/>
                    <a:pt x="4944" y="315"/>
                    <a:pt x="4938" y="339"/>
                  </a:cubicBezTo>
                  <a:cubicBezTo>
                    <a:pt x="4927" y="374"/>
                    <a:pt x="4916" y="415"/>
                    <a:pt x="4904" y="455"/>
                  </a:cubicBezTo>
                  <a:cubicBezTo>
                    <a:pt x="4898" y="478"/>
                    <a:pt x="4890" y="501"/>
                    <a:pt x="4884" y="525"/>
                  </a:cubicBezTo>
                  <a:cubicBezTo>
                    <a:pt x="4865" y="593"/>
                    <a:pt x="4843" y="665"/>
                    <a:pt x="4820" y="744"/>
                  </a:cubicBezTo>
                  <a:cubicBezTo>
                    <a:pt x="4594" y="1507"/>
                    <a:pt x="4379" y="1760"/>
                    <a:pt x="3988" y="2219"/>
                  </a:cubicBezTo>
                  <a:cubicBezTo>
                    <a:pt x="3804" y="2436"/>
                    <a:pt x="3575" y="2705"/>
                    <a:pt x="3274" y="3113"/>
                  </a:cubicBezTo>
                  <a:cubicBezTo>
                    <a:pt x="2701" y="3885"/>
                    <a:pt x="2410" y="4325"/>
                    <a:pt x="2074" y="4835"/>
                  </a:cubicBezTo>
                  <a:cubicBezTo>
                    <a:pt x="1869" y="5145"/>
                    <a:pt x="1651" y="5475"/>
                    <a:pt x="1348" y="5911"/>
                  </a:cubicBezTo>
                  <a:cubicBezTo>
                    <a:pt x="1191" y="6140"/>
                    <a:pt x="1122" y="6271"/>
                    <a:pt x="1093" y="6342"/>
                  </a:cubicBezTo>
                  <a:cubicBezTo>
                    <a:pt x="1117" y="6357"/>
                    <a:pt x="1145" y="6373"/>
                    <a:pt x="1168" y="6387"/>
                  </a:cubicBezTo>
                  <a:cubicBezTo>
                    <a:pt x="1322" y="6479"/>
                    <a:pt x="1533" y="6604"/>
                    <a:pt x="1691" y="6883"/>
                  </a:cubicBezTo>
                  <a:cubicBezTo>
                    <a:pt x="1716" y="6928"/>
                    <a:pt x="1738" y="6978"/>
                    <a:pt x="1757" y="7028"/>
                  </a:cubicBezTo>
                  <a:cubicBezTo>
                    <a:pt x="1762" y="7045"/>
                    <a:pt x="1767" y="7063"/>
                    <a:pt x="1772" y="7081"/>
                  </a:cubicBezTo>
                  <a:cubicBezTo>
                    <a:pt x="1783" y="7116"/>
                    <a:pt x="1795" y="7150"/>
                    <a:pt x="1802" y="7187"/>
                  </a:cubicBezTo>
                  <a:cubicBezTo>
                    <a:pt x="1806" y="7209"/>
                    <a:pt x="1810" y="7232"/>
                    <a:pt x="1813" y="7254"/>
                  </a:cubicBezTo>
                  <a:cubicBezTo>
                    <a:pt x="1819" y="7289"/>
                    <a:pt x="1825" y="7323"/>
                    <a:pt x="1828" y="7358"/>
                  </a:cubicBezTo>
                  <a:cubicBezTo>
                    <a:pt x="1830" y="7382"/>
                    <a:pt x="1831" y="7408"/>
                    <a:pt x="1833" y="7432"/>
                  </a:cubicBezTo>
                  <a:cubicBezTo>
                    <a:pt x="1835" y="7467"/>
                    <a:pt x="1838" y="7502"/>
                    <a:pt x="1838" y="7536"/>
                  </a:cubicBezTo>
                  <a:cubicBezTo>
                    <a:pt x="1838" y="7563"/>
                    <a:pt x="1836" y="7590"/>
                    <a:pt x="1835" y="7617"/>
                  </a:cubicBezTo>
                  <a:cubicBezTo>
                    <a:pt x="1835" y="7652"/>
                    <a:pt x="1833" y="7687"/>
                    <a:pt x="1831" y="7722"/>
                  </a:cubicBezTo>
                  <a:cubicBezTo>
                    <a:pt x="1829" y="7750"/>
                    <a:pt x="1827" y="7777"/>
                    <a:pt x="1825" y="7806"/>
                  </a:cubicBezTo>
                  <a:cubicBezTo>
                    <a:pt x="1820" y="7841"/>
                    <a:pt x="1817" y="7875"/>
                    <a:pt x="1813" y="7910"/>
                  </a:cubicBezTo>
                  <a:cubicBezTo>
                    <a:pt x="1809" y="7939"/>
                    <a:pt x="1805" y="7968"/>
                    <a:pt x="1801" y="7997"/>
                  </a:cubicBezTo>
                  <a:cubicBezTo>
                    <a:pt x="1796" y="8031"/>
                    <a:pt x="1789" y="8065"/>
                    <a:pt x="1784" y="8100"/>
                  </a:cubicBezTo>
                  <a:cubicBezTo>
                    <a:pt x="1779" y="8129"/>
                    <a:pt x="1773" y="8158"/>
                    <a:pt x="1767" y="8185"/>
                  </a:cubicBezTo>
                  <a:cubicBezTo>
                    <a:pt x="1760" y="8220"/>
                    <a:pt x="1753" y="8253"/>
                    <a:pt x="1745" y="8287"/>
                  </a:cubicBezTo>
                  <a:cubicBezTo>
                    <a:pt x="1739" y="8316"/>
                    <a:pt x="1732" y="8344"/>
                    <a:pt x="1726" y="8373"/>
                  </a:cubicBezTo>
                  <a:cubicBezTo>
                    <a:pt x="1717" y="8405"/>
                    <a:pt x="1710" y="8436"/>
                    <a:pt x="1701" y="8469"/>
                  </a:cubicBezTo>
                  <a:cubicBezTo>
                    <a:pt x="1694" y="8498"/>
                    <a:pt x="1686" y="8527"/>
                    <a:pt x="1678" y="8554"/>
                  </a:cubicBezTo>
                  <a:cubicBezTo>
                    <a:pt x="1670" y="8585"/>
                    <a:pt x="1662" y="8613"/>
                    <a:pt x="1652" y="8644"/>
                  </a:cubicBezTo>
                  <a:cubicBezTo>
                    <a:pt x="1644" y="8671"/>
                    <a:pt x="1636" y="8699"/>
                    <a:pt x="1627" y="8727"/>
                  </a:cubicBezTo>
                  <a:cubicBezTo>
                    <a:pt x="1619" y="8754"/>
                    <a:pt x="1610" y="8780"/>
                    <a:pt x="1603" y="8805"/>
                  </a:cubicBezTo>
                  <a:cubicBezTo>
                    <a:pt x="1593" y="8834"/>
                    <a:pt x="1583" y="8862"/>
                    <a:pt x="1575" y="8889"/>
                  </a:cubicBezTo>
                  <a:cubicBezTo>
                    <a:pt x="1568" y="8910"/>
                    <a:pt x="1561" y="8928"/>
                    <a:pt x="1554" y="8947"/>
                  </a:cubicBezTo>
                  <a:cubicBezTo>
                    <a:pt x="1496" y="9114"/>
                    <a:pt x="1441" y="9255"/>
                    <a:pt x="1400" y="9353"/>
                  </a:cubicBezTo>
                  <a:cubicBezTo>
                    <a:pt x="1398" y="9356"/>
                    <a:pt x="1396" y="9361"/>
                    <a:pt x="1395" y="9365"/>
                  </a:cubicBezTo>
                  <a:cubicBezTo>
                    <a:pt x="1400" y="9762"/>
                    <a:pt x="1444" y="10391"/>
                    <a:pt x="1547" y="10635"/>
                  </a:cubicBezTo>
                  <a:cubicBezTo>
                    <a:pt x="1687" y="10967"/>
                    <a:pt x="1687" y="10967"/>
                    <a:pt x="1872" y="11179"/>
                  </a:cubicBezTo>
                  <a:lnTo>
                    <a:pt x="1979" y="11304"/>
                  </a:lnTo>
                  <a:cubicBezTo>
                    <a:pt x="2217" y="11580"/>
                    <a:pt x="2350" y="11773"/>
                    <a:pt x="2438" y="11899"/>
                  </a:cubicBezTo>
                  <a:cubicBezTo>
                    <a:pt x="2472" y="11946"/>
                    <a:pt x="2497" y="11984"/>
                    <a:pt x="2522" y="12015"/>
                  </a:cubicBezTo>
                  <a:cubicBezTo>
                    <a:pt x="2756" y="12309"/>
                    <a:pt x="2523" y="12649"/>
                    <a:pt x="2254" y="13043"/>
                  </a:cubicBezTo>
                  <a:cubicBezTo>
                    <a:pt x="2114" y="13244"/>
                    <a:pt x="1957" y="13474"/>
                    <a:pt x="1868" y="13666"/>
                  </a:cubicBezTo>
                  <a:cubicBezTo>
                    <a:pt x="1799" y="13812"/>
                    <a:pt x="1728" y="13953"/>
                    <a:pt x="1653" y="14101"/>
                  </a:cubicBezTo>
                  <a:cubicBezTo>
                    <a:pt x="1476" y="14454"/>
                    <a:pt x="1274" y="14855"/>
                    <a:pt x="1065" y="15421"/>
                  </a:cubicBezTo>
                  <a:cubicBezTo>
                    <a:pt x="968" y="15682"/>
                    <a:pt x="991" y="15836"/>
                    <a:pt x="1019" y="16030"/>
                  </a:cubicBezTo>
                  <a:cubicBezTo>
                    <a:pt x="1075" y="16405"/>
                    <a:pt x="1090" y="16755"/>
                    <a:pt x="708" y="17239"/>
                  </a:cubicBezTo>
                  <a:cubicBezTo>
                    <a:pt x="512" y="17488"/>
                    <a:pt x="338" y="17660"/>
                    <a:pt x="199" y="17800"/>
                  </a:cubicBezTo>
                  <a:cubicBezTo>
                    <a:pt x="127" y="17871"/>
                    <a:pt x="41" y="17955"/>
                    <a:pt x="0" y="18010"/>
                  </a:cubicBezTo>
                  <a:cubicBezTo>
                    <a:pt x="97" y="18199"/>
                    <a:pt x="91" y="18378"/>
                    <a:pt x="57" y="18519"/>
                  </a:cubicBezTo>
                  <a:cubicBezTo>
                    <a:pt x="110" y="18522"/>
                    <a:pt x="177" y="18524"/>
                    <a:pt x="256" y="18524"/>
                  </a:cubicBezTo>
                  <a:cubicBezTo>
                    <a:pt x="304" y="18524"/>
                    <a:pt x="356" y="18523"/>
                    <a:pt x="413" y="18522"/>
                  </a:cubicBezTo>
                  <a:lnTo>
                    <a:pt x="539" y="18521"/>
                  </a:lnTo>
                  <a:cubicBezTo>
                    <a:pt x="594" y="18521"/>
                    <a:pt x="651" y="18521"/>
                    <a:pt x="707" y="18523"/>
                  </a:cubicBezTo>
                  <a:cubicBezTo>
                    <a:pt x="878" y="18528"/>
                    <a:pt x="1043" y="18551"/>
                    <a:pt x="1157" y="18642"/>
                  </a:cubicBezTo>
                  <a:cubicBezTo>
                    <a:pt x="1282" y="18609"/>
                    <a:pt x="1519" y="18538"/>
                    <a:pt x="1869" y="18434"/>
                  </a:cubicBezTo>
                  <a:lnTo>
                    <a:pt x="1936" y="18415"/>
                  </a:lnTo>
                  <a:cubicBezTo>
                    <a:pt x="2744" y="18174"/>
                    <a:pt x="3089" y="18010"/>
                    <a:pt x="3296" y="17914"/>
                  </a:cubicBezTo>
                  <a:cubicBezTo>
                    <a:pt x="3461" y="17836"/>
                    <a:pt x="3569" y="17785"/>
                    <a:pt x="3735" y="17785"/>
                  </a:cubicBezTo>
                  <a:cubicBezTo>
                    <a:pt x="3825" y="17785"/>
                    <a:pt x="3923" y="17801"/>
                    <a:pt x="4044" y="17825"/>
                  </a:cubicBezTo>
                  <a:cubicBezTo>
                    <a:pt x="4298" y="17873"/>
                    <a:pt x="4415" y="17946"/>
                    <a:pt x="4507" y="18004"/>
                  </a:cubicBezTo>
                  <a:cubicBezTo>
                    <a:pt x="4585" y="18052"/>
                    <a:pt x="4648" y="18091"/>
                    <a:pt x="4896" y="18099"/>
                  </a:cubicBezTo>
                  <a:cubicBezTo>
                    <a:pt x="4931" y="18101"/>
                    <a:pt x="4970" y="18101"/>
                    <a:pt x="5014" y="18101"/>
                  </a:cubicBezTo>
                  <a:cubicBezTo>
                    <a:pt x="5136" y="18101"/>
                    <a:pt x="5287" y="18096"/>
                    <a:pt x="5475" y="18083"/>
                  </a:cubicBezTo>
                  <a:cubicBezTo>
                    <a:pt x="5953" y="18051"/>
                    <a:pt x="6352" y="17896"/>
                    <a:pt x="6644" y="17785"/>
                  </a:cubicBezTo>
                  <a:cubicBezTo>
                    <a:pt x="6859" y="17701"/>
                    <a:pt x="7014" y="17641"/>
                    <a:pt x="7153" y="17641"/>
                  </a:cubicBezTo>
                  <a:cubicBezTo>
                    <a:pt x="7332" y="17641"/>
                    <a:pt x="7434" y="17745"/>
                    <a:pt x="7486" y="17833"/>
                  </a:cubicBezTo>
                  <a:cubicBezTo>
                    <a:pt x="7612" y="18037"/>
                    <a:pt x="7577" y="18310"/>
                    <a:pt x="7527" y="18550"/>
                  </a:cubicBezTo>
                  <a:cubicBezTo>
                    <a:pt x="7422" y="19048"/>
                    <a:pt x="7173" y="19370"/>
                    <a:pt x="6992" y="19604"/>
                  </a:cubicBezTo>
                  <a:cubicBezTo>
                    <a:pt x="6964" y="19641"/>
                    <a:pt x="6931" y="19684"/>
                    <a:pt x="6904" y="19721"/>
                  </a:cubicBezTo>
                  <a:cubicBezTo>
                    <a:pt x="6927" y="19737"/>
                    <a:pt x="6957" y="19758"/>
                    <a:pt x="6998" y="19779"/>
                  </a:cubicBezTo>
                  <a:cubicBezTo>
                    <a:pt x="7306" y="19950"/>
                    <a:pt x="7507" y="19956"/>
                    <a:pt x="7669" y="19960"/>
                  </a:cubicBezTo>
                  <a:cubicBezTo>
                    <a:pt x="7899" y="19967"/>
                    <a:pt x="8186" y="19974"/>
                    <a:pt x="8336" y="20544"/>
                  </a:cubicBezTo>
                  <a:cubicBezTo>
                    <a:pt x="8364" y="20649"/>
                    <a:pt x="8389" y="20737"/>
                    <a:pt x="8412" y="20812"/>
                  </a:cubicBezTo>
                  <a:cubicBezTo>
                    <a:pt x="8549" y="20718"/>
                    <a:pt x="8731" y="20629"/>
                    <a:pt x="8970" y="20565"/>
                  </a:cubicBezTo>
                  <a:cubicBezTo>
                    <a:pt x="9253" y="20492"/>
                    <a:pt x="9390" y="20460"/>
                    <a:pt x="9505" y="20460"/>
                  </a:cubicBezTo>
                  <a:cubicBezTo>
                    <a:pt x="9587" y="20460"/>
                    <a:pt x="9648" y="20476"/>
                    <a:pt x="9713" y="20493"/>
                  </a:cubicBezTo>
                  <a:cubicBezTo>
                    <a:pt x="9784" y="20512"/>
                    <a:pt x="9880" y="20538"/>
                    <a:pt x="10076" y="20560"/>
                  </a:cubicBezTo>
                  <a:cubicBezTo>
                    <a:pt x="10280" y="20583"/>
                    <a:pt x="10413" y="20623"/>
                    <a:pt x="10509" y="20653"/>
                  </a:cubicBezTo>
                  <a:cubicBezTo>
                    <a:pt x="10594" y="20679"/>
                    <a:pt x="10637" y="20691"/>
                    <a:pt x="10693" y="20691"/>
                  </a:cubicBezTo>
                  <a:cubicBezTo>
                    <a:pt x="10812" y="20691"/>
                    <a:pt x="11010" y="20627"/>
                    <a:pt x="11357" y="20479"/>
                  </a:cubicBezTo>
                  <a:cubicBezTo>
                    <a:pt x="11487" y="20424"/>
                    <a:pt x="11617" y="20385"/>
                    <a:pt x="11751" y="20365"/>
                  </a:cubicBezTo>
                  <a:cubicBezTo>
                    <a:pt x="11698" y="20227"/>
                    <a:pt x="11710" y="19957"/>
                    <a:pt x="11766" y="18810"/>
                  </a:cubicBezTo>
                  <a:cubicBezTo>
                    <a:pt x="11828" y="17565"/>
                    <a:pt x="11889" y="17030"/>
                    <a:pt x="11933" y="16638"/>
                  </a:cubicBezTo>
                  <a:cubicBezTo>
                    <a:pt x="11983" y="16197"/>
                    <a:pt x="12008" y="15983"/>
                    <a:pt x="11981" y="15090"/>
                  </a:cubicBezTo>
                  <a:cubicBezTo>
                    <a:pt x="11977" y="14962"/>
                    <a:pt x="11972" y="14820"/>
                    <a:pt x="11966" y="14662"/>
                  </a:cubicBezTo>
                  <a:cubicBezTo>
                    <a:pt x="11926" y="13605"/>
                    <a:pt x="11913" y="13534"/>
                    <a:pt x="11878" y="13348"/>
                  </a:cubicBezTo>
                  <a:cubicBezTo>
                    <a:pt x="11834" y="13114"/>
                    <a:pt x="11761" y="12725"/>
                    <a:pt x="11597" y="10782"/>
                  </a:cubicBezTo>
                  <a:cubicBezTo>
                    <a:pt x="11450" y="9036"/>
                    <a:pt x="11286" y="8340"/>
                    <a:pt x="11177" y="7881"/>
                  </a:cubicBezTo>
                  <a:cubicBezTo>
                    <a:pt x="11041" y="7306"/>
                    <a:pt x="10991" y="7032"/>
                    <a:pt x="11114" y="6006"/>
                  </a:cubicBezTo>
                  <a:cubicBezTo>
                    <a:pt x="11242" y="4948"/>
                    <a:pt x="11257" y="4893"/>
                    <a:pt x="11303" y="4731"/>
                  </a:cubicBezTo>
                  <a:cubicBezTo>
                    <a:pt x="11330" y="4635"/>
                    <a:pt x="11376" y="4473"/>
                    <a:pt x="11515" y="3626"/>
                  </a:cubicBezTo>
                  <a:cubicBezTo>
                    <a:pt x="11748" y="2221"/>
                    <a:pt x="11705" y="655"/>
                    <a:pt x="1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0"/>
            <p:cNvSpPr/>
            <p:nvPr/>
          </p:nvSpPr>
          <p:spPr>
            <a:xfrm>
              <a:off x="2667475" y="3108325"/>
              <a:ext cx="1182125" cy="1183375"/>
            </a:xfrm>
            <a:custGeom>
              <a:avLst/>
              <a:gdLst/>
              <a:ahLst/>
              <a:cxnLst/>
              <a:rect l="l" t="t" r="r" b="b"/>
              <a:pathLst>
                <a:path w="47285" h="47335" extrusionOk="0">
                  <a:moveTo>
                    <a:pt x="15279" y="1"/>
                  </a:moveTo>
                  <a:cubicBezTo>
                    <a:pt x="14426" y="8683"/>
                    <a:pt x="13378" y="18977"/>
                    <a:pt x="13153" y="19542"/>
                  </a:cubicBezTo>
                  <a:cubicBezTo>
                    <a:pt x="13130" y="19601"/>
                    <a:pt x="13102" y="19654"/>
                    <a:pt x="13052" y="19703"/>
                  </a:cubicBezTo>
                  <a:cubicBezTo>
                    <a:pt x="12900" y="19845"/>
                    <a:pt x="12546" y="19932"/>
                    <a:pt x="11500" y="19932"/>
                  </a:cubicBezTo>
                  <a:cubicBezTo>
                    <a:pt x="8466" y="19932"/>
                    <a:pt x="1424" y="19150"/>
                    <a:pt x="1" y="18989"/>
                  </a:cubicBezTo>
                  <a:lnTo>
                    <a:pt x="1" y="18989"/>
                  </a:lnTo>
                  <a:cubicBezTo>
                    <a:pt x="40" y="19099"/>
                    <a:pt x="156" y="19296"/>
                    <a:pt x="492" y="19553"/>
                  </a:cubicBezTo>
                  <a:cubicBezTo>
                    <a:pt x="1046" y="19976"/>
                    <a:pt x="1225" y="20184"/>
                    <a:pt x="1432" y="20424"/>
                  </a:cubicBezTo>
                  <a:cubicBezTo>
                    <a:pt x="1586" y="20603"/>
                    <a:pt x="1746" y="20788"/>
                    <a:pt x="2110" y="21114"/>
                  </a:cubicBezTo>
                  <a:cubicBezTo>
                    <a:pt x="2410" y="21385"/>
                    <a:pt x="2581" y="21570"/>
                    <a:pt x="2719" y="21719"/>
                  </a:cubicBezTo>
                  <a:cubicBezTo>
                    <a:pt x="2972" y="21994"/>
                    <a:pt x="3100" y="22132"/>
                    <a:pt x="3822" y="22522"/>
                  </a:cubicBezTo>
                  <a:cubicBezTo>
                    <a:pt x="4014" y="22626"/>
                    <a:pt x="4179" y="22713"/>
                    <a:pt x="4323" y="22789"/>
                  </a:cubicBezTo>
                  <a:cubicBezTo>
                    <a:pt x="5062" y="23179"/>
                    <a:pt x="5285" y="23297"/>
                    <a:pt x="5535" y="23717"/>
                  </a:cubicBezTo>
                  <a:cubicBezTo>
                    <a:pt x="5727" y="24037"/>
                    <a:pt x="5746" y="24145"/>
                    <a:pt x="5789" y="24505"/>
                  </a:cubicBezTo>
                  <a:cubicBezTo>
                    <a:pt x="5809" y="24675"/>
                    <a:pt x="5840" y="24931"/>
                    <a:pt x="5912" y="25347"/>
                  </a:cubicBezTo>
                  <a:cubicBezTo>
                    <a:pt x="5997" y="25838"/>
                    <a:pt x="5969" y="26244"/>
                    <a:pt x="5944" y="26603"/>
                  </a:cubicBezTo>
                  <a:cubicBezTo>
                    <a:pt x="5904" y="27188"/>
                    <a:pt x="5871" y="27650"/>
                    <a:pt x="6282" y="28426"/>
                  </a:cubicBezTo>
                  <a:cubicBezTo>
                    <a:pt x="6592" y="29009"/>
                    <a:pt x="6605" y="29437"/>
                    <a:pt x="6614" y="29720"/>
                  </a:cubicBezTo>
                  <a:cubicBezTo>
                    <a:pt x="6622" y="30005"/>
                    <a:pt x="6627" y="30136"/>
                    <a:pt x="7831" y="30443"/>
                  </a:cubicBezTo>
                  <a:cubicBezTo>
                    <a:pt x="8758" y="30682"/>
                    <a:pt x="9275" y="30733"/>
                    <a:pt x="9616" y="30769"/>
                  </a:cubicBezTo>
                  <a:cubicBezTo>
                    <a:pt x="10094" y="30817"/>
                    <a:pt x="10291" y="30837"/>
                    <a:pt x="10647" y="31322"/>
                  </a:cubicBezTo>
                  <a:cubicBezTo>
                    <a:pt x="10879" y="31637"/>
                    <a:pt x="10917" y="32043"/>
                    <a:pt x="10920" y="32373"/>
                  </a:cubicBezTo>
                  <a:cubicBezTo>
                    <a:pt x="10929" y="32363"/>
                    <a:pt x="10939" y="32350"/>
                    <a:pt x="10950" y="32338"/>
                  </a:cubicBezTo>
                  <a:cubicBezTo>
                    <a:pt x="11250" y="31977"/>
                    <a:pt x="11413" y="31679"/>
                    <a:pt x="11572" y="31392"/>
                  </a:cubicBezTo>
                  <a:cubicBezTo>
                    <a:pt x="11870" y="30849"/>
                    <a:pt x="12151" y="30336"/>
                    <a:pt x="13195" y="29698"/>
                  </a:cubicBezTo>
                  <a:cubicBezTo>
                    <a:pt x="13684" y="29400"/>
                    <a:pt x="13692" y="29121"/>
                    <a:pt x="13701" y="28854"/>
                  </a:cubicBezTo>
                  <a:cubicBezTo>
                    <a:pt x="13706" y="28691"/>
                    <a:pt x="13723" y="28191"/>
                    <a:pt x="14170" y="28191"/>
                  </a:cubicBezTo>
                  <a:cubicBezTo>
                    <a:pt x="14407" y="28191"/>
                    <a:pt x="14795" y="28334"/>
                    <a:pt x="15709" y="28756"/>
                  </a:cubicBezTo>
                  <a:cubicBezTo>
                    <a:pt x="16714" y="29221"/>
                    <a:pt x="17351" y="29390"/>
                    <a:pt x="17818" y="29515"/>
                  </a:cubicBezTo>
                  <a:cubicBezTo>
                    <a:pt x="18717" y="29755"/>
                    <a:pt x="19034" y="29891"/>
                    <a:pt x="19739" y="31151"/>
                  </a:cubicBezTo>
                  <a:cubicBezTo>
                    <a:pt x="20485" y="32485"/>
                    <a:pt x="20552" y="32708"/>
                    <a:pt x="20755" y="33370"/>
                  </a:cubicBezTo>
                  <a:cubicBezTo>
                    <a:pt x="20845" y="33664"/>
                    <a:pt x="20968" y="34066"/>
                    <a:pt x="21201" y="34717"/>
                  </a:cubicBezTo>
                  <a:cubicBezTo>
                    <a:pt x="21536" y="35651"/>
                    <a:pt x="21439" y="36242"/>
                    <a:pt x="21381" y="36595"/>
                  </a:cubicBezTo>
                  <a:cubicBezTo>
                    <a:pt x="21374" y="36644"/>
                    <a:pt x="21364" y="36704"/>
                    <a:pt x="21360" y="36744"/>
                  </a:cubicBezTo>
                  <a:cubicBezTo>
                    <a:pt x="21528" y="36848"/>
                    <a:pt x="22169" y="36949"/>
                    <a:pt x="22420" y="36989"/>
                  </a:cubicBezTo>
                  <a:cubicBezTo>
                    <a:pt x="22743" y="37040"/>
                    <a:pt x="23051" y="37066"/>
                    <a:pt x="23336" y="37066"/>
                  </a:cubicBezTo>
                  <a:cubicBezTo>
                    <a:pt x="23700" y="37066"/>
                    <a:pt x="23968" y="37024"/>
                    <a:pt x="24163" y="36994"/>
                  </a:cubicBezTo>
                  <a:cubicBezTo>
                    <a:pt x="24291" y="36974"/>
                    <a:pt x="24393" y="36958"/>
                    <a:pt x="24487" y="36958"/>
                  </a:cubicBezTo>
                  <a:cubicBezTo>
                    <a:pt x="25008" y="36958"/>
                    <a:pt x="25076" y="37487"/>
                    <a:pt x="25161" y="38156"/>
                  </a:cubicBezTo>
                  <a:cubicBezTo>
                    <a:pt x="25223" y="38629"/>
                    <a:pt x="25249" y="38800"/>
                    <a:pt x="25261" y="38855"/>
                  </a:cubicBezTo>
                  <a:cubicBezTo>
                    <a:pt x="25307" y="38951"/>
                    <a:pt x="25337" y="39065"/>
                    <a:pt x="25490" y="40218"/>
                  </a:cubicBezTo>
                  <a:cubicBezTo>
                    <a:pt x="25609" y="41116"/>
                    <a:pt x="25612" y="41701"/>
                    <a:pt x="25614" y="42088"/>
                  </a:cubicBezTo>
                  <a:cubicBezTo>
                    <a:pt x="25616" y="42642"/>
                    <a:pt x="25617" y="42728"/>
                    <a:pt x="25882" y="42995"/>
                  </a:cubicBezTo>
                  <a:cubicBezTo>
                    <a:pt x="25938" y="43051"/>
                    <a:pt x="26029" y="43142"/>
                    <a:pt x="26078" y="43265"/>
                  </a:cubicBezTo>
                  <a:cubicBezTo>
                    <a:pt x="26262" y="43360"/>
                    <a:pt x="26511" y="43490"/>
                    <a:pt x="26843" y="43667"/>
                  </a:cubicBezTo>
                  <a:cubicBezTo>
                    <a:pt x="27985" y="44276"/>
                    <a:pt x="28315" y="44397"/>
                    <a:pt x="28512" y="44469"/>
                  </a:cubicBezTo>
                  <a:cubicBezTo>
                    <a:pt x="28777" y="44565"/>
                    <a:pt x="28892" y="44619"/>
                    <a:pt x="29736" y="45176"/>
                  </a:cubicBezTo>
                  <a:cubicBezTo>
                    <a:pt x="30459" y="45653"/>
                    <a:pt x="30654" y="45927"/>
                    <a:pt x="30782" y="46107"/>
                  </a:cubicBezTo>
                  <a:cubicBezTo>
                    <a:pt x="30890" y="46259"/>
                    <a:pt x="30925" y="46311"/>
                    <a:pt x="32032" y="46533"/>
                  </a:cubicBezTo>
                  <a:cubicBezTo>
                    <a:pt x="33026" y="46733"/>
                    <a:pt x="33565" y="47070"/>
                    <a:pt x="33887" y="47272"/>
                  </a:cubicBezTo>
                  <a:cubicBezTo>
                    <a:pt x="33921" y="47292"/>
                    <a:pt x="33956" y="47315"/>
                    <a:pt x="33988" y="47335"/>
                  </a:cubicBezTo>
                  <a:cubicBezTo>
                    <a:pt x="33997" y="47301"/>
                    <a:pt x="34006" y="47258"/>
                    <a:pt x="34016" y="47206"/>
                  </a:cubicBezTo>
                  <a:cubicBezTo>
                    <a:pt x="34101" y="46778"/>
                    <a:pt x="34322" y="46733"/>
                    <a:pt x="34413" y="46733"/>
                  </a:cubicBezTo>
                  <a:cubicBezTo>
                    <a:pt x="34430" y="46733"/>
                    <a:pt x="34447" y="46734"/>
                    <a:pt x="34463" y="46737"/>
                  </a:cubicBezTo>
                  <a:cubicBezTo>
                    <a:pt x="34376" y="46317"/>
                    <a:pt x="34274" y="45854"/>
                    <a:pt x="34223" y="45629"/>
                  </a:cubicBezTo>
                  <a:cubicBezTo>
                    <a:pt x="33854" y="43965"/>
                    <a:pt x="33407" y="43134"/>
                    <a:pt x="33111" y="42585"/>
                  </a:cubicBezTo>
                  <a:cubicBezTo>
                    <a:pt x="32607" y="41650"/>
                    <a:pt x="32512" y="41239"/>
                    <a:pt x="33331" y="39955"/>
                  </a:cubicBezTo>
                  <a:cubicBezTo>
                    <a:pt x="33827" y="39175"/>
                    <a:pt x="34015" y="38800"/>
                    <a:pt x="34140" y="38550"/>
                  </a:cubicBezTo>
                  <a:cubicBezTo>
                    <a:pt x="34369" y="38094"/>
                    <a:pt x="34423" y="38017"/>
                    <a:pt x="35267" y="37212"/>
                  </a:cubicBezTo>
                  <a:cubicBezTo>
                    <a:pt x="35911" y="36600"/>
                    <a:pt x="36307" y="36192"/>
                    <a:pt x="36568" y="35921"/>
                  </a:cubicBezTo>
                  <a:cubicBezTo>
                    <a:pt x="36637" y="35850"/>
                    <a:pt x="36697" y="35790"/>
                    <a:pt x="36750" y="35736"/>
                  </a:cubicBezTo>
                  <a:cubicBezTo>
                    <a:pt x="36123" y="35088"/>
                    <a:pt x="35841" y="34737"/>
                    <a:pt x="35948" y="34359"/>
                  </a:cubicBezTo>
                  <a:cubicBezTo>
                    <a:pt x="35982" y="34243"/>
                    <a:pt x="36082" y="34047"/>
                    <a:pt x="36378" y="34047"/>
                  </a:cubicBezTo>
                  <a:lnTo>
                    <a:pt x="36834" y="34044"/>
                  </a:lnTo>
                  <a:cubicBezTo>
                    <a:pt x="37710" y="34044"/>
                    <a:pt x="38362" y="34122"/>
                    <a:pt x="38696" y="34496"/>
                  </a:cubicBezTo>
                  <a:cubicBezTo>
                    <a:pt x="38896" y="34718"/>
                    <a:pt x="38866" y="35015"/>
                    <a:pt x="38778" y="35287"/>
                  </a:cubicBezTo>
                  <a:cubicBezTo>
                    <a:pt x="38900" y="35206"/>
                    <a:pt x="39052" y="35101"/>
                    <a:pt x="39238" y="34969"/>
                  </a:cubicBezTo>
                  <a:cubicBezTo>
                    <a:pt x="41306" y="33497"/>
                    <a:pt x="41646" y="33160"/>
                    <a:pt x="41660" y="33147"/>
                  </a:cubicBezTo>
                  <a:cubicBezTo>
                    <a:pt x="41682" y="33126"/>
                    <a:pt x="42081" y="32766"/>
                    <a:pt x="42053" y="32308"/>
                  </a:cubicBezTo>
                  <a:cubicBezTo>
                    <a:pt x="42024" y="31829"/>
                    <a:pt x="41762" y="30906"/>
                    <a:pt x="41640" y="30514"/>
                  </a:cubicBezTo>
                  <a:cubicBezTo>
                    <a:pt x="41509" y="30338"/>
                    <a:pt x="41401" y="30136"/>
                    <a:pt x="41474" y="29915"/>
                  </a:cubicBezTo>
                  <a:cubicBezTo>
                    <a:pt x="41521" y="29772"/>
                    <a:pt x="41629" y="29682"/>
                    <a:pt x="41758" y="29682"/>
                  </a:cubicBezTo>
                  <a:cubicBezTo>
                    <a:pt x="41875" y="29682"/>
                    <a:pt x="42042" y="29732"/>
                    <a:pt x="42805" y="30335"/>
                  </a:cubicBezTo>
                  <a:cubicBezTo>
                    <a:pt x="43535" y="30912"/>
                    <a:pt x="43692" y="31268"/>
                    <a:pt x="43786" y="31480"/>
                  </a:cubicBezTo>
                  <a:cubicBezTo>
                    <a:pt x="43797" y="31505"/>
                    <a:pt x="43806" y="31529"/>
                    <a:pt x="43817" y="31546"/>
                  </a:cubicBezTo>
                  <a:cubicBezTo>
                    <a:pt x="43853" y="31568"/>
                    <a:pt x="44037" y="31597"/>
                    <a:pt x="44358" y="31623"/>
                  </a:cubicBezTo>
                  <a:cubicBezTo>
                    <a:pt x="44582" y="31642"/>
                    <a:pt x="44777" y="31650"/>
                    <a:pt x="44957" y="31650"/>
                  </a:cubicBezTo>
                  <a:cubicBezTo>
                    <a:pt x="45899" y="31650"/>
                    <a:pt x="46414" y="31402"/>
                    <a:pt x="46736" y="30799"/>
                  </a:cubicBezTo>
                  <a:cubicBezTo>
                    <a:pt x="46907" y="30476"/>
                    <a:pt x="47083" y="30303"/>
                    <a:pt x="47284" y="30262"/>
                  </a:cubicBezTo>
                  <a:cubicBezTo>
                    <a:pt x="47281" y="30161"/>
                    <a:pt x="47275" y="30015"/>
                    <a:pt x="47264" y="29829"/>
                  </a:cubicBezTo>
                  <a:cubicBezTo>
                    <a:pt x="47204" y="28715"/>
                    <a:pt x="47189" y="28626"/>
                    <a:pt x="47081" y="27939"/>
                  </a:cubicBezTo>
                  <a:cubicBezTo>
                    <a:pt x="47045" y="27716"/>
                    <a:pt x="46999" y="27431"/>
                    <a:pt x="46940" y="27032"/>
                  </a:cubicBezTo>
                  <a:cubicBezTo>
                    <a:pt x="46910" y="26831"/>
                    <a:pt x="46885" y="26662"/>
                    <a:pt x="46865" y="26517"/>
                  </a:cubicBezTo>
                  <a:cubicBezTo>
                    <a:pt x="46777" y="25892"/>
                    <a:pt x="46769" y="25732"/>
                    <a:pt x="46755" y="25427"/>
                  </a:cubicBezTo>
                  <a:cubicBezTo>
                    <a:pt x="46749" y="25279"/>
                    <a:pt x="46740" y="25090"/>
                    <a:pt x="46718" y="24779"/>
                  </a:cubicBezTo>
                  <a:cubicBezTo>
                    <a:pt x="46710" y="24676"/>
                    <a:pt x="46702" y="24559"/>
                    <a:pt x="46691" y="24426"/>
                  </a:cubicBezTo>
                  <a:cubicBezTo>
                    <a:pt x="46637" y="23774"/>
                    <a:pt x="46571" y="23592"/>
                    <a:pt x="46480" y="23342"/>
                  </a:cubicBezTo>
                  <a:cubicBezTo>
                    <a:pt x="46362" y="23021"/>
                    <a:pt x="46216" y="22620"/>
                    <a:pt x="46037" y="21356"/>
                  </a:cubicBezTo>
                  <a:cubicBezTo>
                    <a:pt x="45931" y="20603"/>
                    <a:pt x="45822" y="20150"/>
                    <a:pt x="45743" y="19819"/>
                  </a:cubicBezTo>
                  <a:cubicBezTo>
                    <a:pt x="45561" y="19053"/>
                    <a:pt x="45515" y="18743"/>
                    <a:pt x="45794" y="17343"/>
                  </a:cubicBezTo>
                  <a:cubicBezTo>
                    <a:pt x="45849" y="17068"/>
                    <a:pt x="45902" y="16831"/>
                    <a:pt x="45949" y="16631"/>
                  </a:cubicBezTo>
                  <a:lnTo>
                    <a:pt x="45942" y="16631"/>
                  </a:lnTo>
                  <a:lnTo>
                    <a:pt x="46063" y="16163"/>
                  </a:lnTo>
                  <a:cubicBezTo>
                    <a:pt x="46101" y="16012"/>
                    <a:pt x="46138" y="15878"/>
                    <a:pt x="46171" y="15755"/>
                  </a:cubicBezTo>
                  <a:cubicBezTo>
                    <a:pt x="46356" y="15062"/>
                    <a:pt x="46383" y="14938"/>
                    <a:pt x="46233" y="14609"/>
                  </a:cubicBezTo>
                  <a:cubicBezTo>
                    <a:pt x="46162" y="14451"/>
                    <a:pt x="46145" y="14282"/>
                    <a:pt x="46187" y="14119"/>
                  </a:cubicBezTo>
                  <a:cubicBezTo>
                    <a:pt x="46199" y="14072"/>
                    <a:pt x="46215" y="14028"/>
                    <a:pt x="46234" y="13988"/>
                  </a:cubicBezTo>
                  <a:lnTo>
                    <a:pt x="46234" y="13988"/>
                  </a:lnTo>
                  <a:cubicBezTo>
                    <a:pt x="46035" y="13993"/>
                    <a:pt x="45791" y="14000"/>
                    <a:pt x="45496" y="14010"/>
                  </a:cubicBezTo>
                  <a:cubicBezTo>
                    <a:pt x="45278" y="14018"/>
                    <a:pt x="45067" y="14033"/>
                    <a:pt x="44854" y="14057"/>
                  </a:cubicBezTo>
                  <a:cubicBezTo>
                    <a:pt x="43962" y="14158"/>
                    <a:pt x="43449" y="14387"/>
                    <a:pt x="43112" y="14538"/>
                  </a:cubicBezTo>
                  <a:cubicBezTo>
                    <a:pt x="42895" y="14634"/>
                    <a:pt x="42724" y="14710"/>
                    <a:pt x="42551" y="14710"/>
                  </a:cubicBezTo>
                  <a:cubicBezTo>
                    <a:pt x="42198" y="14710"/>
                    <a:pt x="41970" y="14414"/>
                    <a:pt x="41650" y="13831"/>
                  </a:cubicBezTo>
                  <a:cubicBezTo>
                    <a:pt x="41208" y="13026"/>
                    <a:pt x="41129" y="12415"/>
                    <a:pt x="41087" y="12087"/>
                  </a:cubicBezTo>
                  <a:cubicBezTo>
                    <a:pt x="41087" y="12086"/>
                    <a:pt x="41087" y="12085"/>
                    <a:pt x="41087" y="12082"/>
                  </a:cubicBezTo>
                  <a:cubicBezTo>
                    <a:pt x="41063" y="12093"/>
                    <a:pt x="41035" y="12108"/>
                    <a:pt x="41001" y="12126"/>
                  </a:cubicBezTo>
                  <a:cubicBezTo>
                    <a:pt x="40783" y="12241"/>
                    <a:pt x="40764" y="12291"/>
                    <a:pt x="40748" y="12331"/>
                  </a:cubicBezTo>
                  <a:cubicBezTo>
                    <a:pt x="40633" y="12626"/>
                    <a:pt x="40481" y="12786"/>
                    <a:pt x="39520" y="13073"/>
                  </a:cubicBezTo>
                  <a:cubicBezTo>
                    <a:pt x="38938" y="13246"/>
                    <a:pt x="38673" y="13564"/>
                    <a:pt x="38460" y="13819"/>
                  </a:cubicBezTo>
                  <a:cubicBezTo>
                    <a:pt x="38287" y="14026"/>
                    <a:pt x="38108" y="14242"/>
                    <a:pt x="37831" y="14242"/>
                  </a:cubicBezTo>
                  <a:cubicBezTo>
                    <a:pt x="37587" y="14242"/>
                    <a:pt x="37330" y="14077"/>
                    <a:pt x="36940" y="13672"/>
                  </a:cubicBezTo>
                  <a:cubicBezTo>
                    <a:pt x="36525" y="13240"/>
                    <a:pt x="36280" y="12870"/>
                    <a:pt x="36083" y="12572"/>
                  </a:cubicBezTo>
                  <a:cubicBezTo>
                    <a:pt x="36047" y="12518"/>
                    <a:pt x="36015" y="12468"/>
                    <a:pt x="35984" y="12422"/>
                  </a:cubicBezTo>
                  <a:cubicBezTo>
                    <a:pt x="35767" y="12102"/>
                    <a:pt x="35645" y="11978"/>
                    <a:pt x="35324" y="11978"/>
                  </a:cubicBezTo>
                  <a:cubicBezTo>
                    <a:pt x="35208" y="11978"/>
                    <a:pt x="35072" y="11996"/>
                    <a:pt x="34906" y="12029"/>
                  </a:cubicBezTo>
                  <a:cubicBezTo>
                    <a:pt x="34356" y="12145"/>
                    <a:pt x="34104" y="12384"/>
                    <a:pt x="33881" y="12594"/>
                  </a:cubicBezTo>
                  <a:cubicBezTo>
                    <a:pt x="33698" y="12767"/>
                    <a:pt x="33508" y="12947"/>
                    <a:pt x="33226" y="12947"/>
                  </a:cubicBezTo>
                  <a:cubicBezTo>
                    <a:pt x="33079" y="12947"/>
                    <a:pt x="32919" y="12897"/>
                    <a:pt x="32736" y="12794"/>
                  </a:cubicBezTo>
                  <a:cubicBezTo>
                    <a:pt x="32449" y="12632"/>
                    <a:pt x="32379" y="12624"/>
                    <a:pt x="32312" y="12616"/>
                  </a:cubicBezTo>
                  <a:cubicBezTo>
                    <a:pt x="32107" y="12592"/>
                    <a:pt x="31916" y="12535"/>
                    <a:pt x="30999" y="11940"/>
                  </a:cubicBezTo>
                  <a:cubicBezTo>
                    <a:pt x="29627" y="11049"/>
                    <a:pt x="29320" y="10969"/>
                    <a:pt x="28580" y="10772"/>
                  </a:cubicBezTo>
                  <a:lnTo>
                    <a:pt x="28317" y="10701"/>
                  </a:lnTo>
                  <a:cubicBezTo>
                    <a:pt x="28197" y="10669"/>
                    <a:pt x="28097" y="10651"/>
                    <a:pt x="28019" y="10651"/>
                  </a:cubicBezTo>
                  <a:cubicBezTo>
                    <a:pt x="27914" y="10651"/>
                    <a:pt x="27874" y="10678"/>
                    <a:pt x="27802" y="10727"/>
                  </a:cubicBezTo>
                  <a:cubicBezTo>
                    <a:pt x="27712" y="10787"/>
                    <a:pt x="27590" y="10869"/>
                    <a:pt x="27385" y="10869"/>
                  </a:cubicBezTo>
                  <a:cubicBezTo>
                    <a:pt x="27217" y="10869"/>
                    <a:pt x="27006" y="10812"/>
                    <a:pt x="26726" y="10690"/>
                  </a:cubicBezTo>
                  <a:cubicBezTo>
                    <a:pt x="26658" y="10660"/>
                    <a:pt x="26589" y="10648"/>
                    <a:pt x="26518" y="10648"/>
                  </a:cubicBezTo>
                  <a:cubicBezTo>
                    <a:pt x="26306" y="10648"/>
                    <a:pt x="26085" y="10763"/>
                    <a:pt x="25875" y="10883"/>
                  </a:cubicBezTo>
                  <a:cubicBezTo>
                    <a:pt x="25670" y="11001"/>
                    <a:pt x="25476" y="11111"/>
                    <a:pt x="25272" y="11111"/>
                  </a:cubicBezTo>
                  <a:cubicBezTo>
                    <a:pt x="24708" y="11111"/>
                    <a:pt x="24524" y="10333"/>
                    <a:pt x="24427" y="9447"/>
                  </a:cubicBezTo>
                  <a:cubicBezTo>
                    <a:pt x="24420" y="9388"/>
                    <a:pt x="24414" y="9329"/>
                    <a:pt x="24407" y="9268"/>
                  </a:cubicBezTo>
                  <a:cubicBezTo>
                    <a:pt x="24176" y="6897"/>
                    <a:pt x="24106" y="6018"/>
                    <a:pt x="23999" y="4687"/>
                  </a:cubicBezTo>
                  <a:lnTo>
                    <a:pt x="23915" y="3639"/>
                  </a:lnTo>
                  <a:cubicBezTo>
                    <a:pt x="23837" y="2689"/>
                    <a:pt x="23885" y="1936"/>
                    <a:pt x="23916" y="1438"/>
                  </a:cubicBezTo>
                  <a:cubicBezTo>
                    <a:pt x="23928" y="1245"/>
                    <a:pt x="23942" y="1033"/>
                    <a:pt x="23939" y="908"/>
                  </a:cubicBezTo>
                  <a:cubicBezTo>
                    <a:pt x="23398" y="891"/>
                    <a:pt x="21824" y="737"/>
                    <a:pt x="20696" y="492"/>
                  </a:cubicBezTo>
                  <a:cubicBezTo>
                    <a:pt x="20364" y="420"/>
                    <a:pt x="20082" y="373"/>
                    <a:pt x="19826" y="341"/>
                  </a:cubicBezTo>
                  <a:cubicBezTo>
                    <a:pt x="19399" y="288"/>
                    <a:pt x="19045" y="277"/>
                    <a:pt x="18658" y="264"/>
                  </a:cubicBezTo>
                  <a:cubicBezTo>
                    <a:pt x="18458" y="257"/>
                    <a:pt x="18251" y="252"/>
                    <a:pt x="18023" y="239"/>
                  </a:cubicBezTo>
                  <a:cubicBezTo>
                    <a:pt x="17286" y="198"/>
                    <a:pt x="15902" y="63"/>
                    <a:pt x="15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0"/>
            <p:cNvSpPr/>
            <p:nvPr/>
          </p:nvSpPr>
          <p:spPr>
            <a:xfrm>
              <a:off x="3308500" y="4187150"/>
              <a:ext cx="1050" cy="1675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42" y="1"/>
                  </a:moveTo>
                  <a:lnTo>
                    <a:pt x="42" y="1"/>
                  </a:lnTo>
                  <a:cubicBezTo>
                    <a:pt x="28" y="11"/>
                    <a:pt x="14" y="26"/>
                    <a:pt x="1" y="41"/>
                  </a:cubicBezTo>
                  <a:cubicBezTo>
                    <a:pt x="9" y="50"/>
                    <a:pt x="16" y="58"/>
                    <a:pt x="24" y="66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0"/>
            <p:cNvSpPr/>
            <p:nvPr/>
          </p:nvSpPr>
          <p:spPr>
            <a:xfrm>
              <a:off x="2531150" y="2560175"/>
              <a:ext cx="627850" cy="477975"/>
            </a:xfrm>
            <a:custGeom>
              <a:avLst/>
              <a:gdLst/>
              <a:ahLst/>
              <a:cxnLst/>
              <a:rect l="l" t="t" r="r" b="b"/>
              <a:pathLst>
                <a:path w="25114" h="19119" extrusionOk="0">
                  <a:moveTo>
                    <a:pt x="8052" y="0"/>
                  </a:moveTo>
                  <a:cubicBezTo>
                    <a:pt x="7122" y="0"/>
                    <a:pt x="6086" y="24"/>
                    <a:pt x="5084" y="47"/>
                  </a:cubicBezTo>
                  <a:cubicBezTo>
                    <a:pt x="4207" y="68"/>
                    <a:pt x="3302" y="88"/>
                    <a:pt x="2448" y="94"/>
                  </a:cubicBezTo>
                  <a:lnTo>
                    <a:pt x="0" y="16484"/>
                  </a:lnTo>
                  <a:cubicBezTo>
                    <a:pt x="1999" y="16836"/>
                    <a:pt x="13923" y="18894"/>
                    <a:pt x="20561" y="19101"/>
                  </a:cubicBezTo>
                  <a:cubicBezTo>
                    <a:pt x="20916" y="19112"/>
                    <a:pt x="21256" y="19119"/>
                    <a:pt x="21578" y="19119"/>
                  </a:cubicBezTo>
                  <a:cubicBezTo>
                    <a:pt x="22606" y="19119"/>
                    <a:pt x="23415" y="19059"/>
                    <a:pt x="23984" y="18942"/>
                  </a:cubicBezTo>
                  <a:lnTo>
                    <a:pt x="24962" y="7306"/>
                  </a:lnTo>
                  <a:cubicBezTo>
                    <a:pt x="25064" y="5263"/>
                    <a:pt x="25114" y="2962"/>
                    <a:pt x="25033" y="2387"/>
                  </a:cubicBezTo>
                  <a:cubicBezTo>
                    <a:pt x="24400" y="2226"/>
                    <a:pt x="21236" y="1896"/>
                    <a:pt x="19269" y="1715"/>
                  </a:cubicBezTo>
                  <a:cubicBezTo>
                    <a:pt x="19247" y="1712"/>
                    <a:pt x="17503" y="1527"/>
                    <a:pt x="15663" y="1246"/>
                  </a:cubicBezTo>
                  <a:cubicBezTo>
                    <a:pt x="15540" y="1227"/>
                    <a:pt x="15417" y="1208"/>
                    <a:pt x="15294" y="1189"/>
                  </a:cubicBezTo>
                  <a:cubicBezTo>
                    <a:pt x="14090" y="998"/>
                    <a:pt x="13837" y="922"/>
                    <a:pt x="13280" y="752"/>
                  </a:cubicBezTo>
                  <a:cubicBezTo>
                    <a:pt x="12917" y="643"/>
                    <a:pt x="12421" y="493"/>
                    <a:pt x="11422" y="242"/>
                  </a:cubicBezTo>
                  <a:cubicBezTo>
                    <a:pt x="10768" y="76"/>
                    <a:pt x="9696" y="0"/>
                    <a:pt x="8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0"/>
            <p:cNvSpPr/>
            <p:nvPr/>
          </p:nvSpPr>
          <p:spPr>
            <a:xfrm>
              <a:off x="2105175" y="2379050"/>
              <a:ext cx="473075" cy="590225"/>
            </a:xfrm>
            <a:custGeom>
              <a:avLst/>
              <a:gdLst/>
              <a:ahLst/>
              <a:cxnLst/>
              <a:rect l="l" t="t" r="r" b="b"/>
              <a:pathLst>
                <a:path w="18923" h="23609" extrusionOk="0">
                  <a:moveTo>
                    <a:pt x="5159" y="0"/>
                  </a:moveTo>
                  <a:cubicBezTo>
                    <a:pt x="4500" y="2168"/>
                    <a:pt x="2310" y="9362"/>
                    <a:pt x="2253" y="9563"/>
                  </a:cubicBezTo>
                  <a:cubicBezTo>
                    <a:pt x="2225" y="9674"/>
                    <a:pt x="2138" y="9845"/>
                    <a:pt x="1899" y="10304"/>
                  </a:cubicBezTo>
                  <a:cubicBezTo>
                    <a:pt x="1749" y="10594"/>
                    <a:pt x="1580" y="10920"/>
                    <a:pt x="1482" y="11140"/>
                  </a:cubicBezTo>
                  <a:cubicBezTo>
                    <a:pt x="1407" y="11311"/>
                    <a:pt x="1392" y="11960"/>
                    <a:pt x="1384" y="12389"/>
                  </a:cubicBezTo>
                  <a:cubicBezTo>
                    <a:pt x="1367" y="13100"/>
                    <a:pt x="1352" y="13514"/>
                    <a:pt x="1226" y="13739"/>
                  </a:cubicBezTo>
                  <a:cubicBezTo>
                    <a:pt x="1145" y="13884"/>
                    <a:pt x="1083" y="14451"/>
                    <a:pt x="1047" y="14790"/>
                  </a:cubicBezTo>
                  <a:cubicBezTo>
                    <a:pt x="1022" y="15017"/>
                    <a:pt x="998" y="15231"/>
                    <a:pt x="968" y="15398"/>
                  </a:cubicBezTo>
                  <a:cubicBezTo>
                    <a:pt x="899" y="15796"/>
                    <a:pt x="231" y="19047"/>
                    <a:pt x="1" y="20171"/>
                  </a:cubicBezTo>
                  <a:cubicBezTo>
                    <a:pt x="789" y="20317"/>
                    <a:pt x="2944" y="20689"/>
                    <a:pt x="4323" y="20689"/>
                  </a:cubicBezTo>
                  <a:cubicBezTo>
                    <a:pt x="4393" y="20687"/>
                    <a:pt x="4462" y="20688"/>
                    <a:pt x="4529" y="20687"/>
                  </a:cubicBezTo>
                  <a:cubicBezTo>
                    <a:pt x="4675" y="20682"/>
                    <a:pt x="4813" y="20679"/>
                    <a:pt x="4943" y="20679"/>
                  </a:cubicBezTo>
                  <a:cubicBezTo>
                    <a:pt x="6302" y="20679"/>
                    <a:pt x="6812" y="20922"/>
                    <a:pt x="7658" y="21322"/>
                  </a:cubicBezTo>
                  <a:lnTo>
                    <a:pt x="7802" y="21390"/>
                  </a:lnTo>
                  <a:cubicBezTo>
                    <a:pt x="8230" y="21592"/>
                    <a:pt x="8391" y="21771"/>
                    <a:pt x="8509" y="21902"/>
                  </a:cubicBezTo>
                  <a:cubicBezTo>
                    <a:pt x="8633" y="22041"/>
                    <a:pt x="8708" y="22125"/>
                    <a:pt x="9588" y="22153"/>
                  </a:cubicBezTo>
                  <a:cubicBezTo>
                    <a:pt x="10994" y="22201"/>
                    <a:pt x="15337" y="23309"/>
                    <a:pt x="16492" y="23609"/>
                  </a:cubicBezTo>
                  <a:lnTo>
                    <a:pt x="18923" y="7341"/>
                  </a:lnTo>
                  <a:cubicBezTo>
                    <a:pt x="17364" y="7336"/>
                    <a:pt x="16280" y="7267"/>
                    <a:pt x="15518" y="7122"/>
                  </a:cubicBezTo>
                  <a:cubicBezTo>
                    <a:pt x="13195" y="6680"/>
                    <a:pt x="12899" y="6114"/>
                    <a:pt x="12735" y="5361"/>
                  </a:cubicBezTo>
                  <a:cubicBezTo>
                    <a:pt x="12703" y="5217"/>
                    <a:pt x="12679" y="5103"/>
                    <a:pt x="12614" y="4998"/>
                  </a:cubicBezTo>
                  <a:cubicBezTo>
                    <a:pt x="12412" y="4668"/>
                    <a:pt x="12422" y="4377"/>
                    <a:pt x="12466" y="4190"/>
                  </a:cubicBezTo>
                  <a:cubicBezTo>
                    <a:pt x="12551" y="3834"/>
                    <a:pt x="12820" y="3610"/>
                    <a:pt x="13000" y="3496"/>
                  </a:cubicBezTo>
                  <a:lnTo>
                    <a:pt x="13316" y="798"/>
                  </a:lnTo>
                  <a:cubicBezTo>
                    <a:pt x="13307" y="796"/>
                    <a:pt x="13297" y="793"/>
                    <a:pt x="13288" y="790"/>
                  </a:cubicBezTo>
                  <a:cubicBezTo>
                    <a:pt x="13260" y="781"/>
                    <a:pt x="13233" y="773"/>
                    <a:pt x="13202" y="764"/>
                  </a:cubicBezTo>
                  <a:cubicBezTo>
                    <a:pt x="13168" y="753"/>
                    <a:pt x="13130" y="742"/>
                    <a:pt x="13093" y="731"/>
                  </a:cubicBezTo>
                  <a:cubicBezTo>
                    <a:pt x="13061" y="721"/>
                    <a:pt x="13027" y="712"/>
                    <a:pt x="12993" y="701"/>
                  </a:cubicBezTo>
                  <a:cubicBezTo>
                    <a:pt x="12960" y="691"/>
                    <a:pt x="12927" y="681"/>
                    <a:pt x="12890" y="672"/>
                  </a:cubicBezTo>
                  <a:cubicBezTo>
                    <a:pt x="12864" y="664"/>
                    <a:pt x="12836" y="657"/>
                    <a:pt x="12810" y="648"/>
                  </a:cubicBezTo>
                  <a:cubicBezTo>
                    <a:pt x="12771" y="638"/>
                    <a:pt x="12732" y="628"/>
                    <a:pt x="12693" y="616"/>
                  </a:cubicBezTo>
                  <a:cubicBezTo>
                    <a:pt x="12664" y="609"/>
                    <a:pt x="12636" y="601"/>
                    <a:pt x="12606" y="594"/>
                  </a:cubicBezTo>
                  <a:cubicBezTo>
                    <a:pt x="12558" y="581"/>
                    <a:pt x="12508" y="568"/>
                    <a:pt x="12458" y="555"/>
                  </a:cubicBezTo>
                  <a:cubicBezTo>
                    <a:pt x="12434" y="548"/>
                    <a:pt x="12412" y="542"/>
                    <a:pt x="12388" y="537"/>
                  </a:cubicBezTo>
                  <a:cubicBezTo>
                    <a:pt x="12315" y="518"/>
                    <a:pt x="12241" y="500"/>
                    <a:pt x="12165" y="482"/>
                  </a:cubicBezTo>
                  <a:cubicBezTo>
                    <a:pt x="12140" y="477"/>
                    <a:pt x="12115" y="470"/>
                    <a:pt x="12089" y="465"/>
                  </a:cubicBezTo>
                  <a:cubicBezTo>
                    <a:pt x="12034" y="452"/>
                    <a:pt x="11978" y="439"/>
                    <a:pt x="11922" y="427"/>
                  </a:cubicBezTo>
                  <a:cubicBezTo>
                    <a:pt x="11890" y="420"/>
                    <a:pt x="11860" y="413"/>
                    <a:pt x="11830" y="408"/>
                  </a:cubicBezTo>
                  <a:cubicBezTo>
                    <a:pt x="11773" y="395"/>
                    <a:pt x="11717" y="384"/>
                    <a:pt x="11660" y="373"/>
                  </a:cubicBezTo>
                  <a:cubicBezTo>
                    <a:pt x="11632" y="367"/>
                    <a:pt x="11603" y="362"/>
                    <a:pt x="11574" y="356"/>
                  </a:cubicBezTo>
                  <a:cubicBezTo>
                    <a:pt x="11503" y="343"/>
                    <a:pt x="11430" y="330"/>
                    <a:pt x="11358" y="318"/>
                  </a:cubicBezTo>
                  <a:cubicBezTo>
                    <a:pt x="11343" y="316"/>
                    <a:pt x="11329" y="312"/>
                    <a:pt x="11315" y="310"/>
                  </a:cubicBezTo>
                  <a:cubicBezTo>
                    <a:pt x="11230" y="296"/>
                    <a:pt x="11145" y="284"/>
                    <a:pt x="11059" y="272"/>
                  </a:cubicBezTo>
                  <a:cubicBezTo>
                    <a:pt x="11033" y="269"/>
                    <a:pt x="11009" y="265"/>
                    <a:pt x="10983" y="262"/>
                  </a:cubicBezTo>
                  <a:cubicBezTo>
                    <a:pt x="10922" y="255"/>
                    <a:pt x="10861" y="247"/>
                    <a:pt x="10799" y="241"/>
                  </a:cubicBezTo>
                  <a:cubicBezTo>
                    <a:pt x="10769" y="238"/>
                    <a:pt x="10740" y="235"/>
                    <a:pt x="10710" y="233"/>
                  </a:cubicBezTo>
                  <a:cubicBezTo>
                    <a:pt x="10650" y="227"/>
                    <a:pt x="10591" y="222"/>
                    <a:pt x="10532" y="219"/>
                  </a:cubicBezTo>
                  <a:cubicBezTo>
                    <a:pt x="10507" y="217"/>
                    <a:pt x="10480" y="215"/>
                    <a:pt x="10454" y="214"/>
                  </a:cubicBezTo>
                  <a:cubicBezTo>
                    <a:pt x="10371" y="211"/>
                    <a:pt x="10289" y="207"/>
                    <a:pt x="10208" y="207"/>
                  </a:cubicBezTo>
                  <a:cubicBezTo>
                    <a:pt x="9548" y="207"/>
                    <a:pt x="9171" y="250"/>
                    <a:pt x="8840" y="288"/>
                  </a:cubicBezTo>
                  <a:cubicBezTo>
                    <a:pt x="8590" y="317"/>
                    <a:pt x="8373" y="341"/>
                    <a:pt x="8091" y="341"/>
                  </a:cubicBezTo>
                  <a:cubicBezTo>
                    <a:pt x="7916" y="341"/>
                    <a:pt x="7727" y="332"/>
                    <a:pt x="7516" y="311"/>
                  </a:cubicBezTo>
                  <a:cubicBezTo>
                    <a:pt x="7128" y="274"/>
                    <a:pt x="6865" y="222"/>
                    <a:pt x="6674" y="185"/>
                  </a:cubicBezTo>
                  <a:cubicBezTo>
                    <a:pt x="6559" y="162"/>
                    <a:pt x="6469" y="145"/>
                    <a:pt x="6391" y="138"/>
                  </a:cubicBezTo>
                  <a:cubicBezTo>
                    <a:pt x="6364" y="134"/>
                    <a:pt x="6339" y="133"/>
                    <a:pt x="6315" y="133"/>
                  </a:cubicBezTo>
                  <a:cubicBezTo>
                    <a:pt x="6220" y="133"/>
                    <a:pt x="6117" y="152"/>
                    <a:pt x="5921" y="240"/>
                  </a:cubicBezTo>
                  <a:cubicBezTo>
                    <a:pt x="5812" y="289"/>
                    <a:pt x="5714" y="312"/>
                    <a:pt x="5624" y="312"/>
                  </a:cubicBezTo>
                  <a:cubicBezTo>
                    <a:pt x="5435" y="312"/>
                    <a:pt x="5308" y="210"/>
                    <a:pt x="5216" y="85"/>
                  </a:cubicBezTo>
                  <a:cubicBezTo>
                    <a:pt x="5215" y="83"/>
                    <a:pt x="5213" y="81"/>
                    <a:pt x="5211" y="78"/>
                  </a:cubicBezTo>
                  <a:cubicBezTo>
                    <a:pt x="5197" y="58"/>
                    <a:pt x="5184" y="39"/>
                    <a:pt x="5171" y="19"/>
                  </a:cubicBezTo>
                  <a:cubicBezTo>
                    <a:pt x="5168" y="12"/>
                    <a:pt x="5163" y="7"/>
                    <a:pt x="5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0"/>
            <p:cNvSpPr/>
            <p:nvPr/>
          </p:nvSpPr>
          <p:spPr>
            <a:xfrm>
              <a:off x="1993775" y="1555550"/>
              <a:ext cx="493450" cy="826400"/>
            </a:xfrm>
            <a:custGeom>
              <a:avLst/>
              <a:gdLst/>
              <a:ahLst/>
              <a:cxnLst/>
              <a:rect l="l" t="t" r="r" b="b"/>
              <a:pathLst>
                <a:path w="19738" h="33056" extrusionOk="0">
                  <a:moveTo>
                    <a:pt x="8029" y="1"/>
                  </a:moveTo>
                  <a:lnTo>
                    <a:pt x="4564" y="12325"/>
                  </a:lnTo>
                  <a:cubicBezTo>
                    <a:pt x="4670" y="12382"/>
                    <a:pt x="4798" y="12462"/>
                    <a:pt x="4929" y="12558"/>
                  </a:cubicBezTo>
                  <a:cubicBezTo>
                    <a:pt x="4952" y="12576"/>
                    <a:pt x="4975" y="12593"/>
                    <a:pt x="4997" y="12611"/>
                  </a:cubicBezTo>
                  <a:cubicBezTo>
                    <a:pt x="5021" y="12630"/>
                    <a:pt x="5045" y="12648"/>
                    <a:pt x="5068" y="12669"/>
                  </a:cubicBezTo>
                  <a:cubicBezTo>
                    <a:pt x="5113" y="12706"/>
                    <a:pt x="5158" y="12746"/>
                    <a:pt x="5202" y="12789"/>
                  </a:cubicBezTo>
                  <a:cubicBezTo>
                    <a:pt x="5215" y="12802"/>
                    <a:pt x="5228" y="12816"/>
                    <a:pt x="5241" y="12830"/>
                  </a:cubicBezTo>
                  <a:cubicBezTo>
                    <a:pt x="5277" y="12866"/>
                    <a:pt x="5312" y="12905"/>
                    <a:pt x="5346" y="12946"/>
                  </a:cubicBezTo>
                  <a:cubicBezTo>
                    <a:pt x="5360" y="12962"/>
                    <a:pt x="5373" y="12978"/>
                    <a:pt x="5387" y="12995"/>
                  </a:cubicBezTo>
                  <a:cubicBezTo>
                    <a:pt x="5430" y="13050"/>
                    <a:pt x="5471" y="13107"/>
                    <a:pt x="5508" y="13167"/>
                  </a:cubicBezTo>
                  <a:cubicBezTo>
                    <a:pt x="5512" y="13173"/>
                    <a:pt x="5516" y="13181"/>
                    <a:pt x="5520" y="13187"/>
                  </a:cubicBezTo>
                  <a:cubicBezTo>
                    <a:pt x="5553" y="13243"/>
                    <a:pt x="5582" y="13302"/>
                    <a:pt x="5609" y="13362"/>
                  </a:cubicBezTo>
                  <a:cubicBezTo>
                    <a:pt x="5616" y="13380"/>
                    <a:pt x="5624" y="13398"/>
                    <a:pt x="5631" y="13417"/>
                  </a:cubicBezTo>
                  <a:cubicBezTo>
                    <a:pt x="5659" y="13486"/>
                    <a:pt x="5683" y="13557"/>
                    <a:pt x="5700" y="13633"/>
                  </a:cubicBezTo>
                  <a:cubicBezTo>
                    <a:pt x="5763" y="13923"/>
                    <a:pt x="5763" y="14377"/>
                    <a:pt x="5405" y="14891"/>
                  </a:cubicBezTo>
                  <a:cubicBezTo>
                    <a:pt x="4520" y="16164"/>
                    <a:pt x="3809" y="16629"/>
                    <a:pt x="3122" y="17080"/>
                  </a:cubicBezTo>
                  <a:lnTo>
                    <a:pt x="2912" y="17218"/>
                  </a:lnTo>
                  <a:cubicBezTo>
                    <a:pt x="2384" y="17569"/>
                    <a:pt x="1586" y="18100"/>
                    <a:pt x="1528" y="18354"/>
                  </a:cubicBezTo>
                  <a:cubicBezTo>
                    <a:pt x="1504" y="18461"/>
                    <a:pt x="1475" y="18555"/>
                    <a:pt x="1447" y="18639"/>
                  </a:cubicBezTo>
                  <a:cubicBezTo>
                    <a:pt x="1378" y="18849"/>
                    <a:pt x="1378" y="18849"/>
                    <a:pt x="1473" y="18987"/>
                  </a:cubicBezTo>
                  <a:cubicBezTo>
                    <a:pt x="1491" y="19014"/>
                    <a:pt x="1513" y="19039"/>
                    <a:pt x="1539" y="19064"/>
                  </a:cubicBezTo>
                  <a:cubicBezTo>
                    <a:pt x="1547" y="19072"/>
                    <a:pt x="1556" y="19079"/>
                    <a:pt x="1565" y="19087"/>
                  </a:cubicBezTo>
                  <a:cubicBezTo>
                    <a:pt x="1583" y="19103"/>
                    <a:pt x="1602" y="19120"/>
                    <a:pt x="1623" y="19135"/>
                  </a:cubicBezTo>
                  <a:cubicBezTo>
                    <a:pt x="1631" y="19140"/>
                    <a:pt x="1640" y="19146"/>
                    <a:pt x="1649" y="19151"/>
                  </a:cubicBezTo>
                  <a:cubicBezTo>
                    <a:pt x="1672" y="19167"/>
                    <a:pt x="1696" y="19183"/>
                    <a:pt x="1722" y="19198"/>
                  </a:cubicBezTo>
                  <a:cubicBezTo>
                    <a:pt x="1726" y="19200"/>
                    <a:pt x="1731" y="19203"/>
                    <a:pt x="1737" y="19206"/>
                  </a:cubicBezTo>
                  <a:cubicBezTo>
                    <a:pt x="1767" y="19222"/>
                    <a:pt x="1797" y="19238"/>
                    <a:pt x="1827" y="19252"/>
                  </a:cubicBezTo>
                  <a:cubicBezTo>
                    <a:pt x="1827" y="19253"/>
                    <a:pt x="1828" y="19253"/>
                    <a:pt x="1828" y="19253"/>
                  </a:cubicBezTo>
                  <a:cubicBezTo>
                    <a:pt x="1897" y="19285"/>
                    <a:pt x="1967" y="19311"/>
                    <a:pt x="2030" y="19331"/>
                  </a:cubicBezTo>
                  <a:cubicBezTo>
                    <a:pt x="2037" y="19333"/>
                    <a:pt x="2043" y="19336"/>
                    <a:pt x="2051" y="19338"/>
                  </a:cubicBezTo>
                  <a:cubicBezTo>
                    <a:pt x="2073" y="19344"/>
                    <a:pt x="2097" y="19352"/>
                    <a:pt x="2117" y="19357"/>
                  </a:cubicBezTo>
                  <a:cubicBezTo>
                    <a:pt x="2145" y="19363"/>
                    <a:pt x="2172" y="19370"/>
                    <a:pt x="2196" y="19374"/>
                  </a:cubicBezTo>
                  <a:lnTo>
                    <a:pt x="2207" y="19376"/>
                  </a:lnTo>
                  <a:lnTo>
                    <a:pt x="2323" y="19397"/>
                  </a:lnTo>
                  <a:lnTo>
                    <a:pt x="2391" y="19535"/>
                  </a:lnTo>
                  <a:cubicBezTo>
                    <a:pt x="2511" y="19775"/>
                    <a:pt x="2616" y="20355"/>
                    <a:pt x="2246" y="20992"/>
                  </a:cubicBezTo>
                  <a:cubicBezTo>
                    <a:pt x="2207" y="21059"/>
                    <a:pt x="2165" y="21151"/>
                    <a:pt x="2118" y="21260"/>
                  </a:cubicBezTo>
                  <a:cubicBezTo>
                    <a:pt x="1797" y="22028"/>
                    <a:pt x="1333" y="23719"/>
                    <a:pt x="1128" y="24697"/>
                  </a:cubicBezTo>
                  <a:cubicBezTo>
                    <a:pt x="1051" y="25063"/>
                    <a:pt x="940" y="25447"/>
                    <a:pt x="820" y="25809"/>
                  </a:cubicBezTo>
                  <a:cubicBezTo>
                    <a:pt x="620" y="26412"/>
                    <a:pt x="398" y="26954"/>
                    <a:pt x="277" y="27249"/>
                  </a:cubicBezTo>
                  <a:lnTo>
                    <a:pt x="213" y="27405"/>
                  </a:lnTo>
                  <a:cubicBezTo>
                    <a:pt x="205" y="27428"/>
                    <a:pt x="195" y="27461"/>
                    <a:pt x="184" y="27499"/>
                  </a:cubicBezTo>
                  <a:cubicBezTo>
                    <a:pt x="182" y="27509"/>
                    <a:pt x="179" y="27524"/>
                    <a:pt x="176" y="27537"/>
                  </a:cubicBezTo>
                  <a:cubicBezTo>
                    <a:pt x="168" y="27566"/>
                    <a:pt x="162" y="27596"/>
                    <a:pt x="154" y="27631"/>
                  </a:cubicBezTo>
                  <a:cubicBezTo>
                    <a:pt x="150" y="27648"/>
                    <a:pt x="147" y="27667"/>
                    <a:pt x="144" y="27685"/>
                  </a:cubicBezTo>
                  <a:cubicBezTo>
                    <a:pt x="136" y="27720"/>
                    <a:pt x="130" y="27756"/>
                    <a:pt x="122" y="27795"/>
                  </a:cubicBezTo>
                  <a:cubicBezTo>
                    <a:pt x="119" y="27816"/>
                    <a:pt x="115" y="27837"/>
                    <a:pt x="111" y="27858"/>
                  </a:cubicBezTo>
                  <a:cubicBezTo>
                    <a:pt x="104" y="27900"/>
                    <a:pt x="97" y="27943"/>
                    <a:pt x="90" y="27987"/>
                  </a:cubicBezTo>
                  <a:cubicBezTo>
                    <a:pt x="87" y="28007"/>
                    <a:pt x="84" y="28027"/>
                    <a:pt x="80" y="28048"/>
                  </a:cubicBezTo>
                  <a:cubicBezTo>
                    <a:pt x="72" y="28103"/>
                    <a:pt x="63" y="28157"/>
                    <a:pt x="56" y="28214"/>
                  </a:cubicBezTo>
                  <a:cubicBezTo>
                    <a:pt x="54" y="28226"/>
                    <a:pt x="52" y="28237"/>
                    <a:pt x="50" y="28248"/>
                  </a:cubicBezTo>
                  <a:cubicBezTo>
                    <a:pt x="41" y="28317"/>
                    <a:pt x="31" y="28386"/>
                    <a:pt x="22" y="28453"/>
                  </a:cubicBezTo>
                  <a:cubicBezTo>
                    <a:pt x="20" y="28470"/>
                    <a:pt x="18" y="28488"/>
                    <a:pt x="16" y="28505"/>
                  </a:cubicBezTo>
                  <a:cubicBezTo>
                    <a:pt x="11" y="28544"/>
                    <a:pt x="6" y="28583"/>
                    <a:pt x="1" y="28622"/>
                  </a:cubicBezTo>
                  <a:cubicBezTo>
                    <a:pt x="273" y="28778"/>
                    <a:pt x="724" y="28996"/>
                    <a:pt x="1058" y="28996"/>
                  </a:cubicBezTo>
                  <a:cubicBezTo>
                    <a:pt x="1137" y="28996"/>
                    <a:pt x="1204" y="28983"/>
                    <a:pt x="1257" y="28960"/>
                  </a:cubicBezTo>
                  <a:cubicBezTo>
                    <a:pt x="1403" y="28893"/>
                    <a:pt x="1547" y="28860"/>
                    <a:pt x="1687" y="28860"/>
                  </a:cubicBezTo>
                  <a:cubicBezTo>
                    <a:pt x="2039" y="28860"/>
                    <a:pt x="2281" y="29070"/>
                    <a:pt x="2411" y="29183"/>
                  </a:cubicBezTo>
                  <a:cubicBezTo>
                    <a:pt x="2433" y="29201"/>
                    <a:pt x="2451" y="29217"/>
                    <a:pt x="2466" y="29228"/>
                  </a:cubicBezTo>
                  <a:cubicBezTo>
                    <a:pt x="2517" y="29248"/>
                    <a:pt x="2630" y="29323"/>
                    <a:pt x="2947" y="29535"/>
                  </a:cubicBezTo>
                  <a:cubicBezTo>
                    <a:pt x="3292" y="29766"/>
                    <a:pt x="3764" y="30084"/>
                    <a:pt x="4272" y="30387"/>
                  </a:cubicBezTo>
                  <a:cubicBezTo>
                    <a:pt x="4412" y="30471"/>
                    <a:pt x="4526" y="30543"/>
                    <a:pt x="4626" y="30605"/>
                  </a:cubicBezTo>
                  <a:cubicBezTo>
                    <a:pt x="4913" y="30785"/>
                    <a:pt x="5082" y="30892"/>
                    <a:pt x="5437" y="31011"/>
                  </a:cubicBezTo>
                  <a:cubicBezTo>
                    <a:pt x="5714" y="31104"/>
                    <a:pt x="6103" y="31205"/>
                    <a:pt x="6748" y="31356"/>
                  </a:cubicBezTo>
                  <a:cubicBezTo>
                    <a:pt x="7050" y="31426"/>
                    <a:pt x="7278" y="31464"/>
                    <a:pt x="7430" y="31471"/>
                  </a:cubicBezTo>
                  <a:cubicBezTo>
                    <a:pt x="7415" y="31365"/>
                    <a:pt x="7414" y="31232"/>
                    <a:pt x="7474" y="31102"/>
                  </a:cubicBezTo>
                  <a:cubicBezTo>
                    <a:pt x="7519" y="31002"/>
                    <a:pt x="7590" y="30926"/>
                    <a:pt x="7685" y="30877"/>
                  </a:cubicBezTo>
                  <a:cubicBezTo>
                    <a:pt x="7716" y="30859"/>
                    <a:pt x="7750" y="30845"/>
                    <a:pt x="7786" y="30835"/>
                  </a:cubicBezTo>
                  <a:cubicBezTo>
                    <a:pt x="7858" y="30813"/>
                    <a:pt x="7932" y="30802"/>
                    <a:pt x="8005" y="30802"/>
                  </a:cubicBezTo>
                  <a:cubicBezTo>
                    <a:pt x="8050" y="30802"/>
                    <a:pt x="8093" y="30807"/>
                    <a:pt x="8136" y="30814"/>
                  </a:cubicBezTo>
                  <a:cubicBezTo>
                    <a:pt x="8433" y="30866"/>
                    <a:pt x="8680" y="31088"/>
                    <a:pt x="8920" y="31303"/>
                  </a:cubicBezTo>
                  <a:cubicBezTo>
                    <a:pt x="9079" y="31446"/>
                    <a:pt x="9244" y="31595"/>
                    <a:pt x="9424" y="31694"/>
                  </a:cubicBezTo>
                  <a:cubicBezTo>
                    <a:pt x="9540" y="31757"/>
                    <a:pt x="9641" y="31842"/>
                    <a:pt x="9733" y="31950"/>
                  </a:cubicBezTo>
                  <a:cubicBezTo>
                    <a:pt x="9828" y="32064"/>
                    <a:pt x="9894" y="32183"/>
                    <a:pt x="9947" y="32290"/>
                  </a:cubicBezTo>
                  <a:cubicBezTo>
                    <a:pt x="9964" y="32327"/>
                    <a:pt x="9980" y="32361"/>
                    <a:pt x="9995" y="32393"/>
                  </a:cubicBezTo>
                  <a:cubicBezTo>
                    <a:pt x="10022" y="32452"/>
                    <a:pt x="10064" y="32542"/>
                    <a:pt x="10083" y="32561"/>
                  </a:cubicBezTo>
                  <a:cubicBezTo>
                    <a:pt x="10092" y="32555"/>
                    <a:pt x="10125" y="32552"/>
                    <a:pt x="10190" y="32523"/>
                  </a:cubicBezTo>
                  <a:cubicBezTo>
                    <a:pt x="10423" y="32418"/>
                    <a:pt x="10596" y="32380"/>
                    <a:pt x="10772" y="32380"/>
                  </a:cubicBezTo>
                  <a:cubicBezTo>
                    <a:pt x="10908" y="32380"/>
                    <a:pt x="11046" y="32403"/>
                    <a:pt x="11216" y="32436"/>
                  </a:cubicBezTo>
                  <a:cubicBezTo>
                    <a:pt x="11408" y="32474"/>
                    <a:pt x="11647" y="32521"/>
                    <a:pt x="12015" y="32556"/>
                  </a:cubicBezTo>
                  <a:cubicBezTo>
                    <a:pt x="12208" y="32575"/>
                    <a:pt x="12376" y="32583"/>
                    <a:pt x="12531" y="32583"/>
                  </a:cubicBezTo>
                  <a:cubicBezTo>
                    <a:pt x="12786" y="32583"/>
                    <a:pt x="13005" y="32562"/>
                    <a:pt x="13245" y="32534"/>
                  </a:cubicBezTo>
                  <a:cubicBezTo>
                    <a:pt x="13572" y="32497"/>
                    <a:pt x="13978" y="32450"/>
                    <a:pt x="14664" y="32450"/>
                  </a:cubicBezTo>
                  <a:cubicBezTo>
                    <a:pt x="15836" y="32450"/>
                    <a:pt x="17288" y="32867"/>
                    <a:pt x="17885" y="33055"/>
                  </a:cubicBezTo>
                  <a:cubicBezTo>
                    <a:pt x="18620" y="29497"/>
                    <a:pt x="19687" y="24079"/>
                    <a:pt x="19737" y="23097"/>
                  </a:cubicBezTo>
                  <a:cubicBezTo>
                    <a:pt x="19732" y="23095"/>
                    <a:pt x="19727" y="23092"/>
                    <a:pt x="19721" y="23090"/>
                  </a:cubicBezTo>
                  <a:cubicBezTo>
                    <a:pt x="19474" y="22983"/>
                    <a:pt x="18961" y="22915"/>
                    <a:pt x="18189" y="22888"/>
                  </a:cubicBezTo>
                  <a:cubicBezTo>
                    <a:pt x="17932" y="22879"/>
                    <a:pt x="17645" y="22874"/>
                    <a:pt x="17332" y="22874"/>
                  </a:cubicBezTo>
                  <a:cubicBezTo>
                    <a:pt x="16889" y="22874"/>
                    <a:pt x="16707" y="22935"/>
                    <a:pt x="16431" y="23030"/>
                  </a:cubicBezTo>
                  <a:cubicBezTo>
                    <a:pt x="16292" y="23077"/>
                    <a:pt x="16136" y="23130"/>
                    <a:pt x="15927" y="23182"/>
                  </a:cubicBezTo>
                  <a:cubicBezTo>
                    <a:pt x="15759" y="23224"/>
                    <a:pt x="15650" y="23247"/>
                    <a:pt x="15559" y="23247"/>
                  </a:cubicBezTo>
                  <a:cubicBezTo>
                    <a:pt x="15512" y="23247"/>
                    <a:pt x="15470" y="23240"/>
                    <a:pt x="15432" y="23230"/>
                  </a:cubicBezTo>
                  <a:cubicBezTo>
                    <a:pt x="15319" y="23198"/>
                    <a:pt x="15243" y="23125"/>
                    <a:pt x="15168" y="23053"/>
                  </a:cubicBezTo>
                  <a:cubicBezTo>
                    <a:pt x="15098" y="22987"/>
                    <a:pt x="15001" y="22895"/>
                    <a:pt x="14812" y="22769"/>
                  </a:cubicBezTo>
                  <a:cubicBezTo>
                    <a:pt x="14749" y="22727"/>
                    <a:pt x="14675" y="22682"/>
                    <a:pt x="14589" y="22633"/>
                  </a:cubicBezTo>
                  <a:cubicBezTo>
                    <a:pt x="13878" y="22226"/>
                    <a:pt x="13740" y="21379"/>
                    <a:pt x="13709" y="20411"/>
                  </a:cubicBezTo>
                  <a:cubicBezTo>
                    <a:pt x="13702" y="20189"/>
                    <a:pt x="13700" y="19959"/>
                    <a:pt x="13699" y="19727"/>
                  </a:cubicBezTo>
                  <a:cubicBezTo>
                    <a:pt x="13697" y="19399"/>
                    <a:pt x="13695" y="19060"/>
                    <a:pt x="13677" y="18722"/>
                  </a:cubicBezTo>
                  <a:cubicBezTo>
                    <a:pt x="13625" y="17737"/>
                    <a:pt x="13611" y="17729"/>
                    <a:pt x="13250" y="17504"/>
                  </a:cubicBezTo>
                  <a:cubicBezTo>
                    <a:pt x="13109" y="17417"/>
                    <a:pt x="12917" y="17297"/>
                    <a:pt x="12679" y="17107"/>
                  </a:cubicBezTo>
                  <a:cubicBezTo>
                    <a:pt x="12396" y="16880"/>
                    <a:pt x="12210" y="16765"/>
                    <a:pt x="12125" y="16765"/>
                  </a:cubicBezTo>
                  <a:cubicBezTo>
                    <a:pt x="12103" y="16765"/>
                    <a:pt x="12084" y="16771"/>
                    <a:pt x="12063" y="16774"/>
                  </a:cubicBezTo>
                  <a:cubicBezTo>
                    <a:pt x="12019" y="16782"/>
                    <a:pt x="11970" y="16788"/>
                    <a:pt x="11917" y="16788"/>
                  </a:cubicBezTo>
                  <a:cubicBezTo>
                    <a:pt x="11786" y="16788"/>
                    <a:pt x="11628" y="16757"/>
                    <a:pt x="11438" y="16667"/>
                  </a:cubicBezTo>
                  <a:cubicBezTo>
                    <a:pt x="11392" y="16646"/>
                    <a:pt x="11342" y="16621"/>
                    <a:pt x="11293" y="16589"/>
                  </a:cubicBezTo>
                  <a:cubicBezTo>
                    <a:pt x="11143" y="16497"/>
                    <a:pt x="10988" y="16356"/>
                    <a:pt x="10933" y="16124"/>
                  </a:cubicBezTo>
                  <a:cubicBezTo>
                    <a:pt x="10882" y="15918"/>
                    <a:pt x="10925" y="15732"/>
                    <a:pt x="11000" y="15556"/>
                  </a:cubicBezTo>
                  <a:cubicBezTo>
                    <a:pt x="11046" y="15450"/>
                    <a:pt x="11104" y="15348"/>
                    <a:pt x="11161" y="15248"/>
                  </a:cubicBezTo>
                  <a:cubicBezTo>
                    <a:pt x="11221" y="15140"/>
                    <a:pt x="11283" y="15031"/>
                    <a:pt x="11333" y="14916"/>
                  </a:cubicBezTo>
                  <a:cubicBezTo>
                    <a:pt x="11501" y="14527"/>
                    <a:pt x="11596" y="14437"/>
                    <a:pt x="11811" y="14345"/>
                  </a:cubicBezTo>
                  <a:cubicBezTo>
                    <a:pt x="11900" y="14308"/>
                    <a:pt x="12020" y="14256"/>
                    <a:pt x="12256" y="14059"/>
                  </a:cubicBezTo>
                  <a:lnTo>
                    <a:pt x="12367" y="13967"/>
                  </a:lnTo>
                  <a:lnTo>
                    <a:pt x="12370" y="13972"/>
                  </a:lnTo>
                  <a:lnTo>
                    <a:pt x="12368" y="13966"/>
                  </a:lnTo>
                  <a:lnTo>
                    <a:pt x="12371" y="13972"/>
                  </a:lnTo>
                  <a:lnTo>
                    <a:pt x="12547" y="14235"/>
                  </a:lnTo>
                  <a:lnTo>
                    <a:pt x="12391" y="13945"/>
                  </a:lnTo>
                  <a:lnTo>
                    <a:pt x="12520" y="13838"/>
                  </a:lnTo>
                  <a:cubicBezTo>
                    <a:pt x="12787" y="13619"/>
                    <a:pt x="13094" y="13409"/>
                    <a:pt x="13461" y="13194"/>
                  </a:cubicBezTo>
                  <a:lnTo>
                    <a:pt x="13660" y="13079"/>
                  </a:lnTo>
                  <a:cubicBezTo>
                    <a:pt x="13730" y="13038"/>
                    <a:pt x="13802" y="12996"/>
                    <a:pt x="13871" y="12955"/>
                  </a:cubicBezTo>
                  <a:cubicBezTo>
                    <a:pt x="13624" y="12952"/>
                    <a:pt x="13349" y="12936"/>
                    <a:pt x="13040" y="12907"/>
                  </a:cubicBezTo>
                  <a:cubicBezTo>
                    <a:pt x="12937" y="12897"/>
                    <a:pt x="12830" y="12887"/>
                    <a:pt x="12720" y="12874"/>
                  </a:cubicBezTo>
                  <a:cubicBezTo>
                    <a:pt x="11914" y="12784"/>
                    <a:pt x="11659" y="12718"/>
                    <a:pt x="11521" y="12461"/>
                  </a:cubicBezTo>
                  <a:cubicBezTo>
                    <a:pt x="11408" y="12248"/>
                    <a:pt x="11463" y="12027"/>
                    <a:pt x="11505" y="11849"/>
                  </a:cubicBezTo>
                  <a:cubicBezTo>
                    <a:pt x="11558" y="11638"/>
                    <a:pt x="11622" y="11374"/>
                    <a:pt x="11519" y="10936"/>
                  </a:cubicBezTo>
                  <a:cubicBezTo>
                    <a:pt x="11415" y="10493"/>
                    <a:pt x="11367" y="10381"/>
                    <a:pt x="11348" y="10354"/>
                  </a:cubicBezTo>
                  <a:lnTo>
                    <a:pt x="11348" y="10354"/>
                  </a:lnTo>
                  <a:cubicBezTo>
                    <a:pt x="11350" y="10360"/>
                    <a:pt x="11347" y="10362"/>
                    <a:pt x="11341" y="10362"/>
                  </a:cubicBezTo>
                  <a:cubicBezTo>
                    <a:pt x="11334" y="10362"/>
                    <a:pt x="11325" y="10360"/>
                    <a:pt x="11314" y="10357"/>
                  </a:cubicBezTo>
                  <a:cubicBezTo>
                    <a:pt x="11086" y="10304"/>
                    <a:pt x="10800" y="10198"/>
                    <a:pt x="10304" y="9626"/>
                  </a:cubicBezTo>
                  <a:cubicBezTo>
                    <a:pt x="10099" y="9389"/>
                    <a:pt x="9956" y="9227"/>
                    <a:pt x="9855" y="9112"/>
                  </a:cubicBezTo>
                  <a:cubicBezTo>
                    <a:pt x="9591" y="8815"/>
                    <a:pt x="9556" y="8776"/>
                    <a:pt x="9484" y="8563"/>
                  </a:cubicBezTo>
                  <a:cubicBezTo>
                    <a:pt x="9457" y="8479"/>
                    <a:pt x="9409" y="8337"/>
                    <a:pt x="9265" y="8025"/>
                  </a:cubicBezTo>
                  <a:cubicBezTo>
                    <a:pt x="9091" y="7653"/>
                    <a:pt x="8989" y="7351"/>
                    <a:pt x="9056" y="7082"/>
                  </a:cubicBezTo>
                  <a:cubicBezTo>
                    <a:pt x="9120" y="6833"/>
                    <a:pt x="9291" y="6735"/>
                    <a:pt x="9418" y="6662"/>
                  </a:cubicBezTo>
                  <a:cubicBezTo>
                    <a:pt x="9530" y="6597"/>
                    <a:pt x="9636" y="6536"/>
                    <a:pt x="9728" y="6382"/>
                  </a:cubicBezTo>
                  <a:cubicBezTo>
                    <a:pt x="9864" y="6153"/>
                    <a:pt x="9864" y="6153"/>
                    <a:pt x="9735" y="5835"/>
                  </a:cubicBezTo>
                  <a:cubicBezTo>
                    <a:pt x="9636" y="5588"/>
                    <a:pt x="9484" y="5215"/>
                    <a:pt x="9313" y="4604"/>
                  </a:cubicBezTo>
                  <a:cubicBezTo>
                    <a:pt x="8928" y="3235"/>
                    <a:pt x="9937" y="1527"/>
                    <a:pt x="10493" y="726"/>
                  </a:cubicBezTo>
                  <a:cubicBezTo>
                    <a:pt x="9707" y="496"/>
                    <a:pt x="8879" y="253"/>
                    <a:pt x="8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0"/>
            <p:cNvSpPr/>
            <p:nvPr/>
          </p:nvSpPr>
          <p:spPr>
            <a:xfrm>
              <a:off x="1441875" y="1702100"/>
              <a:ext cx="682525" cy="563250"/>
            </a:xfrm>
            <a:custGeom>
              <a:avLst/>
              <a:gdLst/>
              <a:ahLst/>
              <a:cxnLst/>
              <a:rect l="l" t="t" r="r" b="b"/>
              <a:pathLst>
                <a:path w="27301" h="22530" extrusionOk="0">
                  <a:moveTo>
                    <a:pt x="7446" y="1"/>
                  </a:moveTo>
                  <a:cubicBezTo>
                    <a:pt x="7184" y="1"/>
                    <a:pt x="7070" y="67"/>
                    <a:pt x="7052" y="90"/>
                  </a:cubicBezTo>
                  <a:cubicBezTo>
                    <a:pt x="6871" y="363"/>
                    <a:pt x="5898" y="2554"/>
                    <a:pt x="5491" y="3973"/>
                  </a:cubicBezTo>
                  <a:cubicBezTo>
                    <a:pt x="5048" y="5521"/>
                    <a:pt x="3765" y="7992"/>
                    <a:pt x="2571" y="9600"/>
                  </a:cubicBezTo>
                  <a:cubicBezTo>
                    <a:pt x="1849" y="10572"/>
                    <a:pt x="1769" y="10635"/>
                    <a:pt x="1602" y="10705"/>
                  </a:cubicBezTo>
                  <a:cubicBezTo>
                    <a:pt x="1566" y="10720"/>
                    <a:pt x="1482" y="10754"/>
                    <a:pt x="1075" y="11198"/>
                  </a:cubicBezTo>
                  <a:cubicBezTo>
                    <a:pt x="944" y="11341"/>
                    <a:pt x="803" y="11497"/>
                    <a:pt x="709" y="11605"/>
                  </a:cubicBezTo>
                  <a:cubicBezTo>
                    <a:pt x="779" y="11813"/>
                    <a:pt x="763" y="12081"/>
                    <a:pt x="664" y="12450"/>
                  </a:cubicBezTo>
                  <a:cubicBezTo>
                    <a:pt x="539" y="12926"/>
                    <a:pt x="598" y="13115"/>
                    <a:pt x="629" y="13144"/>
                  </a:cubicBezTo>
                  <a:lnTo>
                    <a:pt x="791" y="13293"/>
                  </a:lnTo>
                  <a:lnTo>
                    <a:pt x="672" y="13779"/>
                  </a:lnTo>
                  <a:lnTo>
                    <a:pt x="441" y="13780"/>
                  </a:lnTo>
                  <a:lnTo>
                    <a:pt x="412" y="13773"/>
                  </a:lnTo>
                  <a:cubicBezTo>
                    <a:pt x="291" y="14025"/>
                    <a:pt x="120" y="14840"/>
                    <a:pt x="0" y="15733"/>
                  </a:cubicBezTo>
                  <a:lnTo>
                    <a:pt x="21544" y="22529"/>
                  </a:lnTo>
                  <a:cubicBezTo>
                    <a:pt x="21597" y="22110"/>
                    <a:pt x="21690" y="21491"/>
                    <a:pt x="21794" y="21231"/>
                  </a:cubicBezTo>
                  <a:lnTo>
                    <a:pt x="21860" y="21068"/>
                  </a:lnTo>
                  <a:cubicBezTo>
                    <a:pt x="22022" y="20672"/>
                    <a:pt x="22374" y="19814"/>
                    <a:pt x="22586" y="19001"/>
                  </a:cubicBezTo>
                  <a:cubicBezTo>
                    <a:pt x="22617" y="18885"/>
                    <a:pt x="22644" y="18770"/>
                    <a:pt x="22668" y="18658"/>
                  </a:cubicBezTo>
                  <a:cubicBezTo>
                    <a:pt x="22886" y="17615"/>
                    <a:pt x="23476" y="15409"/>
                    <a:pt x="23874" y="14720"/>
                  </a:cubicBezTo>
                  <a:cubicBezTo>
                    <a:pt x="24017" y="14473"/>
                    <a:pt x="24034" y="14279"/>
                    <a:pt x="24022" y="14161"/>
                  </a:cubicBezTo>
                  <a:cubicBezTo>
                    <a:pt x="23785" y="14092"/>
                    <a:pt x="23366" y="13928"/>
                    <a:pt x="23127" y="13579"/>
                  </a:cubicBezTo>
                  <a:cubicBezTo>
                    <a:pt x="23088" y="13521"/>
                    <a:pt x="23055" y="13465"/>
                    <a:pt x="23028" y="13410"/>
                  </a:cubicBezTo>
                  <a:cubicBezTo>
                    <a:pt x="22841" y="13032"/>
                    <a:pt x="22937" y="12737"/>
                    <a:pt x="23009" y="12514"/>
                  </a:cubicBezTo>
                  <a:cubicBezTo>
                    <a:pt x="23031" y="12450"/>
                    <a:pt x="23053" y="12380"/>
                    <a:pt x="23071" y="12301"/>
                  </a:cubicBezTo>
                  <a:cubicBezTo>
                    <a:pt x="23188" y="11787"/>
                    <a:pt x="23777" y="11373"/>
                    <a:pt x="24729" y="10739"/>
                  </a:cubicBezTo>
                  <a:lnTo>
                    <a:pt x="24942" y="10599"/>
                  </a:lnTo>
                  <a:cubicBezTo>
                    <a:pt x="25614" y="10159"/>
                    <a:pt x="26246" y="9744"/>
                    <a:pt x="27064" y="8570"/>
                  </a:cubicBezTo>
                  <a:cubicBezTo>
                    <a:pt x="27301" y="8230"/>
                    <a:pt x="27256" y="8024"/>
                    <a:pt x="27241" y="7957"/>
                  </a:cubicBezTo>
                  <a:cubicBezTo>
                    <a:pt x="27137" y="7482"/>
                    <a:pt x="26455" y="7102"/>
                    <a:pt x="26212" y="7000"/>
                  </a:cubicBezTo>
                  <a:cubicBezTo>
                    <a:pt x="25974" y="6930"/>
                    <a:pt x="21822" y="5720"/>
                    <a:pt x="19347" y="5481"/>
                  </a:cubicBezTo>
                  <a:cubicBezTo>
                    <a:pt x="19250" y="5472"/>
                    <a:pt x="19156" y="5464"/>
                    <a:pt x="19065" y="5457"/>
                  </a:cubicBezTo>
                  <a:cubicBezTo>
                    <a:pt x="18899" y="5447"/>
                    <a:pt x="18743" y="5440"/>
                    <a:pt x="18598" y="5440"/>
                  </a:cubicBezTo>
                  <a:cubicBezTo>
                    <a:pt x="16199" y="5440"/>
                    <a:pt x="15158" y="5152"/>
                    <a:pt x="13762" y="4098"/>
                  </a:cubicBezTo>
                  <a:cubicBezTo>
                    <a:pt x="13075" y="3580"/>
                    <a:pt x="12406" y="3514"/>
                    <a:pt x="11899" y="3514"/>
                  </a:cubicBezTo>
                  <a:cubicBezTo>
                    <a:pt x="11758" y="3514"/>
                    <a:pt x="11624" y="3519"/>
                    <a:pt x="11498" y="3524"/>
                  </a:cubicBezTo>
                  <a:cubicBezTo>
                    <a:pt x="11382" y="3529"/>
                    <a:pt x="11274" y="3533"/>
                    <a:pt x="11172" y="3533"/>
                  </a:cubicBezTo>
                  <a:cubicBezTo>
                    <a:pt x="10940" y="3533"/>
                    <a:pt x="10784" y="3511"/>
                    <a:pt x="10648" y="3458"/>
                  </a:cubicBezTo>
                  <a:cubicBezTo>
                    <a:pt x="10620" y="3447"/>
                    <a:pt x="10588" y="3434"/>
                    <a:pt x="10553" y="3420"/>
                  </a:cubicBezTo>
                  <a:cubicBezTo>
                    <a:pt x="10545" y="3417"/>
                    <a:pt x="10535" y="3413"/>
                    <a:pt x="10526" y="3410"/>
                  </a:cubicBezTo>
                  <a:cubicBezTo>
                    <a:pt x="10500" y="3399"/>
                    <a:pt x="10473" y="3388"/>
                    <a:pt x="10445" y="3376"/>
                  </a:cubicBezTo>
                  <a:cubicBezTo>
                    <a:pt x="10430" y="3371"/>
                    <a:pt x="10415" y="3364"/>
                    <a:pt x="10400" y="3357"/>
                  </a:cubicBezTo>
                  <a:cubicBezTo>
                    <a:pt x="10375" y="3346"/>
                    <a:pt x="10349" y="3336"/>
                    <a:pt x="10324" y="3324"/>
                  </a:cubicBezTo>
                  <a:cubicBezTo>
                    <a:pt x="10305" y="3315"/>
                    <a:pt x="10288" y="3307"/>
                    <a:pt x="10270" y="3298"/>
                  </a:cubicBezTo>
                  <a:cubicBezTo>
                    <a:pt x="10245" y="3286"/>
                    <a:pt x="10220" y="3275"/>
                    <a:pt x="10194" y="3262"/>
                  </a:cubicBezTo>
                  <a:cubicBezTo>
                    <a:pt x="10175" y="3251"/>
                    <a:pt x="10154" y="3240"/>
                    <a:pt x="10134" y="3229"/>
                  </a:cubicBezTo>
                  <a:cubicBezTo>
                    <a:pt x="10109" y="3217"/>
                    <a:pt x="10084" y="3204"/>
                    <a:pt x="10059" y="3189"/>
                  </a:cubicBezTo>
                  <a:cubicBezTo>
                    <a:pt x="10038" y="3177"/>
                    <a:pt x="10017" y="3164"/>
                    <a:pt x="9995" y="3151"/>
                  </a:cubicBezTo>
                  <a:cubicBezTo>
                    <a:pt x="9971" y="3136"/>
                    <a:pt x="9946" y="3122"/>
                    <a:pt x="9921" y="3106"/>
                  </a:cubicBezTo>
                  <a:cubicBezTo>
                    <a:pt x="9900" y="3092"/>
                    <a:pt x="9877" y="3077"/>
                    <a:pt x="9856" y="3062"/>
                  </a:cubicBezTo>
                  <a:cubicBezTo>
                    <a:pt x="9832" y="3045"/>
                    <a:pt x="9808" y="3029"/>
                    <a:pt x="9784" y="3012"/>
                  </a:cubicBezTo>
                  <a:cubicBezTo>
                    <a:pt x="9763" y="2996"/>
                    <a:pt x="9741" y="2977"/>
                    <a:pt x="9720" y="2960"/>
                  </a:cubicBezTo>
                  <a:cubicBezTo>
                    <a:pt x="9696" y="2942"/>
                    <a:pt x="9674" y="2924"/>
                    <a:pt x="9650" y="2904"/>
                  </a:cubicBezTo>
                  <a:cubicBezTo>
                    <a:pt x="9629" y="2886"/>
                    <a:pt x="9608" y="2866"/>
                    <a:pt x="9588" y="2847"/>
                  </a:cubicBezTo>
                  <a:cubicBezTo>
                    <a:pt x="9566" y="2826"/>
                    <a:pt x="9544" y="2806"/>
                    <a:pt x="9523" y="2784"/>
                  </a:cubicBezTo>
                  <a:cubicBezTo>
                    <a:pt x="9503" y="2764"/>
                    <a:pt x="9484" y="2741"/>
                    <a:pt x="9464" y="2720"/>
                  </a:cubicBezTo>
                  <a:cubicBezTo>
                    <a:pt x="9444" y="2696"/>
                    <a:pt x="9424" y="2674"/>
                    <a:pt x="9405" y="2650"/>
                  </a:cubicBezTo>
                  <a:cubicBezTo>
                    <a:pt x="9386" y="2627"/>
                    <a:pt x="9370" y="2602"/>
                    <a:pt x="9352" y="2578"/>
                  </a:cubicBezTo>
                  <a:cubicBezTo>
                    <a:pt x="9335" y="2553"/>
                    <a:pt x="9316" y="2527"/>
                    <a:pt x="9299" y="2501"/>
                  </a:cubicBezTo>
                  <a:cubicBezTo>
                    <a:pt x="9283" y="2475"/>
                    <a:pt x="9269" y="2449"/>
                    <a:pt x="9254" y="2422"/>
                  </a:cubicBezTo>
                  <a:cubicBezTo>
                    <a:pt x="9238" y="2394"/>
                    <a:pt x="9223" y="2365"/>
                    <a:pt x="9209" y="2336"/>
                  </a:cubicBezTo>
                  <a:cubicBezTo>
                    <a:pt x="9196" y="2308"/>
                    <a:pt x="9184" y="2278"/>
                    <a:pt x="9173" y="2249"/>
                  </a:cubicBezTo>
                  <a:cubicBezTo>
                    <a:pt x="9160" y="2218"/>
                    <a:pt x="9148" y="2187"/>
                    <a:pt x="9138" y="2155"/>
                  </a:cubicBezTo>
                  <a:cubicBezTo>
                    <a:pt x="9128" y="2124"/>
                    <a:pt x="9119" y="2092"/>
                    <a:pt x="9112" y="2059"/>
                  </a:cubicBezTo>
                  <a:cubicBezTo>
                    <a:pt x="9103" y="2026"/>
                    <a:pt x="9094" y="1992"/>
                    <a:pt x="9088" y="1956"/>
                  </a:cubicBezTo>
                  <a:cubicBezTo>
                    <a:pt x="9081" y="1923"/>
                    <a:pt x="9077" y="1889"/>
                    <a:pt x="9073" y="1853"/>
                  </a:cubicBezTo>
                  <a:cubicBezTo>
                    <a:pt x="9069" y="1816"/>
                    <a:pt x="9064" y="1778"/>
                    <a:pt x="9062" y="1740"/>
                  </a:cubicBezTo>
                  <a:cubicBezTo>
                    <a:pt x="9060" y="1703"/>
                    <a:pt x="9060" y="1665"/>
                    <a:pt x="9060" y="1628"/>
                  </a:cubicBezTo>
                  <a:cubicBezTo>
                    <a:pt x="9060" y="1605"/>
                    <a:pt x="9058" y="1586"/>
                    <a:pt x="9059" y="1564"/>
                  </a:cubicBezTo>
                  <a:cubicBezTo>
                    <a:pt x="8803" y="963"/>
                    <a:pt x="8431" y="287"/>
                    <a:pt x="8247" y="184"/>
                  </a:cubicBezTo>
                  <a:cubicBezTo>
                    <a:pt x="8058" y="78"/>
                    <a:pt x="7720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0"/>
            <p:cNvSpPr/>
            <p:nvPr/>
          </p:nvSpPr>
          <p:spPr>
            <a:xfrm>
              <a:off x="1625125" y="1440100"/>
              <a:ext cx="555825" cy="418400"/>
            </a:xfrm>
            <a:custGeom>
              <a:avLst/>
              <a:gdLst/>
              <a:ahLst/>
              <a:cxnLst/>
              <a:rect l="l" t="t" r="r" b="b"/>
              <a:pathLst>
                <a:path w="22233" h="16736" extrusionOk="0">
                  <a:moveTo>
                    <a:pt x="7525" y="1"/>
                  </a:moveTo>
                  <a:cubicBezTo>
                    <a:pt x="7422" y="628"/>
                    <a:pt x="7147" y="1906"/>
                    <a:pt x="6521" y="2868"/>
                  </a:cubicBezTo>
                  <a:cubicBezTo>
                    <a:pt x="6482" y="2927"/>
                    <a:pt x="6449" y="2979"/>
                    <a:pt x="6421" y="3025"/>
                  </a:cubicBezTo>
                  <a:cubicBezTo>
                    <a:pt x="6684" y="3072"/>
                    <a:pt x="6793" y="3268"/>
                    <a:pt x="6837" y="3436"/>
                  </a:cubicBezTo>
                  <a:cubicBezTo>
                    <a:pt x="6952" y="3870"/>
                    <a:pt x="6823" y="4071"/>
                    <a:pt x="6673" y="4306"/>
                  </a:cubicBezTo>
                  <a:cubicBezTo>
                    <a:pt x="6541" y="4512"/>
                    <a:pt x="6321" y="4857"/>
                    <a:pt x="6025" y="5660"/>
                  </a:cubicBezTo>
                  <a:cubicBezTo>
                    <a:pt x="5725" y="6471"/>
                    <a:pt x="5437" y="6974"/>
                    <a:pt x="4928" y="6974"/>
                  </a:cubicBezTo>
                  <a:cubicBezTo>
                    <a:pt x="4795" y="6974"/>
                    <a:pt x="4661" y="6942"/>
                    <a:pt x="4519" y="6908"/>
                  </a:cubicBezTo>
                  <a:cubicBezTo>
                    <a:pt x="4342" y="6866"/>
                    <a:pt x="4141" y="6816"/>
                    <a:pt x="3891" y="6816"/>
                  </a:cubicBezTo>
                  <a:cubicBezTo>
                    <a:pt x="3318" y="6816"/>
                    <a:pt x="3197" y="6816"/>
                    <a:pt x="3155" y="6514"/>
                  </a:cubicBezTo>
                  <a:cubicBezTo>
                    <a:pt x="3138" y="6403"/>
                    <a:pt x="3148" y="6203"/>
                    <a:pt x="3387" y="6092"/>
                  </a:cubicBezTo>
                  <a:cubicBezTo>
                    <a:pt x="3394" y="6089"/>
                    <a:pt x="3402" y="6085"/>
                    <a:pt x="3412" y="6081"/>
                  </a:cubicBezTo>
                  <a:cubicBezTo>
                    <a:pt x="3329" y="5769"/>
                    <a:pt x="3442" y="5532"/>
                    <a:pt x="3551" y="5303"/>
                  </a:cubicBezTo>
                  <a:cubicBezTo>
                    <a:pt x="3644" y="5110"/>
                    <a:pt x="3770" y="4846"/>
                    <a:pt x="3898" y="4387"/>
                  </a:cubicBezTo>
                  <a:cubicBezTo>
                    <a:pt x="4028" y="3921"/>
                    <a:pt x="4130" y="3553"/>
                    <a:pt x="4406" y="3553"/>
                  </a:cubicBezTo>
                  <a:cubicBezTo>
                    <a:pt x="4520" y="3553"/>
                    <a:pt x="4598" y="3626"/>
                    <a:pt x="4643" y="3673"/>
                  </a:cubicBezTo>
                  <a:cubicBezTo>
                    <a:pt x="4874" y="3504"/>
                    <a:pt x="5185" y="2998"/>
                    <a:pt x="5261" y="2798"/>
                  </a:cubicBezTo>
                  <a:cubicBezTo>
                    <a:pt x="5244" y="2770"/>
                    <a:pt x="5192" y="2713"/>
                    <a:pt x="5050" y="2613"/>
                  </a:cubicBezTo>
                  <a:cubicBezTo>
                    <a:pt x="4963" y="2549"/>
                    <a:pt x="4601" y="2476"/>
                    <a:pt x="4281" y="2412"/>
                  </a:cubicBezTo>
                  <a:cubicBezTo>
                    <a:pt x="3719" y="2298"/>
                    <a:pt x="2948" y="2144"/>
                    <a:pt x="2273" y="1821"/>
                  </a:cubicBezTo>
                  <a:cubicBezTo>
                    <a:pt x="1499" y="1452"/>
                    <a:pt x="1362" y="1237"/>
                    <a:pt x="1186" y="890"/>
                  </a:cubicBezTo>
                  <a:cubicBezTo>
                    <a:pt x="1116" y="754"/>
                    <a:pt x="1039" y="600"/>
                    <a:pt x="855" y="378"/>
                  </a:cubicBezTo>
                  <a:cubicBezTo>
                    <a:pt x="824" y="652"/>
                    <a:pt x="838" y="1148"/>
                    <a:pt x="846" y="1444"/>
                  </a:cubicBezTo>
                  <a:cubicBezTo>
                    <a:pt x="852" y="1639"/>
                    <a:pt x="856" y="1822"/>
                    <a:pt x="855" y="1975"/>
                  </a:cubicBezTo>
                  <a:cubicBezTo>
                    <a:pt x="854" y="2247"/>
                    <a:pt x="873" y="2417"/>
                    <a:pt x="894" y="2599"/>
                  </a:cubicBezTo>
                  <a:cubicBezTo>
                    <a:pt x="935" y="2948"/>
                    <a:pt x="977" y="3311"/>
                    <a:pt x="852" y="4265"/>
                  </a:cubicBezTo>
                  <a:cubicBezTo>
                    <a:pt x="750" y="5035"/>
                    <a:pt x="759" y="5071"/>
                    <a:pt x="773" y="5122"/>
                  </a:cubicBezTo>
                  <a:cubicBezTo>
                    <a:pt x="805" y="5243"/>
                    <a:pt x="839" y="5393"/>
                    <a:pt x="855" y="5776"/>
                  </a:cubicBezTo>
                  <a:cubicBezTo>
                    <a:pt x="873" y="6229"/>
                    <a:pt x="892" y="6279"/>
                    <a:pt x="918" y="6348"/>
                  </a:cubicBezTo>
                  <a:cubicBezTo>
                    <a:pt x="967" y="6482"/>
                    <a:pt x="1017" y="6638"/>
                    <a:pt x="1080" y="7082"/>
                  </a:cubicBezTo>
                  <a:cubicBezTo>
                    <a:pt x="1108" y="7287"/>
                    <a:pt x="1130" y="7583"/>
                    <a:pt x="992" y="7790"/>
                  </a:cubicBezTo>
                  <a:cubicBezTo>
                    <a:pt x="935" y="7876"/>
                    <a:pt x="830" y="7978"/>
                    <a:pt x="651" y="7978"/>
                  </a:cubicBezTo>
                  <a:cubicBezTo>
                    <a:pt x="543" y="7978"/>
                    <a:pt x="431" y="7941"/>
                    <a:pt x="324" y="7904"/>
                  </a:cubicBezTo>
                  <a:cubicBezTo>
                    <a:pt x="234" y="7873"/>
                    <a:pt x="140" y="7842"/>
                    <a:pt x="73" y="7842"/>
                  </a:cubicBezTo>
                  <a:cubicBezTo>
                    <a:pt x="46" y="7842"/>
                    <a:pt x="36" y="7847"/>
                    <a:pt x="36" y="7848"/>
                  </a:cubicBezTo>
                  <a:cubicBezTo>
                    <a:pt x="1" y="7923"/>
                    <a:pt x="45" y="8270"/>
                    <a:pt x="132" y="8576"/>
                  </a:cubicBezTo>
                  <a:cubicBezTo>
                    <a:pt x="339" y="8704"/>
                    <a:pt x="868" y="9026"/>
                    <a:pt x="1546" y="9409"/>
                  </a:cubicBezTo>
                  <a:cubicBezTo>
                    <a:pt x="2604" y="10008"/>
                    <a:pt x="2662" y="10457"/>
                    <a:pt x="2322" y="11800"/>
                  </a:cubicBezTo>
                  <a:cubicBezTo>
                    <a:pt x="2306" y="11866"/>
                    <a:pt x="2295" y="11932"/>
                    <a:pt x="2288" y="12009"/>
                  </a:cubicBezTo>
                  <a:cubicBezTo>
                    <a:pt x="2246" y="12434"/>
                    <a:pt x="2466" y="12720"/>
                    <a:pt x="2796" y="12939"/>
                  </a:cubicBezTo>
                  <a:cubicBezTo>
                    <a:pt x="2996" y="13070"/>
                    <a:pt x="3234" y="13176"/>
                    <a:pt x="3481" y="13272"/>
                  </a:cubicBezTo>
                  <a:cubicBezTo>
                    <a:pt x="3584" y="13311"/>
                    <a:pt x="3736" y="13316"/>
                    <a:pt x="3842" y="13316"/>
                  </a:cubicBezTo>
                  <a:cubicBezTo>
                    <a:pt x="3939" y="13316"/>
                    <a:pt x="4042" y="13311"/>
                    <a:pt x="4151" y="13307"/>
                  </a:cubicBezTo>
                  <a:cubicBezTo>
                    <a:pt x="4282" y="13302"/>
                    <a:pt x="4421" y="13296"/>
                    <a:pt x="4569" y="13296"/>
                  </a:cubicBezTo>
                  <a:cubicBezTo>
                    <a:pt x="5147" y="13296"/>
                    <a:pt x="5913" y="13375"/>
                    <a:pt x="6717" y="13981"/>
                  </a:cubicBezTo>
                  <a:cubicBezTo>
                    <a:pt x="8026" y="14968"/>
                    <a:pt x="8962" y="15223"/>
                    <a:pt x="11268" y="15223"/>
                  </a:cubicBezTo>
                  <a:cubicBezTo>
                    <a:pt x="13381" y="15223"/>
                    <a:pt x="17699" y="16424"/>
                    <a:pt x="18780" y="16735"/>
                  </a:cubicBezTo>
                  <a:lnTo>
                    <a:pt x="22232" y="4455"/>
                  </a:lnTo>
                  <a:lnTo>
                    <a:pt x="7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0"/>
            <p:cNvSpPr/>
            <p:nvPr/>
          </p:nvSpPr>
          <p:spPr>
            <a:xfrm>
              <a:off x="4760475" y="3178100"/>
              <a:ext cx="432400" cy="346575"/>
            </a:xfrm>
            <a:custGeom>
              <a:avLst/>
              <a:gdLst/>
              <a:ahLst/>
              <a:cxnLst/>
              <a:rect l="l" t="t" r="r" b="b"/>
              <a:pathLst>
                <a:path w="17296" h="13863" extrusionOk="0">
                  <a:moveTo>
                    <a:pt x="6430" y="1"/>
                  </a:moveTo>
                  <a:cubicBezTo>
                    <a:pt x="5695" y="1"/>
                    <a:pt x="4815" y="41"/>
                    <a:pt x="4076" y="109"/>
                  </a:cubicBezTo>
                  <a:cubicBezTo>
                    <a:pt x="3744" y="139"/>
                    <a:pt x="3579" y="168"/>
                    <a:pt x="3499" y="190"/>
                  </a:cubicBezTo>
                  <a:cubicBezTo>
                    <a:pt x="3472" y="397"/>
                    <a:pt x="3392" y="606"/>
                    <a:pt x="3124" y="837"/>
                  </a:cubicBezTo>
                  <a:cubicBezTo>
                    <a:pt x="2831" y="1088"/>
                    <a:pt x="2759" y="1179"/>
                    <a:pt x="2689" y="1268"/>
                  </a:cubicBezTo>
                  <a:cubicBezTo>
                    <a:pt x="2604" y="1374"/>
                    <a:pt x="2516" y="1483"/>
                    <a:pt x="2197" y="1752"/>
                  </a:cubicBezTo>
                  <a:cubicBezTo>
                    <a:pt x="2109" y="1825"/>
                    <a:pt x="2040" y="1884"/>
                    <a:pt x="1985" y="1932"/>
                  </a:cubicBezTo>
                  <a:cubicBezTo>
                    <a:pt x="1719" y="2161"/>
                    <a:pt x="1680" y="2182"/>
                    <a:pt x="1379" y="2239"/>
                  </a:cubicBezTo>
                  <a:cubicBezTo>
                    <a:pt x="1290" y="2255"/>
                    <a:pt x="1169" y="2278"/>
                    <a:pt x="995" y="2318"/>
                  </a:cubicBezTo>
                  <a:cubicBezTo>
                    <a:pt x="896" y="2340"/>
                    <a:pt x="798" y="2359"/>
                    <a:pt x="704" y="2374"/>
                  </a:cubicBezTo>
                  <a:cubicBezTo>
                    <a:pt x="633" y="2387"/>
                    <a:pt x="566" y="2395"/>
                    <a:pt x="500" y="2404"/>
                  </a:cubicBezTo>
                  <a:cubicBezTo>
                    <a:pt x="482" y="2406"/>
                    <a:pt x="463" y="2409"/>
                    <a:pt x="445" y="2411"/>
                  </a:cubicBezTo>
                  <a:cubicBezTo>
                    <a:pt x="280" y="2431"/>
                    <a:pt x="132" y="2440"/>
                    <a:pt x="1" y="2445"/>
                  </a:cubicBezTo>
                  <a:cubicBezTo>
                    <a:pt x="5" y="2452"/>
                    <a:pt x="8" y="2458"/>
                    <a:pt x="13" y="2466"/>
                  </a:cubicBezTo>
                  <a:cubicBezTo>
                    <a:pt x="19" y="2479"/>
                    <a:pt x="27" y="2493"/>
                    <a:pt x="33" y="2506"/>
                  </a:cubicBezTo>
                  <a:cubicBezTo>
                    <a:pt x="48" y="2534"/>
                    <a:pt x="64" y="2560"/>
                    <a:pt x="80" y="2588"/>
                  </a:cubicBezTo>
                  <a:cubicBezTo>
                    <a:pt x="88" y="2601"/>
                    <a:pt x="96" y="2614"/>
                    <a:pt x="105" y="2628"/>
                  </a:cubicBezTo>
                  <a:cubicBezTo>
                    <a:pt x="126" y="2661"/>
                    <a:pt x="150" y="2696"/>
                    <a:pt x="176" y="2730"/>
                  </a:cubicBezTo>
                  <a:cubicBezTo>
                    <a:pt x="180" y="2735"/>
                    <a:pt x="183" y="2741"/>
                    <a:pt x="188" y="2746"/>
                  </a:cubicBezTo>
                  <a:cubicBezTo>
                    <a:pt x="218" y="2785"/>
                    <a:pt x="251" y="2823"/>
                    <a:pt x="287" y="2862"/>
                  </a:cubicBezTo>
                  <a:cubicBezTo>
                    <a:pt x="298" y="2871"/>
                    <a:pt x="309" y="2882"/>
                    <a:pt x="320" y="2892"/>
                  </a:cubicBezTo>
                  <a:cubicBezTo>
                    <a:pt x="349" y="2920"/>
                    <a:pt x="379" y="2948"/>
                    <a:pt x="411" y="2975"/>
                  </a:cubicBezTo>
                  <a:cubicBezTo>
                    <a:pt x="426" y="2987"/>
                    <a:pt x="441" y="2999"/>
                    <a:pt x="457" y="3012"/>
                  </a:cubicBezTo>
                  <a:cubicBezTo>
                    <a:pt x="490" y="3039"/>
                    <a:pt x="527" y="3063"/>
                    <a:pt x="564" y="3089"/>
                  </a:cubicBezTo>
                  <a:cubicBezTo>
                    <a:pt x="580" y="3100"/>
                    <a:pt x="596" y="3112"/>
                    <a:pt x="613" y="3122"/>
                  </a:cubicBezTo>
                  <a:cubicBezTo>
                    <a:pt x="669" y="3157"/>
                    <a:pt x="729" y="3192"/>
                    <a:pt x="797" y="3224"/>
                  </a:cubicBezTo>
                  <a:cubicBezTo>
                    <a:pt x="1138" y="3395"/>
                    <a:pt x="1445" y="3414"/>
                    <a:pt x="1714" y="3431"/>
                  </a:cubicBezTo>
                  <a:cubicBezTo>
                    <a:pt x="2138" y="3458"/>
                    <a:pt x="2576" y="3486"/>
                    <a:pt x="2837" y="4144"/>
                  </a:cubicBezTo>
                  <a:cubicBezTo>
                    <a:pt x="2978" y="4497"/>
                    <a:pt x="3067" y="4799"/>
                    <a:pt x="3144" y="5066"/>
                  </a:cubicBezTo>
                  <a:cubicBezTo>
                    <a:pt x="3242" y="5403"/>
                    <a:pt x="3312" y="5645"/>
                    <a:pt x="3432" y="5796"/>
                  </a:cubicBezTo>
                  <a:cubicBezTo>
                    <a:pt x="3577" y="5978"/>
                    <a:pt x="4424" y="6412"/>
                    <a:pt x="4829" y="6620"/>
                  </a:cubicBezTo>
                  <a:cubicBezTo>
                    <a:pt x="5164" y="6793"/>
                    <a:pt x="5358" y="6894"/>
                    <a:pt x="5450" y="6962"/>
                  </a:cubicBezTo>
                  <a:lnTo>
                    <a:pt x="5476" y="6981"/>
                  </a:lnTo>
                  <a:cubicBezTo>
                    <a:pt x="5756" y="7186"/>
                    <a:pt x="6499" y="7729"/>
                    <a:pt x="6893" y="8531"/>
                  </a:cubicBezTo>
                  <a:cubicBezTo>
                    <a:pt x="6978" y="8704"/>
                    <a:pt x="7033" y="8832"/>
                    <a:pt x="7080" y="8936"/>
                  </a:cubicBezTo>
                  <a:cubicBezTo>
                    <a:pt x="7221" y="9259"/>
                    <a:pt x="7240" y="9301"/>
                    <a:pt x="7843" y="9892"/>
                  </a:cubicBezTo>
                  <a:cubicBezTo>
                    <a:pt x="8150" y="10191"/>
                    <a:pt x="8309" y="10240"/>
                    <a:pt x="8448" y="10283"/>
                  </a:cubicBezTo>
                  <a:cubicBezTo>
                    <a:pt x="8757" y="10376"/>
                    <a:pt x="8924" y="10495"/>
                    <a:pt x="9215" y="11231"/>
                  </a:cubicBezTo>
                  <a:cubicBezTo>
                    <a:pt x="9682" y="12402"/>
                    <a:pt x="9688" y="12423"/>
                    <a:pt x="9923" y="13365"/>
                  </a:cubicBezTo>
                  <a:cubicBezTo>
                    <a:pt x="9939" y="13429"/>
                    <a:pt x="9954" y="13486"/>
                    <a:pt x="9970" y="13539"/>
                  </a:cubicBezTo>
                  <a:cubicBezTo>
                    <a:pt x="9975" y="13555"/>
                    <a:pt x="9980" y="13568"/>
                    <a:pt x="9984" y="13583"/>
                  </a:cubicBezTo>
                  <a:cubicBezTo>
                    <a:pt x="9995" y="13619"/>
                    <a:pt x="10006" y="13653"/>
                    <a:pt x="10017" y="13684"/>
                  </a:cubicBezTo>
                  <a:cubicBezTo>
                    <a:pt x="10022" y="13699"/>
                    <a:pt x="10027" y="13713"/>
                    <a:pt x="10033" y="13728"/>
                  </a:cubicBezTo>
                  <a:cubicBezTo>
                    <a:pt x="10042" y="13754"/>
                    <a:pt x="10051" y="13778"/>
                    <a:pt x="10061" y="13801"/>
                  </a:cubicBezTo>
                  <a:cubicBezTo>
                    <a:pt x="10066" y="13814"/>
                    <a:pt x="10071" y="13827"/>
                    <a:pt x="10077" y="13840"/>
                  </a:cubicBezTo>
                  <a:cubicBezTo>
                    <a:pt x="10080" y="13847"/>
                    <a:pt x="10083" y="13855"/>
                    <a:pt x="10086" y="13862"/>
                  </a:cubicBezTo>
                  <a:cubicBezTo>
                    <a:pt x="10204" y="13414"/>
                    <a:pt x="10290" y="13004"/>
                    <a:pt x="10279" y="12854"/>
                  </a:cubicBezTo>
                  <a:lnTo>
                    <a:pt x="10274" y="12786"/>
                  </a:lnTo>
                  <a:cubicBezTo>
                    <a:pt x="10238" y="12296"/>
                    <a:pt x="10183" y="11554"/>
                    <a:pt x="10557" y="11083"/>
                  </a:cubicBezTo>
                  <a:cubicBezTo>
                    <a:pt x="10675" y="10936"/>
                    <a:pt x="10831" y="10858"/>
                    <a:pt x="11009" y="10858"/>
                  </a:cubicBezTo>
                  <a:cubicBezTo>
                    <a:pt x="11249" y="10858"/>
                    <a:pt x="11498" y="10995"/>
                    <a:pt x="11737" y="11127"/>
                  </a:cubicBezTo>
                  <a:cubicBezTo>
                    <a:pt x="11877" y="11204"/>
                    <a:pt x="12021" y="11283"/>
                    <a:pt x="12132" y="11315"/>
                  </a:cubicBezTo>
                  <a:lnTo>
                    <a:pt x="12133" y="11315"/>
                  </a:lnTo>
                  <a:cubicBezTo>
                    <a:pt x="12300" y="11315"/>
                    <a:pt x="12511" y="10470"/>
                    <a:pt x="12601" y="10111"/>
                  </a:cubicBezTo>
                  <a:lnTo>
                    <a:pt x="12634" y="9981"/>
                  </a:lnTo>
                  <a:cubicBezTo>
                    <a:pt x="12720" y="9636"/>
                    <a:pt x="12802" y="9309"/>
                    <a:pt x="13075" y="9309"/>
                  </a:cubicBezTo>
                  <a:cubicBezTo>
                    <a:pt x="13168" y="9309"/>
                    <a:pt x="13240" y="9356"/>
                    <a:pt x="13298" y="9393"/>
                  </a:cubicBezTo>
                  <a:cubicBezTo>
                    <a:pt x="13364" y="9438"/>
                    <a:pt x="13441" y="9488"/>
                    <a:pt x="13591" y="9488"/>
                  </a:cubicBezTo>
                  <a:cubicBezTo>
                    <a:pt x="13961" y="9488"/>
                    <a:pt x="14371" y="9267"/>
                    <a:pt x="14805" y="9034"/>
                  </a:cubicBezTo>
                  <a:cubicBezTo>
                    <a:pt x="14950" y="8956"/>
                    <a:pt x="15094" y="8877"/>
                    <a:pt x="15238" y="8808"/>
                  </a:cubicBezTo>
                  <a:cubicBezTo>
                    <a:pt x="15472" y="8693"/>
                    <a:pt x="15493" y="8655"/>
                    <a:pt x="15438" y="7681"/>
                  </a:cubicBezTo>
                  <a:cubicBezTo>
                    <a:pt x="15421" y="7375"/>
                    <a:pt x="15400" y="6992"/>
                    <a:pt x="15392" y="6528"/>
                  </a:cubicBezTo>
                  <a:cubicBezTo>
                    <a:pt x="15365" y="5028"/>
                    <a:pt x="16614" y="4234"/>
                    <a:pt x="17285" y="3807"/>
                  </a:cubicBezTo>
                  <a:cubicBezTo>
                    <a:pt x="17288" y="3805"/>
                    <a:pt x="17293" y="3803"/>
                    <a:pt x="17296" y="3800"/>
                  </a:cubicBezTo>
                  <a:cubicBezTo>
                    <a:pt x="17244" y="3762"/>
                    <a:pt x="17185" y="3720"/>
                    <a:pt x="17123" y="3678"/>
                  </a:cubicBezTo>
                  <a:cubicBezTo>
                    <a:pt x="17109" y="3668"/>
                    <a:pt x="17093" y="3658"/>
                    <a:pt x="17078" y="3648"/>
                  </a:cubicBezTo>
                  <a:cubicBezTo>
                    <a:pt x="17013" y="3603"/>
                    <a:pt x="16944" y="3559"/>
                    <a:pt x="16870" y="3511"/>
                  </a:cubicBezTo>
                  <a:cubicBezTo>
                    <a:pt x="16796" y="3465"/>
                    <a:pt x="16717" y="3416"/>
                    <a:pt x="16635" y="3368"/>
                  </a:cubicBezTo>
                  <a:cubicBezTo>
                    <a:pt x="16616" y="3357"/>
                    <a:pt x="16596" y="3347"/>
                    <a:pt x="16577" y="3334"/>
                  </a:cubicBezTo>
                  <a:cubicBezTo>
                    <a:pt x="16409" y="3237"/>
                    <a:pt x="16225" y="3140"/>
                    <a:pt x="16031" y="3046"/>
                  </a:cubicBezTo>
                  <a:cubicBezTo>
                    <a:pt x="16010" y="3034"/>
                    <a:pt x="15988" y="3025"/>
                    <a:pt x="15967" y="3015"/>
                  </a:cubicBezTo>
                  <a:cubicBezTo>
                    <a:pt x="15770" y="2922"/>
                    <a:pt x="15563" y="2836"/>
                    <a:pt x="15350" y="2759"/>
                  </a:cubicBezTo>
                  <a:cubicBezTo>
                    <a:pt x="15325" y="2750"/>
                    <a:pt x="15301" y="2742"/>
                    <a:pt x="15275" y="2733"/>
                  </a:cubicBezTo>
                  <a:cubicBezTo>
                    <a:pt x="15168" y="2696"/>
                    <a:pt x="15059" y="2661"/>
                    <a:pt x="14950" y="2631"/>
                  </a:cubicBezTo>
                  <a:cubicBezTo>
                    <a:pt x="14145" y="2409"/>
                    <a:pt x="13904" y="2258"/>
                    <a:pt x="13857" y="1684"/>
                  </a:cubicBezTo>
                  <a:cubicBezTo>
                    <a:pt x="13844" y="1527"/>
                    <a:pt x="13831" y="1365"/>
                    <a:pt x="13664" y="1081"/>
                  </a:cubicBezTo>
                  <a:cubicBezTo>
                    <a:pt x="13459" y="729"/>
                    <a:pt x="13358" y="729"/>
                    <a:pt x="13320" y="729"/>
                  </a:cubicBezTo>
                  <a:cubicBezTo>
                    <a:pt x="13262" y="729"/>
                    <a:pt x="13184" y="758"/>
                    <a:pt x="13094" y="793"/>
                  </a:cubicBezTo>
                  <a:cubicBezTo>
                    <a:pt x="12953" y="845"/>
                    <a:pt x="12777" y="912"/>
                    <a:pt x="12558" y="912"/>
                  </a:cubicBezTo>
                  <a:cubicBezTo>
                    <a:pt x="12497" y="912"/>
                    <a:pt x="12432" y="907"/>
                    <a:pt x="12364" y="894"/>
                  </a:cubicBezTo>
                  <a:cubicBezTo>
                    <a:pt x="12273" y="878"/>
                    <a:pt x="12203" y="870"/>
                    <a:pt x="12143" y="870"/>
                  </a:cubicBezTo>
                  <a:cubicBezTo>
                    <a:pt x="12022" y="870"/>
                    <a:pt x="11940" y="901"/>
                    <a:pt x="11813" y="958"/>
                  </a:cubicBezTo>
                  <a:cubicBezTo>
                    <a:pt x="11619" y="1044"/>
                    <a:pt x="11355" y="1162"/>
                    <a:pt x="10776" y="1222"/>
                  </a:cubicBezTo>
                  <a:cubicBezTo>
                    <a:pt x="10572" y="1243"/>
                    <a:pt x="10407" y="1269"/>
                    <a:pt x="10268" y="1289"/>
                  </a:cubicBezTo>
                  <a:cubicBezTo>
                    <a:pt x="10087" y="1316"/>
                    <a:pt x="9946" y="1338"/>
                    <a:pt x="9817" y="1338"/>
                  </a:cubicBezTo>
                  <a:cubicBezTo>
                    <a:pt x="9394" y="1338"/>
                    <a:pt x="9172" y="1093"/>
                    <a:pt x="8799" y="575"/>
                  </a:cubicBezTo>
                  <a:cubicBezTo>
                    <a:pt x="8480" y="133"/>
                    <a:pt x="8400" y="133"/>
                    <a:pt x="8365" y="133"/>
                  </a:cubicBezTo>
                  <a:cubicBezTo>
                    <a:pt x="8340" y="133"/>
                    <a:pt x="8315" y="136"/>
                    <a:pt x="8290" y="139"/>
                  </a:cubicBezTo>
                  <a:cubicBezTo>
                    <a:pt x="8246" y="144"/>
                    <a:pt x="8198" y="147"/>
                    <a:pt x="8148" y="147"/>
                  </a:cubicBezTo>
                  <a:cubicBezTo>
                    <a:pt x="8122" y="147"/>
                    <a:pt x="8095" y="147"/>
                    <a:pt x="8068" y="145"/>
                  </a:cubicBezTo>
                  <a:cubicBezTo>
                    <a:pt x="7987" y="139"/>
                    <a:pt x="7901" y="125"/>
                    <a:pt x="7815" y="100"/>
                  </a:cubicBezTo>
                  <a:cubicBezTo>
                    <a:pt x="7616" y="36"/>
                    <a:pt x="7111" y="1"/>
                    <a:pt x="6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0"/>
            <p:cNvSpPr/>
            <p:nvPr/>
          </p:nvSpPr>
          <p:spPr>
            <a:xfrm>
              <a:off x="4565025" y="3236225"/>
              <a:ext cx="442150" cy="466425"/>
            </a:xfrm>
            <a:custGeom>
              <a:avLst/>
              <a:gdLst/>
              <a:ahLst/>
              <a:cxnLst/>
              <a:rect l="l" t="t" r="r" b="b"/>
              <a:pathLst>
                <a:path w="17686" h="18657" extrusionOk="0">
                  <a:moveTo>
                    <a:pt x="7094" y="1"/>
                  </a:moveTo>
                  <a:cubicBezTo>
                    <a:pt x="7047" y="1"/>
                    <a:pt x="6985" y="18"/>
                    <a:pt x="6916" y="36"/>
                  </a:cubicBezTo>
                  <a:cubicBezTo>
                    <a:pt x="6763" y="77"/>
                    <a:pt x="6555" y="130"/>
                    <a:pt x="6279" y="130"/>
                  </a:cubicBezTo>
                  <a:cubicBezTo>
                    <a:pt x="6168" y="130"/>
                    <a:pt x="6053" y="122"/>
                    <a:pt x="5938" y="106"/>
                  </a:cubicBezTo>
                  <a:cubicBezTo>
                    <a:pt x="5855" y="92"/>
                    <a:pt x="5774" y="84"/>
                    <a:pt x="5694" y="77"/>
                  </a:cubicBezTo>
                  <a:cubicBezTo>
                    <a:pt x="5540" y="63"/>
                    <a:pt x="5391" y="58"/>
                    <a:pt x="5260" y="58"/>
                  </a:cubicBezTo>
                  <a:cubicBezTo>
                    <a:pt x="5070" y="58"/>
                    <a:pt x="4915" y="69"/>
                    <a:pt x="4831" y="82"/>
                  </a:cubicBezTo>
                  <a:cubicBezTo>
                    <a:pt x="4828" y="83"/>
                    <a:pt x="4825" y="83"/>
                    <a:pt x="4824" y="83"/>
                  </a:cubicBezTo>
                  <a:cubicBezTo>
                    <a:pt x="4815" y="94"/>
                    <a:pt x="4807" y="103"/>
                    <a:pt x="4799" y="113"/>
                  </a:cubicBezTo>
                  <a:cubicBezTo>
                    <a:pt x="4778" y="139"/>
                    <a:pt x="4758" y="163"/>
                    <a:pt x="4736" y="188"/>
                  </a:cubicBezTo>
                  <a:cubicBezTo>
                    <a:pt x="4714" y="215"/>
                    <a:pt x="4691" y="240"/>
                    <a:pt x="4667" y="263"/>
                  </a:cubicBezTo>
                  <a:cubicBezTo>
                    <a:pt x="4651" y="280"/>
                    <a:pt x="4634" y="297"/>
                    <a:pt x="4617" y="312"/>
                  </a:cubicBezTo>
                  <a:cubicBezTo>
                    <a:pt x="4588" y="339"/>
                    <a:pt x="4559" y="365"/>
                    <a:pt x="4529" y="389"/>
                  </a:cubicBezTo>
                  <a:cubicBezTo>
                    <a:pt x="4518" y="397"/>
                    <a:pt x="4507" y="406"/>
                    <a:pt x="4495" y="413"/>
                  </a:cubicBezTo>
                  <a:cubicBezTo>
                    <a:pt x="4459" y="440"/>
                    <a:pt x="4423" y="465"/>
                    <a:pt x="4386" y="486"/>
                  </a:cubicBezTo>
                  <a:cubicBezTo>
                    <a:pt x="4379" y="491"/>
                    <a:pt x="4371" y="494"/>
                    <a:pt x="4364" y="498"/>
                  </a:cubicBezTo>
                  <a:cubicBezTo>
                    <a:pt x="4323" y="521"/>
                    <a:pt x="4281" y="541"/>
                    <a:pt x="4238" y="559"/>
                  </a:cubicBezTo>
                  <a:cubicBezTo>
                    <a:pt x="4232" y="561"/>
                    <a:pt x="4224" y="564"/>
                    <a:pt x="4218" y="566"/>
                  </a:cubicBezTo>
                  <a:cubicBezTo>
                    <a:pt x="4174" y="582"/>
                    <a:pt x="4130" y="597"/>
                    <a:pt x="4084" y="608"/>
                  </a:cubicBezTo>
                  <a:cubicBezTo>
                    <a:pt x="4074" y="611"/>
                    <a:pt x="4062" y="612"/>
                    <a:pt x="4052" y="615"/>
                  </a:cubicBezTo>
                  <a:cubicBezTo>
                    <a:pt x="4010" y="624"/>
                    <a:pt x="3966" y="631"/>
                    <a:pt x="3921" y="638"/>
                  </a:cubicBezTo>
                  <a:cubicBezTo>
                    <a:pt x="3902" y="640"/>
                    <a:pt x="3881" y="640"/>
                    <a:pt x="3861" y="642"/>
                  </a:cubicBezTo>
                  <a:cubicBezTo>
                    <a:pt x="3822" y="644"/>
                    <a:pt x="3785" y="647"/>
                    <a:pt x="3744" y="647"/>
                  </a:cubicBezTo>
                  <a:cubicBezTo>
                    <a:pt x="3739" y="647"/>
                    <a:pt x="3735" y="648"/>
                    <a:pt x="3731" y="648"/>
                  </a:cubicBezTo>
                  <a:cubicBezTo>
                    <a:pt x="3678" y="648"/>
                    <a:pt x="3623" y="646"/>
                    <a:pt x="3566" y="642"/>
                  </a:cubicBezTo>
                  <a:cubicBezTo>
                    <a:pt x="3524" y="639"/>
                    <a:pt x="3477" y="637"/>
                    <a:pt x="3426" y="634"/>
                  </a:cubicBezTo>
                  <a:lnTo>
                    <a:pt x="3412" y="634"/>
                  </a:lnTo>
                  <a:cubicBezTo>
                    <a:pt x="3345" y="632"/>
                    <a:pt x="3272" y="631"/>
                    <a:pt x="3192" y="631"/>
                  </a:cubicBezTo>
                  <a:cubicBezTo>
                    <a:pt x="2318" y="631"/>
                    <a:pt x="758" y="753"/>
                    <a:pt x="0" y="818"/>
                  </a:cubicBezTo>
                  <a:cubicBezTo>
                    <a:pt x="310" y="1509"/>
                    <a:pt x="852" y="2753"/>
                    <a:pt x="1000" y="3336"/>
                  </a:cubicBezTo>
                  <a:lnTo>
                    <a:pt x="1049" y="3532"/>
                  </a:lnTo>
                  <a:cubicBezTo>
                    <a:pt x="1181" y="4046"/>
                    <a:pt x="1186" y="4073"/>
                    <a:pt x="1402" y="5527"/>
                  </a:cubicBezTo>
                  <a:lnTo>
                    <a:pt x="1492" y="6133"/>
                  </a:lnTo>
                  <a:cubicBezTo>
                    <a:pt x="1674" y="7352"/>
                    <a:pt x="1698" y="7384"/>
                    <a:pt x="1839" y="7566"/>
                  </a:cubicBezTo>
                  <a:cubicBezTo>
                    <a:pt x="1981" y="7752"/>
                    <a:pt x="2219" y="8061"/>
                    <a:pt x="2658" y="9072"/>
                  </a:cubicBezTo>
                  <a:cubicBezTo>
                    <a:pt x="2974" y="9796"/>
                    <a:pt x="3142" y="10146"/>
                    <a:pt x="3243" y="10355"/>
                  </a:cubicBezTo>
                  <a:cubicBezTo>
                    <a:pt x="3389" y="10656"/>
                    <a:pt x="3404" y="10694"/>
                    <a:pt x="3452" y="11001"/>
                  </a:cubicBezTo>
                  <a:cubicBezTo>
                    <a:pt x="3475" y="11148"/>
                    <a:pt x="3511" y="11379"/>
                    <a:pt x="3596" y="11802"/>
                  </a:cubicBezTo>
                  <a:cubicBezTo>
                    <a:pt x="3805" y="12855"/>
                    <a:pt x="3607" y="13231"/>
                    <a:pt x="3256" y="13723"/>
                  </a:cubicBezTo>
                  <a:cubicBezTo>
                    <a:pt x="3035" y="14034"/>
                    <a:pt x="2784" y="14387"/>
                    <a:pt x="2597" y="15235"/>
                  </a:cubicBezTo>
                  <a:cubicBezTo>
                    <a:pt x="2384" y="16210"/>
                    <a:pt x="2523" y="16274"/>
                    <a:pt x="3046" y="16511"/>
                  </a:cubicBezTo>
                  <a:cubicBezTo>
                    <a:pt x="3389" y="16666"/>
                    <a:pt x="3860" y="16879"/>
                    <a:pt x="4294" y="17440"/>
                  </a:cubicBezTo>
                  <a:cubicBezTo>
                    <a:pt x="4512" y="17722"/>
                    <a:pt x="4645" y="17884"/>
                    <a:pt x="4723" y="17977"/>
                  </a:cubicBezTo>
                  <a:cubicBezTo>
                    <a:pt x="4836" y="18042"/>
                    <a:pt x="4933" y="18181"/>
                    <a:pt x="4956" y="18322"/>
                  </a:cubicBezTo>
                  <a:cubicBezTo>
                    <a:pt x="4996" y="18325"/>
                    <a:pt x="5046" y="18330"/>
                    <a:pt x="5093" y="18335"/>
                  </a:cubicBezTo>
                  <a:cubicBezTo>
                    <a:pt x="5310" y="18354"/>
                    <a:pt x="5637" y="18383"/>
                    <a:pt x="6148" y="18523"/>
                  </a:cubicBezTo>
                  <a:cubicBezTo>
                    <a:pt x="6415" y="18597"/>
                    <a:pt x="6591" y="18643"/>
                    <a:pt x="6674" y="18656"/>
                  </a:cubicBezTo>
                  <a:cubicBezTo>
                    <a:pt x="6760" y="18597"/>
                    <a:pt x="6870" y="18576"/>
                    <a:pt x="7043" y="18576"/>
                  </a:cubicBezTo>
                  <a:cubicBezTo>
                    <a:pt x="7111" y="18576"/>
                    <a:pt x="7195" y="18579"/>
                    <a:pt x="7301" y="18588"/>
                  </a:cubicBezTo>
                  <a:cubicBezTo>
                    <a:pt x="7381" y="18594"/>
                    <a:pt x="7451" y="18596"/>
                    <a:pt x="7511" y="18596"/>
                  </a:cubicBezTo>
                  <a:cubicBezTo>
                    <a:pt x="7736" y="18596"/>
                    <a:pt x="7781" y="18564"/>
                    <a:pt x="7929" y="18456"/>
                  </a:cubicBezTo>
                  <a:cubicBezTo>
                    <a:pt x="7954" y="18438"/>
                    <a:pt x="7980" y="18418"/>
                    <a:pt x="8009" y="18398"/>
                  </a:cubicBezTo>
                  <a:cubicBezTo>
                    <a:pt x="8207" y="18259"/>
                    <a:pt x="8519" y="18067"/>
                    <a:pt x="9208" y="17847"/>
                  </a:cubicBezTo>
                  <a:cubicBezTo>
                    <a:pt x="9706" y="17687"/>
                    <a:pt x="9943" y="17620"/>
                    <a:pt x="10119" y="17620"/>
                  </a:cubicBezTo>
                  <a:cubicBezTo>
                    <a:pt x="10316" y="17620"/>
                    <a:pt x="10429" y="17707"/>
                    <a:pt x="10537" y="17791"/>
                  </a:cubicBezTo>
                  <a:cubicBezTo>
                    <a:pt x="10687" y="17907"/>
                    <a:pt x="10937" y="18099"/>
                    <a:pt x="11778" y="18308"/>
                  </a:cubicBezTo>
                  <a:lnTo>
                    <a:pt x="11863" y="18328"/>
                  </a:lnTo>
                  <a:cubicBezTo>
                    <a:pt x="12462" y="18476"/>
                    <a:pt x="12791" y="18559"/>
                    <a:pt x="12954" y="18559"/>
                  </a:cubicBezTo>
                  <a:cubicBezTo>
                    <a:pt x="13038" y="18559"/>
                    <a:pt x="13053" y="18547"/>
                    <a:pt x="13182" y="18432"/>
                  </a:cubicBezTo>
                  <a:cubicBezTo>
                    <a:pt x="13354" y="18281"/>
                    <a:pt x="13613" y="18053"/>
                    <a:pt x="14213" y="17753"/>
                  </a:cubicBezTo>
                  <a:cubicBezTo>
                    <a:pt x="14470" y="17625"/>
                    <a:pt x="14644" y="17534"/>
                    <a:pt x="14765" y="17470"/>
                  </a:cubicBezTo>
                  <a:cubicBezTo>
                    <a:pt x="14766" y="17243"/>
                    <a:pt x="14927" y="17086"/>
                    <a:pt x="14999" y="17014"/>
                  </a:cubicBezTo>
                  <a:lnTo>
                    <a:pt x="15043" y="16971"/>
                  </a:lnTo>
                  <a:cubicBezTo>
                    <a:pt x="15322" y="16698"/>
                    <a:pt x="15506" y="16518"/>
                    <a:pt x="15807" y="16518"/>
                  </a:cubicBezTo>
                  <a:cubicBezTo>
                    <a:pt x="16009" y="16518"/>
                    <a:pt x="16247" y="16602"/>
                    <a:pt x="16616" y="16741"/>
                  </a:cubicBezTo>
                  <a:cubicBezTo>
                    <a:pt x="16644" y="16751"/>
                    <a:pt x="16671" y="16762"/>
                    <a:pt x="16698" y="16773"/>
                  </a:cubicBezTo>
                  <a:cubicBezTo>
                    <a:pt x="16733" y="16491"/>
                    <a:pt x="16797" y="16129"/>
                    <a:pt x="16901" y="15832"/>
                  </a:cubicBezTo>
                  <a:cubicBezTo>
                    <a:pt x="17003" y="15545"/>
                    <a:pt x="16999" y="15492"/>
                    <a:pt x="16986" y="15376"/>
                  </a:cubicBezTo>
                  <a:cubicBezTo>
                    <a:pt x="16979" y="15302"/>
                    <a:pt x="16970" y="15219"/>
                    <a:pt x="16970" y="15103"/>
                  </a:cubicBezTo>
                  <a:cubicBezTo>
                    <a:pt x="16970" y="14752"/>
                    <a:pt x="17011" y="14227"/>
                    <a:pt x="17360" y="13714"/>
                  </a:cubicBezTo>
                  <a:cubicBezTo>
                    <a:pt x="17443" y="13593"/>
                    <a:pt x="17575" y="13160"/>
                    <a:pt x="17681" y="12331"/>
                  </a:cubicBezTo>
                  <a:cubicBezTo>
                    <a:pt x="17682" y="12319"/>
                    <a:pt x="17684" y="12308"/>
                    <a:pt x="17685" y="12298"/>
                  </a:cubicBezTo>
                  <a:cubicBezTo>
                    <a:pt x="17666" y="12279"/>
                    <a:pt x="17648" y="12257"/>
                    <a:pt x="17628" y="12233"/>
                  </a:cubicBezTo>
                  <a:cubicBezTo>
                    <a:pt x="17491" y="12064"/>
                    <a:pt x="17342" y="11770"/>
                    <a:pt x="17215" y="11258"/>
                  </a:cubicBezTo>
                  <a:cubicBezTo>
                    <a:pt x="16988" y="10350"/>
                    <a:pt x="16988" y="10350"/>
                    <a:pt x="16538" y="9218"/>
                  </a:cubicBezTo>
                  <a:cubicBezTo>
                    <a:pt x="16330" y="8695"/>
                    <a:pt x="16277" y="8677"/>
                    <a:pt x="16135" y="8636"/>
                  </a:cubicBezTo>
                  <a:cubicBezTo>
                    <a:pt x="15971" y="8584"/>
                    <a:pt x="15722" y="8508"/>
                    <a:pt x="15321" y="8116"/>
                  </a:cubicBezTo>
                  <a:cubicBezTo>
                    <a:pt x="14670" y="7480"/>
                    <a:pt x="14600" y="7377"/>
                    <a:pt x="14413" y="6948"/>
                  </a:cubicBezTo>
                  <a:cubicBezTo>
                    <a:pt x="14370" y="6852"/>
                    <a:pt x="14317" y="6732"/>
                    <a:pt x="14239" y="6572"/>
                  </a:cubicBezTo>
                  <a:cubicBezTo>
                    <a:pt x="13918" y="5918"/>
                    <a:pt x="13263" y="5439"/>
                    <a:pt x="13015" y="5258"/>
                  </a:cubicBezTo>
                  <a:lnTo>
                    <a:pt x="12988" y="5238"/>
                  </a:lnTo>
                  <a:cubicBezTo>
                    <a:pt x="12925" y="5192"/>
                    <a:pt x="12677" y="5065"/>
                    <a:pt x="12438" y="4941"/>
                  </a:cubicBezTo>
                  <a:cubicBezTo>
                    <a:pt x="11670" y="4548"/>
                    <a:pt x="11066" y="4225"/>
                    <a:pt x="10859" y="3964"/>
                  </a:cubicBezTo>
                  <a:cubicBezTo>
                    <a:pt x="10652" y="3704"/>
                    <a:pt x="10554" y="3369"/>
                    <a:pt x="10442" y="2980"/>
                  </a:cubicBezTo>
                  <a:cubicBezTo>
                    <a:pt x="10369" y="2731"/>
                    <a:pt x="10286" y="2448"/>
                    <a:pt x="10160" y="2131"/>
                  </a:cubicBezTo>
                  <a:cubicBezTo>
                    <a:pt x="10048" y="1851"/>
                    <a:pt x="9913" y="1829"/>
                    <a:pt x="9504" y="1803"/>
                  </a:cubicBezTo>
                  <a:cubicBezTo>
                    <a:pt x="9207" y="1784"/>
                    <a:pt x="8837" y="1761"/>
                    <a:pt x="8410" y="1548"/>
                  </a:cubicBezTo>
                  <a:cubicBezTo>
                    <a:pt x="7643" y="1166"/>
                    <a:pt x="7398" y="613"/>
                    <a:pt x="7237" y="247"/>
                  </a:cubicBezTo>
                  <a:cubicBezTo>
                    <a:pt x="7189" y="140"/>
                    <a:pt x="7149" y="49"/>
                    <a:pt x="7112" y="2"/>
                  </a:cubicBezTo>
                  <a:cubicBezTo>
                    <a:pt x="7106" y="1"/>
                    <a:pt x="7100" y="1"/>
                    <a:pt x="7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0"/>
            <p:cNvSpPr/>
            <p:nvPr/>
          </p:nvSpPr>
          <p:spPr>
            <a:xfrm>
              <a:off x="3776475" y="3125500"/>
              <a:ext cx="400650" cy="380575"/>
            </a:xfrm>
            <a:custGeom>
              <a:avLst/>
              <a:gdLst/>
              <a:ahLst/>
              <a:cxnLst/>
              <a:rect l="l" t="t" r="r" b="b"/>
              <a:pathLst>
                <a:path w="16026" h="15223" extrusionOk="0">
                  <a:moveTo>
                    <a:pt x="4000" y="0"/>
                  </a:moveTo>
                  <a:cubicBezTo>
                    <a:pt x="3816" y="0"/>
                    <a:pt x="3495" y="82"/>
                    <a:pt x="2988" y="216"/>
                  </a:cubicBezTo>
                  <a:cubicBezTo>
                    <a:pt x="2860" y="249"/>
                    <a:pt x="2730" y="284"/>
                    <a:pt x="2600" y="316"/>
                  </a:cubicBezTo>
                  <a:cubicBezTo>
                    <a:pt x="2570" y="323"/>
                    <a:pt x="2541" y="332"/>
                    <a:pt x="2511" y="338"/>
                  </a:cubicBezTo>
                  <a:cubicBezTo>
                    <a:pt x="2387" y="370"/>
                    <a:pt x="2262" y="403"/>
                    <a:pt x="2139" y="433"/>
                  </a:cubicBezTo>
                  <a:cubicBezTo>
                    <a:pt x="2135" y="435"/>
                    <a:pt x="2132" y="435"/>
                    <a:pt x="2127" y="437"/>
                  </a:cubicBezTo>
                  <a:cubicBezTo>
                    <a:pt x="1998" y="469"/>
                    <a:pt x="1870" y="501"/>
                    <a:pt x="1742" y="531"/>
                  </a:cubicBezTo>
                  <a:cubicBezTo>
                    <a:pt x="1713" y="539"/>
                    <a:pt x="1684" y="546"/>
                    <a:pt x="1655" y="554"/>
                  </a:cubicBezTo>
                  <a:cubicBezTo>
                    <a:pt x="1550" y="580"/>
                    <a:pt x="1447" y="604"/>
                    <a:pt x="1345" y="629"/>
                  </a:cubicBezTo>
                  <a:cubicBezTo>
                    <a:pt x="1324" y="634"/>
                    <a:pt x="1302" y="640"/>
                    <a:pt x="1281" y="645"/>
                  </a:cubicBezTo>
                  <a:cubicBezTo>
                    <a:pt x="1167" y="672"/>
                    <a:pt x="1058" y="699"/>
                    <a:pt x="952" y="723"/>
                  </a:cubicBezTo>
                  <a:cubicBezTo>
                    <a:pt x="918" y="732"/>
                    <a:pt x="887" y="739"/>
                    <a:pt x="854" y="747"/>
                  </a:cubicBezTo>
                  <a:cubicBezTo>
                    <a:pt x="779" y="764"/>
                    <a:pt x="706" y="781"/>
                    <a:pt x="636" y="798"/>
                  </a:cubicBezTo>
                  <a:cubicBezTo>
                    <a:pt x="603" y="806"/>
                    <a:pt x="568" y="815"/>
                    <a:pt x="535" y="822"/>
                  </a:cubicBezTo>
                  <a:cubicBezTo>
                    <a:pt x="449" y="842"/>
                    <a:pt x="367" y="861"/>
                    <a:pt x="290" y="879"/>
                  </a:cubicBezTo>
                  <a:cubicBezTo>
                    <a:pt x="260" y="886"/>
                    <a:pt x="233" y="892"/>
                    <a:pt x="204" y="898"/>
                  </a:cubicBezTo>
                  <a:cubicBezTo>
                    <a:pt x="149" y="910"/>
                    <a:pt x="99" y="922"/>
                    <a:pt x="52" y="933"/>
                  </a:cubicBezTo>
                  <a:cubicBezTo>
                    <a:pt x="36" y="937"/>
                    <a:pt x="16" y="941"/>
                    <a:pt x="0" y="944"/>
                  </a:cubicBezTo>
                  <a:lnTo>
                    <a:pt x="92" y="1294"/>
                  </a:lnTo>
                  <a:lnTo>
                    <a:pt x="725" y="12648"/>
                  </a:lnTo>
                  <a:cubicBezTo>
                    <a:pt x="856" y="12638"/>
                    <a:pt x="987" y="12631"/>
                    <a:pt x="1121" y="12626"/>
                  </a:cubicBezTo>
                  <a:cubicBezTo>
                    <a:pt x="1604" y="12610"/>
                    <a:pt x="1950" y="12600"/>
                    <a:pt x="2194" y="12598"/>
                  </a:cubicBezTo>
                  <a:cubicBezTo>
                    <a:pt x="2228" y="12597"/>
                    <a:pt x="2260" y="12597"/>
                    <a:pt x="2291" y="12597"/>
                  </a:cubicBezTo>
                  <a:cubicBezTo>
                    <a:pt x="2663" y="12597"/>
                    <a:pt x="2907" y="12597"/>
                    <a:pt x="2964" y="12916"/>
                  </a:cubicBezTo>
                  <a:cubicBezTo>
                    <a:pt x="3017" y="13217"/>
                    <a:pt x="2800" y="13343"/>
                    <a:pt x="2656" y="13427"/>
                  </a:cubicBezTo>
                  <a:cubicBezTo>
                    <a:pt x="2593" y="13465"/>
                    <a:pt x="2442" y="13554"/>
                    <a:pt x="2376" y="13623"/>
                  </a:cubicBezTo>
                  <a:cubicBezTo>
                    <a:pt x="2619" y="14187"/>
                    <a:pt x="2534" y="14550"/>
                    <a:pt x="2355" y="15223"/>
                  </a:cubicBezTo>
                  <a:lnTo>
                    <a:pt x="11586" y="14935"/>
                  </a:lnTo>
                  <a:cubicBezTo>
                    <a:pt x="11818" y="14353"/>
                    <a:pt x="12025" y="13544"/>
                    <a:pt x="11879" y="13288"/>
                  </a:cubicBezTo>
                  <a:cubicBezTo>
                    <a:pt x="11805" y="13157"/>
                    <a:pt x="11690" y="13089"/>
                    <a:pt x="11570" y="13016"/>
                  </a:cubicBezTo>
                  <a:cubicBezTo>
                    <a:pt x="11411" y="12922"/>
                    <a:pt x="11215" y="12805"/>
                    <a:pt x="11166" y="12512"/>
                  </a:cubicBezTo>
                  <a:cubicBezTo>
                    <a:pt x="11113" y="12194"/>
                    <a:pt x="11289" y="11858"/>
                    <a:pt x="11570" y="11453"/>
                  </a:cubicBezTo>
                  <a:cubicBezTo>
                    <a:pt x="11869" y="11022"/>
                    <a:pt x="12084" y="10696"/>
                    <a:pt x="12287" y="10390"/>
                  </a:cubicBezTo>
                  <a:cubicBezTo>
                    <a:pt x="12615" y="9893"/>
                    <a:pt x="12925" y="9424"/>
                    <a:pt x="13507" y="8638"/>
                  </a:cubicBezTo>
                  <a:cubicBezTo>
                    <a:pt x="13586" y="8530"/>
                    <a:pt x="13660" y="8434"/>
                    <a:pt x="13729" y="8345"/>
                  </a:cubicBezTo>
                  <a:cubicBezTo>
                    <a:pt x="13937" y="8077"/>
                    <a:pt x="14107" y="7878"/>
                    <a:pt x="14250" y="7710"/>
                  </a:cubicBezTo>
                  <a:cubicBezTo>
                    <a:pt x="14529" y="7383"/>
                    <a:pt x="14675" y="7209"/>
                    <a:pt x="14808" y="6886"/>
                  </a:cubicBezTo>
                  <a:cubicBezTo>
                    <a:pt x="14852" y="6778"/>
                    <a:pt x="14894" y="6653"/>
                    <a:pt x="14939" y="6502"/>
                  </a:cubicBezTo>
                  <a:cubicBezTo>
                    <a:pt x="15115" y="5907"/>
                    <a:pt x="15147" y="5768"/>
                    <a:pt x="15166" y="5605"/>
                  </a:cubicBezTo>
                  <a:cubicBezTo>
                    <a:pt x="15172" y="5551"/>
                    <a:pt x="15176" y="5495"/>
                    <a:pt x="15182" y="5426"/>
                  </a:cubicBezTo>
                  <a:cubicBezTo>
                    <a:pt x="15191" y="5309"/>
                    <a:pt x="15203" y="5159"/>
                    <a:pt x="15228" y="4938"/>
                  </a:cubicBezTo>
                  <a:cubicBezTo>
                    <a:pt x="15236" y="4861"/>
                    <a:pt x="15252" y="4775"/>
                    <a:pt x="15269" y="4685"/>
                  </a:cubicBezTo>
                  <a:cubicBezTo>
                    <a:pt x="15273" y="4662"/>
                    <a:pt x="15277" y="4641"/>
                    <a:pt x="15283" y="4618"/>
                  </a:cubicBezTo>
                  <a:cubicBezTo>
                    <a:pt x="15302" y="4528"/>
                    <a:pt x="15323" y="4435"/>
                    <a:pt x="15349" y="4336"/>
                  </a:cubicBezTo>
                  <a:cubicBezTo>
                    <a:pt x="15352" y="4324"/>
                    <a:pt x="15357" y="4311"/>
                    <a:pt x="15360" y="4300"/>
                  </a:cubicBezTo>
                  <a:cubicBezTo>
                    <a:pt x="15383" y="4210"/>
                    <a:pt x="15410" y="4116"/>
                    <a:pt x="15439" y="4022"/>
                  </a:cubicBezTo>
                  <a:cubicBezTo>
                    <a:pt x="15447" y="3995"/>
                    <a:pt x="15455" y="3967"/>
                    <a:pt x="15464" y="3939"/>
                  </a:cubicBezTo>
                  <a:cubicBezTo>
                    <a:pt x="15495" y="3838"/>
                    <a:pt x="15527" y="3735"/>
                    <a:pt x="15562" y="3634"/>
                  </a:cubicBezTo>
                  <a:cubicBezTo>
                    <a:pt x="15569" y="3612"/>
                    <a:pt x="15577" y="3591"/>
                    <a:pt x="15583" y="3568"/>
                  </a:cubicBezTo>
                  <a:cubicBezTo>
                    <a:pt x="15613" y="3482"/>
                    <a:pt x="15642" y="3396"/>
                    <a:pt x="15672" y="3311"/>
                  </a:cubicBezTo>
                  <a:cubicBezTo>
                    <a:pt x="15683" y="3282"/>
                    <a:pt x="15692" y="3255"/>
                    <a:pt x="15703" y="3226"/>
                  </a:cubicBezTo>
                  <a:cubicBezTo>
                    <a:pt x="15736" y="3130"/>
                    <a:pt x="15771" y="3037"/>
                    <a:pt x="15804" y="2947"/>
                  </a:cubicBezTo>
                  <a:cubicBezTo>
                    <a:pt x="15815" y="2919"/>
                    <a:pt x="15824" y="2893"/>
                    <a:pt x="15834" y="2867"/>
                  </a:cubicBezTo>
                  <a:cubicBezTo>
                    <a:pt x="15860" y="2799"/>
                    <a:pt x="15884" y="2735"/>
                    <a:pt x="15908" y="2672"/>
                  </a:cubicBezTo>
                  <a:cubicBezTo>
                    <a:pt x="15919" y="2646"/>
                    <a:pt x="15928" y="2619"/>
                    <a:pt x="15939" y="2593"/>
                  </a:cubicBezTo>
                  <a:cubicBezTo>
                    <a:pt x="15967" y="2520"/>
                    <a:pt x="15993" y="2455"/>
                    <a:pt x="16016" y="2394"/>
                  </a:cubicBezTo>
                  <a:cubicBezTo>
                    <a:pt x="16020" y="2386"/>
                    <a:pt x="16024" y="2376"/>
                    <a:pt x="16026" y="2369"/>
                  </a:cubicBezTo>
                  <a:cubicBezTo>
                    <a:pt x="16008" y="2356"/>
                    <a:pt x="15990" y="2338"/>
                    <a:pt x="15972" y="2325"/>
                  </a:cubicBezTo>
                  <a:cubicBezTo>
                    <a:pt x="15897" y="2269"/>
                    <a:pt x="15823" y="2209"/>
                    <a:pt x="15749" y="2142"/>
                  </a:cubicBezTo>
                  <a:cubicBezTo>
                    <a:pt x="15721" y="2118"/>
                    <a:pt x="15693" y="2094"/>
                    <a:pt x="15666" y="2067"/>
                  </a:cubicBezTo>
                  <a:cubicBezTo>
                    <a:pt x="15570" y="1978"/>
                    <a:pt x="15476" y="1884"/>
                    <a:pt x="15388" y="1783"/>
                  </a:cubicBezTo>
                  <a:cubicBezTo>
                    <a:pt x="15152" y="1514"/>
                    <a:pt x="15058" y="1333"/>
                    <a:pt x="14991" y="1201"/>
                  </a:cubicBezTo>
                  <a:cubicBezTo>
                    <a:pt x="14928" y="1076"/>
                    <a:pt x="14899" y="1019"/>
                    <a:pt x="14733" y="896"/>
                  </a:cubicBezTo>
                  <a:cubicBezTo>
                    <a:pt x="14580" y="779"/>
                    <a:pt x="14479" y="745"/>
                    <a:pt x="14299" y="745"/>
                  </a:cubicBezTo>
                  <a:cubicBezTo>
                    <a:pt x="14258" y="745"/>
                    <a:pt x="14214" y="747"/>
                    <a:pt x="14166" y="750"/>
                  </a:cubicBezTo>
                  <a:cubicBezTo>
                    <a:pt x="14022" y="761"/>
                    <a:pt x="13840" y="786"/>
                    <a:pt x="13595" y="820"/>
                  </a:cubicBezTo>
                  <a:cubicBezTo>
                    <a:pt x="13440" y="841"/>
                    <a:pt x="13262" y="866"/>
                    <a:pt x="13054" y="892"/>
                  </a:cubicBezTo>
                  <a:cubicBezTo>
                    <a:pt x="12823" y="921"/>
                    <a:pt x="12525" y="935"/>
                    <a:pt x="12113" y="935"/>
                  </a:cubicBezTo>
                  <a:cubicBezTo>
                    <a:pt x="11723" y="935"/>
                    <a:pt x="11282" y="922"/>
                    <a:pt x="10824" y="909"/>
                  </a:cubicBezTo>
                  <a:cubicBezTo>
                    <a:pt x="10340" y="896"/>
                    <a:pt x="9838" y="881"/>
                    <a:pt x="9365" y="881"/>
                  </a:cubicBezTo>
                  <a:cubicBezTo>
                    <a:pt x="8483" y="881"/>
                    <a:pt x="7908" y="931"/>
                    <a:pt x="7554" y="1039"/>
                  </a:cubicBezTo>
                  <a:cubicBezTo>
                    <a:pt x="7185" y="1150"/>
                    <a:pt x="7051" y="1288"/>
                    <a:pt x="6952" y="1388"/>
                  </a:cubicBezTo>
                  <a:cubicBezTo>
                    <a:pt x="6861" y="1482"/>
                    <a:pt x="6747" y="1598"/>
                    <a:pt x="6556" y="1598"/>
                  </a:cubicBezTo>
                  <a:cubicBezTo>
                    <a:pt x="6342" y="1598"/>
                    <a:pt x="6078" y="1451"/>
                    <a:pt x="5394" y="1010"/>
                  </a:cubicBezTo>
                  <a:cubicBezTo>
                    <a:pt x="4865" y="670"/>
                    <a:pt x="4581" y="405"/>
                    <a:pt x="4391" y="230"/>
                  </a:cubicBezTo>
                  <a:cubicBezTo>
                    <a:pt x="4184" y="37"/>
                    <a:pt x="4140" y="0"/>
                    <a:pt x="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0"/>
            <p:cNvSpPr/>
            <p:nvPr/>
          </p:nvSpPr>
          <p:spPr>
            <a:xfrm>
              <a:off x="4170200" y="3037750"/>
              <a:ext cx="715500" cy="220375"/>
            </a:xfrm>
            <a:custGeom>
              <a:avLst/>
              <a:gdLst/>
              <a:ahLst/>
              <a:cxnLst/>
              <a:rect l="l" t="t" r="r" b="b"/>
              <a:pathLst>
                <a:path w="28620" h="8815" extrusionOk="0">
                  <a:moveTo>
                    <a:pt x="28147" y="1"/>
                  </a:moveTo>
                  <a:cubicBezTo>
                    <a:pt x="27980" y="1"/>
                    <a:pt x="27670" y="98"/>
                    <a:pt x="27341" y="202"/>
                  </a:cubicBezTo>
                  <a:cubicBezTo>
                    <a:pt x="26956" y="323"/>
                    <a:pt x="26518" y="462"/>
                    <a:pt x="26142" y="494"/>
                  </a:cubicBezTo>
                  <a:cubicBezTo>
                    <a:pt x="26067" y="501"/>
                    <a:pt x="26000" y="506"/>
                    <a:pt x="25935" y="510"/>
                  </a:cubicBezTo>
                  <a:cubicBezTo>
                    <a:pt x="25923" y="510"/>
                    <a:pt x="25910" y="511"/>
                    <a:pt x="25898" y="512"/>
                  </a:cubicBezTo>
                  <a:cubicBezTo>
                    <a:pt x="25836" y="517"/>
                    <a:pt x="25776" y="519"/>
                    <a:pt x="25719" y="520"/>
                  </a:cubicBezTo>
                  <a:cubicBezTo>
                    <a:pt x="25713" y="521"/>
                    <a:pt x="25707" y="521"/>
                    <a:pt x="25702" y="521"/>
                  </a:cubicBezTo>
                  <a:cubicBezTo>
                    <a:pt x="25669" y="522"/>
                    <a:pt x="25639" y="522"/>
                    <a:pt x="25609" y="522"/>
                  </a:cubicBezTo>
                  <a:lnTo>
                    <a:pt x="25563" y="522"/>
                  </a:lnTo>
                  <a:cubicBezTo>
                    <a:pt x="25547" y="521"/>
                    <a:pt x="25529" y="521"/>
                    <a:pt x="25513" y="521"/>
                  </a:cubicBezTo>
                  <a:cubicBezTo>
                    <a:pt x="25466" y="519"/>
                    <a:pt x="25417" y="518"/>
                    <a:pt x="25370" y="514"/>
                  </a:cubicBezTo>
                  <a:cubicBezTo>
                    <a:pt x="25355" y="513"/>
                    <a:pt x="25339" y="511"/>
                    <a:pt x="25324" y="511"/>
                  </a:cubicBezTo>
                  <a:cubicBezTo>
                    <a:pt x="25288" y="509"/>
                    <a:pt x="25250" y="505"/>
                    <a:pt x="25211" y="501"/>
                  </a:cubicBezTo>
                  <a:cubicBezTo>
                    <a:pt x="25192" y="499"/>
                    <a:pt x="25172" y="497"/>
                    <a:pt x="25151" y="495"/>
                  </a:cubicBezTo>
                  <a:cubicBezTo>
                    <a:pt x="25101" y="490"/>
                    <a:pt x="25048" y="484"/>
                    <a:pt x="24993" y="477"/>
                  </a:cubicBezTo>
                  <a:cubicBezTo>
                    <a:pt x="24978" y="475"/>
                    <a:pt x="24958" y="471"/>
                    <a:pt x="24942" y="469"/>
                  </a:cubicBezTo>
                  <a:cubicBezTo>
                    <a:pt x="24894" y="463"/>
                    <a:pt x="24842" y="456"/>
                    <a:pt x="24789" y="449"/>
                  </a:cubicBezTo>
                  <a:cubicBezTo>
                    <a:pt x="24763" y="446"/>
                    <a:pt x="24735" y="441"/>
                    <a:pt x="24707" y="437"/>
                  </a:cubicBezTo>
                  <a:cubicBezTo>
                    <a:pt x="24640" y="426"/>
                    <a:pt x="24568" y="417"/>
                    <a:pt x="24489" y="405"/>
                  </a:cubicBezTo>
                  <a:lnTo>
                    <a:pt x="24133" y="353"/>
                  </a:lnTo>
                  <a:cubicBezTo>
                    <a:pt x="23975" y="331"/>
                    <a:pt x="23802" y="306"/>
                    <a:pt x="23597" y="278"/>
                  </a:cubicBezTo>
                  <a:cubicBezTo>
                    <a:pt x="23231" y="228"/>
                    <a:pt x="22990" y="205"/>
                    <a:pt x="22835" y="205"/>
                  </a:cubicBezTo>
                  <a:cubicBezTo>
                    <a:pt x="22700" y="205"/>
                    <a:pt x="22668" y="224"/>
                    <a:pt x="22666" y="225"/>
                  </a:cubicBezTo>
                  <a:cubicBezTo>
                    <a:pt x="22655" y="234"/>
                    <a:pt x="22647" y="247"/>
                    <a:pt x="22636" y="260"/>
                  </a:cubicBezTo>
                  <a:cubicBezTo>
                    <a:pt x="22528" y="391"/>
                    <a:pt x="22393" y="528"/>
                    <a:pt x="22046" y="659"/>
                  </a:cubicBezTo>
                  <a:cubicBezTo>
                    <a:pt x="21820" y="744"/>
                    <a:pt x="21654" y="777"/>
                    <a:pt x="21511" y="777"/>
                  </a:cubicBezTo>
                  <a:cubicBezTo>
                    <a:pt x="21465" y="777"/>
                    <a:pt x="21422" y="774"/>
                    <a:pt x="21380" y="768"/>
                  </a:cubicBezTo>
                  <a:cubicBezTo>
                    <a:pt x="21242" y="746"/>
                    <a:pt x="21118" y="697"/>
                    <a:pt x="20970" y="632"/>
                  </a:cubicBezTo>
                  <a:cubicBezTo>
                    <a:pt x="20694" y="511"/>
                    <a:pt x="20278" y="331"/>
                    <a:pt x="19365" y="169"/>
                  </a:cubicBezTo>
                  <a:cubicBezTo>
                    <a:pt x="18988" y="102"/>
                    <a:pt x="18735" y="71"/>
                    <a:pt x="18567" y="71"/>
                  </a:cubicBezTo>
                  <a:cubicBezTo>
                    <a:pt x="18375" y="71"/>
                    <a:pt x="18369" y="82"/>
                    <a:pt x="18293" y="210"/>
                  </a:cubicBezTo>
                  <a:cubicBezTo>
                    <a:pt x="18147" y="449"/>
                    <a:pt x="17961" y="702"/>
                    <a:pt x="17495" y="964"/>
                  </a:cubicBezTo>
                  <a:cubicBezTo>
                    <a:pt x="17339" y="1052"/>
                    <a:pt x="17152" y="1141"/>
                    <a:pt x="16925" y="1230"/>
                  </a:cubicBezTo>
                  <a:cubicBezTo>
                    <a:pt x="16034" y="1582"/>
                    <a:pt x="15677" y="1689"/>
                    <a:pt x="15400" y="1689"/>
                  </a:cubicBezTo>
                  <a:cubicBezTo>
                    <a:pt x="15265" y="1689"/>
                    <a:pt x="15160" y="1664"/>
                    <a:pt x="15040" y="1635"/>
                  </a:cubicBezTo>
                  <a:cubicBezTo>
                    <a:pt x="14856" y="1592"/>
                    <a:pt x="14604" y="1531"/>
                    <a:pt x="14051" y="1531"/>
                  </a:cubicBezTo>
                  <a:lnTo>
                    <a:pt x="13999" y="1531"/>
                  </a:lnTo>
                  <a:cubicBezTo>
                    <a:pt x="13137" y="1531"/>
                    <a:pt x="13061" y="1553"/>
                    <a:pt x="12806" y="1624"/>
                  </a:cubicBezTo>
                  <a:cubicBezTo>
                    <a:pt x="12781" y="1630"/>
                    <a:pt x="12754" y="1637"/>
                    <a:pt x="12724" y="1646"/>
                  </a:cubicBezTo>
                  <a:cubicBezTo>
                    <a:pt x="12519" y="1702"/>
                    <a:pt x="12197" y="1781"/>
                    <a:pt x="11494" y="1888"/>
                  </a:cubicBezTo>
                  <a:cubicBezTo>
                    <a:pt x="10911" y="1976"/>
                    <a:pt x="10634" y="2015"/>
                    <a:pt x="10459" y="2024"/>
                  </a:cubicBezTo>
                  <a:cubicBezTo>
                    <a:pt x="10434" y="2025"/>
                    <a:pt x="10412" y="2026"/>
                    <a:pt x="10390" y="2026"/>
                  </a:cubicBezTo>
                  <a:cubicBezTo>
                    <a:pt x="10217" y="2026"/>
                    <a:pt x="10133" y="1987"/>
                    <a:pt x="10022" y="1929"/>
                  </a:cubicBezTo>
                  <a:cubicBezTo>
                    <a:pt x="9918" y="1873"/>
                    <a:pt x="9743" y="1780"/>
                    <a:pt x="9144" y="1672"/>
                  </a:cubicBezTo>
                  <a:cubicBezTo>
                    <a:pt x="8601" y="1574"/>
                    <a:pt x="8283" y="1531"/>
                    <a:pt x="8115" y="1531"/>
                  </a:cubicBezTo>
                  <a:cubicBezTo>
                    <a:pt x="8027" y="1531"/>
                    <a:pt x="8008" y="1540"/>
                    <a:pt x="7958" y="1563"/>
                  </a:cubicBezTo>
                  <a:cubicBezTo>
                    <a:pt x="7867" y="1607"/>
                    <a:pt x="7769" y="1649"/>
                    <a:pt x="7563" y="1674"/>
                  </a:cubicBezTo>
                  <a:cubicBezTo>
                    <a:pt x="7397" y="1694"/>
                    <a:pt x="7309" y="1816"/>
                    <a:pt x="7142" y="2068"/>
                  </a:cubicBezTo>
                  <a:cubicBezTo>
                    <a:pt x="6943" y="2366"/>
                    <a:pt x="6694" y="2738"/>
                    <a:pt x="6183" y="2917"/>
                  </a:cubicBezTo>
                  <a:cubicBezTo>
                    <a:pt x="5584" y="3126"/>
                    <a:pt x="5108" y="3167"/>
                    <a:pt x="4490" y="3167"/>
                  </a:cubicBezTo>
                  <a:cubicBezTo>
                    <a:pt x="4230" y="3167"/>
                    <a:pt x="3933" y="3160"/>
                    <a:pt x="3581" y="3150"/>
                  </a:cubicBezTo>
                  <a:lnTo>
                    <a:pt x="3285" y="3144"/>
                  </a:lnTo>
                  <a:cubicBezTo>
                    <a:pt x="3183" y="3140"/>
                    <a:pt x="3092" y="3136"/>
                    <a:pt x="3009" y="3130"/>
                  </a:cubicBezTo>
                  <a:cubicBezTo>
                    <a:pt x="2984" y="3127"/>
                    <a:pt x="2965" y="3125"/>
                    <a:pt x="2943" y="3123"/>
                  </a:cubicBezTo>
                  <a:cubicBezTo>
                    <a:pt x="2888" y="3119"/>
                    <a:pt x="2833" y="3113"/>
                    <a:pt x="2786" y="3107"/>
                  </a:cubicBezTo>
                  <a:cubicBezTo>
                    <a:pt x="2761" y="3104"/>
                    <a:pt x="2742" y="3100"/>
                    <a:pt x="2719" y="3095"/>
                  </a:cubicBezTo>
                  <a:cubicBezTo>
                    <a:pt x="2681" y="3088"/>
                    <a:pt x="2642" y="3082"/>
                    <a:pt x="2610" y="3074"/>
                  </a:cubicBezTo>
                  <a:cubicBezTo>
                    <a:pt x="2588" y="3068"/>
                    <a:pt x="2570" y="3063"/>
                    <a:pt x="2550" y="3057"/>
                  </a:cubicBezTo>
                  <a:cubicBezTo>
                    <a:pt x="2523" y="3049"/>
                    <a:pt x="2496" y="3041"/>
                    <a:pt x="2474" y="3032"/>
                  </a:cubicBezTo>
                  <a:cubicBezTo>
                    <a:pt x="2468" y="3030"/>
                    <a:pt x="2461" y="3028"/>
                    <a:pt x="2456" y="3026"/>
                  </a:cubicBezTo>
                  <a:cubicBezTo>
                    <a:pt x="2412" y="3061"/>
                    <a:pt x="2373" y="3095"/>
                    <a:pt x="2333" y="3130"/>
                  </a:cubicBezTo>
                  <a:cubicBezTo>
                    <a:pt x="2305" y="3153"/>
                    <a:pt x="2275" y="3178"/>
                    <a:pt x="2250" y="3201"/>
                  </a:cubicBezTo>
                  <a:cubicBezTo>
                    <a:pt x="2211" y="3238"/>
                    <a:pt x="2177" y="3272"/>
                    <a:pt x="2141" y="3308"/>
                  </a:cubicBezTo>
                  <a:cubicBezTo>
                    <a:pt x="2117" y="3332"/>
                    <a:pt x="2090" y="3357"/>
                    <a:pt x="2067" y="3381"/>
                  </a:cubicBezTo>
                  <a:cubicBezTo>
                    <a:pt x="2035" y="3415"/>
                    <a:pt x="2007" y="3448"/>
                    <a:pt x="1979" y="3481"/>
                  </a:cubicBezTo>
                  <a:cubicBezTo>
                    <a:pt x="1958" y="3505"/>
                    <a:pt x="1935" y="3530"/>
                    <a:pt x="1916" y="3553"/>
                  </a:cubicBezTo>
                  <a:cubicBezTo>
                    <a:pt x="1890" y="3587"/>
                    <a:pt x="1869" y="3617"/>
                    <a:pt x="1846" y="3647"/>
                  </a:cubicBezTo>
                  <a:cubicBezTo>
                    <a:pt x="1829" y="3669"/>
                    <a:pt x="1810" y="3693"/>
                    <a:pt x="1795" y="3714"/>
                  </a:cubicBezTo>
                  <a:cubicBezTo>
                    <a:pt x="1774" y="3745"/>
                    <a:pt x="1757" y="3772"/>
                    <a:pt x="1740" y="3801"/>
                  </a:cubicBezTo>
                  <a:cubicBezTo>
                    <a:pt x="1727" y="3820"/>
                    <a:pt x="1713" y="3842"/>
                    <a:pt x="1703" y="3860"/>
                  </a:cubicBezTo>
                  <a:cubicBezTo>
                    <a:pt x="1685" y="3889"/>
                    <a:pt x="1674" y="3915"/>
                    <a:pt x="1660" y="3941"/>
                  </a:cubicBezTo>
                  <a:cubicBezTo>
                    <a:pt x="1652" y="3956"/>
                    <a:pt x="1643" y="3972"/>
                    <a:pt x="1636" y="3986"/>
                  </a:cubicBezTo>
                  <a:cubicBezTo>
                    <a:pt x="1623" y="4015"/>
                    <a:pt x="1614" y="4039"/>
                    <a:pt x="1604" y="4064"/>
                  </a:cubicBezTo>
                  <a:cubicBezTo>
                    <a:pt x="1602" y="4071"/>
                    <a:pt x="1597" y="4081"/>
                    <a:pt x="1594" y="4089"/>
                  </a:cubicBezTo>
                  <a:cubicBezTo>
                    <a:pt x="1585" y="4119"/>
                    <a:pt x="1578" y="4143"/>
                    <a:pt x="1576" y="4164"/>
                  </a:cubicBezTo>
                  <a:cubicBezTo>
                    <a:pt x="1571" y="4202"/>
                    <a:pt x="1596" y="4322"/>
                    <a:pt x="1615" y="4410"/>
                  </a:cubicBezTo>
                  <a:cubicBezTo>
                    <a:pt x="1675" y="4700"/>
                    <a:pt x="1766" y="5140"/>
                    <a:pt x="1602" y="5676"/>
                  </a:cubicBezTo>
                  <a:cubicBezTo>
                    <a:pt x="1579" y="5748"/>
                    <a:pt x="1550" y="5811"/>
                    <a:pt x="1516" y="5870"/>
                  </a:cubicBezTo>
                  <a:cubicBezTo>
                    <a:pt x="1511" y="5880"/>
                    <a:pt x="1504" y="5891"/>
                    <a:pt x="1498" y="5901"/>
                  </a:cubicBezTo>
                  <a:cubicBezTo>
                    <a:pt x="1462" y="5955"/>
                    <a:pt x="1424" y="6002"/>
                    <a:pt x="1380" y="6042"/>
                  </a:cubicBezTo>
                  <a:cubicBezTo>
                    <a:pt x="1372" y="6047"/>
                    <a:pt x="1365" y="6052"/>
                    <a:pt x="1358" y="6058"/>
                  </a:cubicBezTo>
                  <a:cubicBezTo>
                    <a:pt x="1317" y="6090"/>
                    <a:pt x="1274" y="6116"/>
                    <a:pt x="1225" y="6135"/>
                  </a:cubicBezTo>
                  <a:cubicBezTo>
                    <a:pt x="1216" y="6139"/>
                    <a:pt x="1207" y="6145"/>
                    <a:pt x="1196" y="6148"/>
                  </a:cubicBezTo>
                  <a:cubicBezTo>
                    <a:pt x="1145" y="6166"/>
                    <a:pt x="1090" y="6174"/>
                    <a:pt x="1032" y="6177"/>
                  </a:cubicBezTo>
                  <a:cubicBezTo>
                    <a:pt x="1025" y="6177"/>
                    <a:pt x="1018" y="6180"/>
                    <a:pt x="1011" y="6180"/>
                  </a:cubicBezTo>
                  <a:cubicBezTo>
                    <a:pt x="1001" y="6180"/>
                    <a:pt x="990" y="6176"/>
                    <a:pt x="982" y="6176"/>
                  </a:cubicBezTo>
                  <a:cubicBezTo>
                    <a:pt x="921" y="6173"/>
                    <a:pt x="858" y="6166"/>
                    <a:pt x="792" y="6147"/>
                  </a:cubicBezTo>
                  <a:lnTo>
                    <a:pt x="791" y="6147"/>
                  </a:lnTo>
                  <a:cubicBezTo>
                    <a:pt x="496" y="6883"/>
                    <a:pt x="86" y="8009"/>
                    <a:pt x="28" y="8543"/>
                  </a:cubicBezTo>
                  <a:cubicBezTo>
                    <a:pt x="16" y="8650"/>
                    <a:pt x="8" y="8739"/>
                    <a:pt x="0" y="8815"/>
                  </a:cubicBezTo>
                  <a:lnTo>
                    <a:pt x="6812" y="8815"/>
                  </a:lnTo>
                  <a:lnTo>
                    <a:pt x="15315" y="8100"/>
                  </a:lnTo>
                  <a:cubicBezTo>
                    <a:pt x="15391" y="8093"/>
                    <a:pt x="16844" y="7960"/>
                    <a:pt x="18052" y="7902"/>
                  </a:cubicBezTo>
                  <a:cubicBezTo>
                    <a:pt x="18162" y="7897"/>
                    <a:pt x="18269" y="7891"/>
                    <a:pt x="18374" y="7887"/>
                  </a:cubicBezTo>
                  <a:cubicBezTo>
                    <a:pt x="18596" y="7879"/>
                    <a:pt x="18804" y="7874"/>
                    <a:pt x="18985" y="7874"/>
                  </a:cubicBezTo>
                  <a:cubicBezTo>
                    <a:pt x="19017" y="7874"/>
                    <a:pt x="19047" y="7874"/>
                    <a:pt x="19077" y="7874"/>
                  </a:cubicBezTo>
                  <a:cubicBezTo>
                    <a:pt x="19198" y="7875"/>
                    <a:pt x="19304" y="7878"/>
                    <a:pt x="19392" y="7885"/>
                  </a:cubicBezTo>
                  <a:cubicBezTo>
                    <a:pt x="19443" y="7889"/>
                    <a:pt x="19490" y="7891"/>
                    <a:pt x="19535" y="7891"/>
                  </a:cubicBezTo>
                  <a:cubicBezTo>
                    <a:pt x="19864" y="7891"/>
                    <a:pt x="20054" y="7781"/>
                    <a:pt x="20267" y="7470"/>
                  </a:cubicBezTo>
                  <a:cubicBezTo>
                    <a:pt x="20320" y="7392"/>
                    <a:pt x="20375" y="7300"/>
                    <a:pt x="20432" y="7200"/>
                  </a:cubicBezTo>
                  <a:cubicBezTo>
                    <a:pt x="20497" y="7086"/>
                    <a:pt x="20565" y="6959"/>
                    <a:pt x="20639" y="6816"/>
                  </a:cubicBezTo>
                  <a:cubicBezTo>
                    <a:pt x="20674" y="6748"/>
                    <a:pt x="20709" y="6679"/>
                    <a:pt x="20747" y="6605"/>
                  </a:cubicBezTo>
                  <a:cubicBezTo>
                    <a:pt x="20814" y="6473"/>
                    <a:pt x="20887" y="6333"/>
                    <a:pt x="20967" y="6180"/>
                  </a:cubicBezTo>
                  <a:cubicBezTo>
                    <a:pt x="21173" y="5787"/>
                    <a:pt x="21291" y="5558"/>
                    <a:pt x="21358" y="5427"/>
                  </a:cubicBezTo>
                  <a:cubicBezTo>
                    <a:pt x="21444" y="5259"/>
                    <a:pt x="21497" y="5158"/>
                    <a:pt x="21579" y="5115"/>
                  </a:cubicBezTo>
                  <a:cubicBezTo>
                    <a:pt x="21746" y="4916"/>
                    <a:pt x="22062" y="4869"/>
                    <a:pt x="22644" y="4801"/>
                  </a:cubicBezTo>
                  <a:cubicBezTo>
                    <a:pt x="23037" y="4755"/>
                    <a:pt x="23483" y="4701"/>
                    <a:pt x="23786" y="4576"/>
                  </a:cubicBezTo>
                  <a:cubicBezTo>
                    <a:pt x="24053" y="4464"/>
                    <a:pt x="24067" y="4440"/>
                    <a:pt x="24123" y="4344"/>
                  </a:cubicBezTo>
                  <a:cubicBezTo>
                    <a:pt x="24216" y="4185"/>
                    <a:pt x="24357" y="3946"/>
                    <a:pt x="24880" y="3477"/>
                  </a:cubicBezTo>
                  <a:cubicBezTo>
                    <a:pt x="25585" y="2844"/>
                    <a:pt x="25782" y="2798"/>
                    <a:pt x="26096" y="2768"/>
                  </a:cubicBezTo>
                  <a:cubicBezTo>
                    <a:pt x="26211" y="2756"/>
                    <a:pt x="26329" y="2744"/>
                    <a:pt x="26532" y="2674"/>
                  </a:cubicBezTo>
                  <a:cubicBezTo>
                    <a:pt x="26757" y="2595"/>
                    <a:pt x="26909" y="2568"/>
                    <a:pt x="27033" y="2568"/>
                  </a:cubicBezTo>
                  <a:cubicBezTo>
                    <a:pt x="27045" y="2568"/>
                    <a:pt x="27056" y="2568"/>
                    <a:pt x="27067" y="2569"/>
                  </a:cubicBezTo>
                  <a:cubicBezTo>
                    <a:pt x="27145" y="2572"/>
                    <a:pt x="27214" y="2586"/>
                    <a:pt x="27285" y="2603"/>
                  </a:cubicBezTo>
                  <a:cubicBezTo>
                    <a:pt x="27408" y="2633"/>
                    <a:pt x="27568" y="2671"/>
                    <a:pt x="27910" y="2671"/>
                  </a:cubicBezTo>
                  <a:cubicBezTo>
                    <a:pt x="28006" y="2671"/>
                    <a:pt x="28117" y="2668"/>
                    <a:pt x="28246" y="2661"/>
                  </a:cubicBezTo>
                  <a:cubicBezTo>
                    <a:pt x="28447" y="2650"/>
                    <a:pt x="28559" y="2623"/>
                    <a:pt x="28619" y="2602"/>
                  </a:cubicBezTo>
                  <a:cubicBezTo>
                    <a:pt x="28602" y="2559"/>
                    <a:pt x="28581" y="2507"/>
                    <a:pt x="28563" y="2469"/>
                  </a:cubicBezTo>
                  <a:cubicBezTo>
                    <a:pt x="28467" y="2247"/>
                    <a:pt x="28335" y="1941"/>
                    <a:pt x="28422" y="1611"/>
                  </a:cubicBezTo>
                  <a:cubicBezTo>
                    <a:pt x="28434" y="1566"/>
                    <a:pt x="28441" y="1512"/>
                    <a:pt x="28444" y="1453"/>
                  </a:cubicBezTo>
                  <a:cubicBezTo>
                    <a:pt x="28444" y="1449"/>
                    <a:pt x="28444" y="1445"/>
                    <a:pt x="28445" y="1442"/>
                  </a:cubicBezTo>
                  <a:cubicBezTo>
                    <a:pt x="28448" y="1384"/>
                    <a:pt x="28447" y="1321"/>
                    <a:pt x="28443" y="1255"/>
                  </a:cubicBezTo>
                  <a:cubicBezTo>
                    <a:pt x="28443" y="1247"/>
                    <a:pt x="28443" y="1239"/>
                    <a:pt x="28442" y="1232"/>
                  </a:cubicBezTo>
                  <a:cubicBezTo>
                    <a:pt x="28439" y="1167"/>
                    <a:pt x="28432" y="1097"/>
                    <a:pt x="28423" y="1027"/>
                  </a:cubicBezTo>
                  <a:cubicBezTo>
                    <a:pt x="28422" y="1017"/>
                    <a:pt x="28421" y="1008"/>
                    <a:pt x="28420" y="998"/>
                  </a:cubicBezTo>
                  <a:cubicBezTo>
                    <a:pt x="28410" y="927"/>
                    <a:pt x="28398" y="858"/>
                    <a:pt x="28386" y="787"/>
                  </a:cubicBezTo>
                  <a:cubicBezTo>
                    <a:pt x="28384" y="776"/>
                    <a:pt x="28382" y="765"/>
                    <a:pt x="28380" y="754"/>
                  </a:cubicBezTo>
                  <a:cubicBezTo>
                    <a:pt x="28367" y="685"/>
                    <a:pt x="28353" y="616"/>
                    <a:pt x="28337" y="549"/>
                  </a:cubicBezTo>
                  <a:cubicBezTo>
                    <a:pt x="28335" y="538"/>
                    <a:pt x="28333" y="528"/>
                    <a:pt x="28330" y="518"/>
                  </a:cubicBezTo>
                  <a:cubicBezTo>
                    <a:pt x="28315" y="451"/>
                    <a:pt x="28299" y="388"/>
                    <a:pt x="28281" y="329"/>
                  </a:cubicBezTo>
                  <a:cubicBezTo>
                    <a:pt x="28279" y="320"/>
                    <a:pt x="28276" y="312"/>
                    <a:pt x="28274" y="303"/>
                  </a:cubicBezTo>
                  <a:cubicBezTo>
                    <a:pt x="28257" y="244"/>
                    <a:pt x="28240" y="188"/>
                    <a:pt x="28222" y="141"/>
                  </a:cubicBezTo>
                  <a:cubicBezTo>
                    <a:pt x="28220" y="136"/>
                    <a:pt x="28218" y="131"/>
                    <a:pt x="28217" y="126"/>
                  </a:cubicBezTo>
                  <a:cubicBezTo>
                    <a:pt x="28199" y="78"/>
                    <a:pt x="28181" y="35"/>
                    <a:pt x="28164" y="2"/>
                  </a:cubicBezTo>
                  <a:cubicBezTo>
                    <a:pt x="28159" y="1"/>
                    <a:pt x="28155" y="1"/>
                    <a:pt x="28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0"/>
            <p:cNvSpPr/>
            <p:nvPr/>
          </p:nvSpPr>
          <p:spPr>
            <a:xfrm>
              <a:off x="4774925" y="2952775"/>
              <a:ext cx="166225" cy="80600"/>
            </a:xfrm>
            <a:custGeom>
              <a:avLst/>
              <a:gdLst/>
              <a:ahLst/>
              <a:cxnLst/>
              <a:rect l="l" t="t" r="r" b="b"/>
              <a:pathLst>
                <a:path w="6649" h="3224" extrusionOk="0">
                  <a:moveTo>
                    <a:pt x="6348" y="0"/>
                  </a:moveTo>
                  <a:cubicBezTo>
                    <a:pt x="6344" y="2"/>
                    <a:pt x="6341" y="3"/>
                    <a:pt x="6335" y="6"/>
                  </a:cubicBezTo>
                  <a:cubicBezTo>
                    <a:pt x="6287" y="28"/>
                    <a:pt x="6245" y="45"/>
                    <a:pt x="6206" y="62"/>
                  </a:cubicBezTo>
                  <a:lnTo>
                    <a:pt x="6203" y="62"/>
                  </a:lnTo>
                  <a:cubicBezTo>
                    <a:pt x="6162" y="81"/>
                    <a:pt x="6121" y="97"/>
                    <a:pt x="6078" y="114"/>
                  </a:cubicBezTo>
                  <a:cubicBezTo>
                    <a:pt x="5912" y="179"/>
                    <a:pt x="5706" y="261"/>
                    <a:pt x="5106" y="548"/>
                  </a:cubicBezTo>
                  <a:cubicBezTo>
                    <a:pt x="4748" y="721"/>
                    <a:pt x="4607" y="819"/>
                    <a:pt x="4555" y="864"/>
                  </a:cubicBezTo>
                  <a:cubicBezTo>
                    <a:pt x="4511" y="1142"/>
                    <a:pt x="4296" y="1221"/>
                    <a:pt x="4163" y="1271"/>
                  </a:cubicBezTo>
                  <a:cubicBezTo>
                    <a:pt x="4082" y="1300"/>
                    <a:pt x="3997" y="1316"/>
                    <a:pt x="3912" y="1316"/>
                  </a:cubicBezTo>
                  <a:cubicBezTo>
                    <a:pt x="3566" y="1316"/>
                    <a:pt x="3252" y="1071"/>
                    <a:pt x="2976" y="853"/>
                  </a:cubicBezTo>
                  <a:cubicBezTo>
                    <a:pt x="2815" y="726"/>
                    <a:pt x="2664" y="606"/>
                    <a:pt x="2534" y="556"/>
                  </a:cubicBezTo>
                  <a:cubicBezTo>
                    <a:pt x="2492" y="540"/>
                    <a:pt x="2451" y="522"/>
                    <a:pt x="2410" y="500"/>
                  </a:cubicBezTo>
                  <a:lnTo>
                    <a:pt x="2410" y="500"/>
                  </a:lnTo>
                  <a:cubicBezTo>
                    <a:pt x="2411" y="502"/>
                    <a:pt x="2410" y="505"/>
                    <a:pt x="2410" y="508"/>
                  </a:cubicBezTo>
                  <a:cubicBezTo>
                    <a:pt x="2414" y="563"/>
                    <a:pt x="2411" y="618"/>
                    <a:pt x="2406" y="674"/>
                  </a:cubicBezTo>
                  <a:cubicBezTo>
                    <a:pt x="2405" y="682"/>
                    <a:pt x="2404" y="692"/>
                    <a:pt x="2403" y="703"/>
                  </a:cubicBezTo>
                  <a:cubicBezTo>
                    <a:pt x="2396" y="758"/>
                    <a:pt x="2385" y="811"/>
                    <a:pt x="2367" y="865"/>
                  </a:cubicBezTo>
                  <a:cubicBezTo>
                    <a:pt x="2364" y="873"/>
                    <a:pt x="2361" y="882"/>
                    <a:pt x="2358" y="891"/>
                  </a:cubicBezTo>
                  <a:cubicBezTo>
                    <a:pt x="2339" y="944"/>
                    <a:pt x="2315" y="998"/>
                    <a:pt x="2283" y="1048"/>
                  </a:cubicBezTo>
                  <a:cubicBezTo>
                    <a:pt x="2278" y="1054"/>
                    <a:pt x="2274" y="1059"/>
                    <a:pt x="2271" y="1065"/>
                  </a:cubicBezTo>
                  <a:cubicBezTo>
                    <a:pt x="2234" y="1119"/>
                    <a:pt x="2194" y="1169"/>
                    <a:pt x="2141" y="1218"/>
                  </a:cubicBezTo>
                  <a:cubicBezTo>
                    <a:pt x="1906" y="1434"/>
                    <a:pt x="1813" y="1464"/>
                    <a:pt x="1625" y="1490"/>
                  </a:cubicBezTo>
                  <a:cubicBezTo>
                    <a:pt x="1505" y="1505"/>
                    <a:pt x="1325" y="1529"/>
                    <a:pt x="883" y="1707"/>
                  </a:cubicBezTo>
                  <a:cubicBezTo>
                    <a:pt x="728" y="1770"/>
                    <a:pt x="596" y="1819"/>
                    <a:pt x="482" y="1861"/>
                  </a:cubicBezTo>
                  <a:cubicBezTo>
                    <a:pt x="0" y="2042"/>
                    <a:pt x="0" y="2042"/>
                    <a:pt x="1" y="2508"/>
                  </a:cubicBezTo>
                  <a:cubicBezTo>
                    <a:pt x="1" y="2702"/>
                    <a:pt x="72" y="2814"/>
                    <a:pt x="162" y="2957"/>
                  </a:cubicBezTo>
                  <a:cubicBezTo>
                    <a:pt x="191" y="3001"/>
                    <a:pt x="219" y="3046"/>
                    <a:pt x="246" y="3094"/>
                  </a:cubicBezTo>
                  <a:lnTo>
                    <a:pt x="366" y="3112"/>
                  </a:lnTo>
                  <a:cubicBezTo>
                    <a:pt x="876" y="3187"/>
                    <a:pt x="1130" y="3224"/>
                    <a:pt x="1425" y="3224"/>
                  </a:cubicBezTo>
                  <a:cubicBezTo>
                    <a:pt x="1567" y="3224"/>
                    <a:pt x="1719" y="3215"/>
                    <a:pt x="1915" y="3198"/>
                  </a:cubicBezTo>
                  <a:cubicBezTo>
                    <a:pt x="2242" y="3170"/>
                    <a:pt x="2654" y="3039"/>
                    <a:pt x="3016" y="2924"/>
                  </a:cubicBezTo>
                  <a:cubicBezTo>
                    <a:pt x="3395" y="2805"/>
                    <a:pt x="3722" y="2702"/>
                    <a:pt x="3958" y="2702"/>
                  </a:cubicBezTo>
                  <a:cubicBezTo>
                    <a:pt x="4019" y="2702"/>
                    <a:pt x="4193" y="2702"/>
                    <a:pt x="4325" y="2846"/>
                  </a:cubicBezTo>
                  <a:cubicBezTo>
                    <a:pt x="4332" y="2849"/>
                    <a:pt x="4340" y="2854"/>
                    <a:pt x="4356" y="2861"/>
                  </a:cubicBezTo>
                  <a:cubicBezTo>
                    <a:pt x="4357" y="2862"/>
                    <a:pt x="4361" y="2862"/>
                    <a:pt x="4362" y="2863"/>
                  </a:cubicBezTo>
                  <a:cubicBezTo>
                    <a:pt x="4373" y="2869"/>
                    <a:pt x="4386" y="2874"/>
                    <a:pt x="4403" y="2879"/>
                  </a:cubicBezTo>
                  <a:cubicBezTo>
                    <a:pt x="4409" y="2883"/>
                    <a:pt x="4416" y="2885"/>
                    <a:pt x="4423" y="2887"/>
                  </a:cubicBezTo>
                  <a:cubicBezTo>
                    <a:pt x="4438" y="2892"/>
                    <a:pt x="4455" y="2896"/>
                    <a:pt x="4473" y="2902"/>
                  </a:cubicBezTo>
                  <a:cubicBezTo>
                    <a:pt x="4483" y="2906"/>
                    <a:pt x="4495" y="2908"/>
                    <a:pt x="4506" y="2910"/>
                  </a:cubicBezTo>
                  <a:cubicBezTo>
                    <a:pt x="4526" y="2916"/>
                    <a:pt x="4547" y="2921"/>
                    <a:pt x="4571" y="2927"/>
                  </a:cubicBezTo>
                  <a:cubicBezTo>
                    <a:pt x="4585" y="2930"/>
                    <a:pt x="4600" y="2933"/>
                    <a:pt x="4616" y="2936"/>
                  </a:cubicBezTo>
                  <a:cubicBezTo>
                    <a:pt x="4642" y="2940"/>
                    <a:pt x="4669" y="2946"/>
                    <a:pt x="4698" y="2950"/>
                  </a:cubicBezTo>
                  <a:cubicBezTo>
                    <a:pt x="4717" y="2953"/>
                    <a:pt x="4735" y="2957"/>
                    <a:pt x="4756" y="2959"/>
                  </a:cubicBezTo>
                  <a:cubicBezTo>
                    <a:pt x="4790" y="2964"/>
                    <a:pt x="4828" y="2968"/>
                    <a:pt x="4867" y="2973"/>
                  </a:cubicBezTo>
                  <a:cubicBezTo>
                    <a:pt x="4887" y="2975"/>
                    <a:pt x="4907" y="2977"/>
                    <a:pt x="4929" y="2979"/>
                  </a:cubicBezTo>
                  <a:cubicBezTo>
                    <a:pt x="4993" y="2985"/>
                    <a:pt x="5062" y="2991"/>
                    <a:pt x="5138" y="2994"/>
                  </a:cubicBezTo>
                  <a:lnTo>
                    <a:pt x="5413" y="3009"/>
                  </a:lnTo>
                  <a:cubicBezTo>
                    <a:pt x="5469" y="3012"/>
                    <a:pt x="5499" y="3014"/>
                    <a:pt x="5519" y="3014"/>
                  </a:cubicBezTo>
                  <a:cubicBezTo>
                    <a:pt x="5530" y="3012"/>
                    <a:pt x="5543" y="3009"/>
                    <a:pt x="5557" y="3006"/>
                  </a:cubicBezTo>
                  <a:cubicBezTo>
                    <a:pt x="5562" y="3005"/>
                    <a:pt x="5568" y="3004"/>
                    <a:pt x="5574" y="3003"/>
                  </a:cubicBezTo>
                  <a:cubicBezTo>
                    <a:pt x="5586" y="2999"/>
                    <a:pt x="5595" y="2998"/>
                    <a:pt x="5609" y="2995"/>
                  </a:cubicBezTo>
                  <a:cubicBezTo>
                    <a:pt x="5614" y="2995"/>
                    <a:pt x="5622" y="2993"/>
                    <a:pt x="5628" y="2992"/>
                  </a:cubicBezTo>
                  <a:cubicBezTo>
                    <a:pt x="5643" y="2989"/>
                    <a:pt x="5661" y="2987"/>
                    <a:pt x="5680" y="2983"/>
                  </a:cubicBezTo>
                  <a:cubicBezTo>
                    <a:pt x="5687" y="2981"/>
                    <a:pt x="5697" y="2980"/>
                    <a:pt x="5706" y="2979"/>
                  </a:cubicBezTo>
                  <a:cubicBezTo>
                    <a:pt x="5727" y="2976"/>
                    <a:pt x="5750" y="2973"/>
                    <a:pt x="5776" y="2968"/>
                  </a:cubicBezTo>
                  <a:cubicBezTo>
                    <a:pt x="5786" y="2967"/>
                    <a:pt x="5797" y="2966"/>
                    <a:pt x="5808" y="2965"/>
                  </a:cubicBezTo>
                  <a:cubicBezTo>
                    <a:pt x="5837" y="2961"/>
                    <a:pt x="5869" y="2957"/>
                    <a:pt x="5905" y="2951"/>
                  </a:cubicBezTo>
                  <a:cubicBezTo>
                    <a:pt x="5916" y="2950"/>
                    <a:pt x="5930" y="2949"/>
                    <a:pt x="5942" y="2948"/>
                  </a:cubicBezTo>
                  <a:cubicBezTo>
                    <a:pt x="5981" y="2943"/>
                    <a:pt x="6023" y="2937"/>
                    <a:pt x="6071" y="2933"/>
                  </a:cubicBezTo>
                  <a:cubicBezTo>
                    <a:pt x="6084" y="2931"/>
                    <a:pt x="6099" y="2930"/>
                    <a:pt x="6112" y="2929"/>
                  </a:cubicBezTo>
                  <a:cubicBezTo>
                    <a:pt x="6165" y="2922"/>
                    <a:pt x="6221" y="2917"/>
                    <a:pt x="6284" y="2910"/>
                  </a:cubicBezTo>
                  <a:cubicBezTo>
                    <a:pt x="6298" y="2909"/>
                    <a:pt x="6313" y="2908"/>
                    <a:pt x="6327" y="2906"/>
                  </a:cubicBezTo>
                  <a:cubicBezTo>
                    <a:pt x="6378" y="2901"/>
                    <a:pt x="6428" y="2896"/>
                    <a:pt x="6485" y="2891"/>
                  </a:cubicBezTo>
                  <a:lnTo>
                    <a:pt x="6419" y="2593"/>
                  </a:lnTo>
                  <a:cubicBezTo>
                    <a:pt x="6274" y="2385"/>
                    <a:pt x="6089" y="2046"/>
                    <a:pt x="6147" y="1745"/>
                  </a:cubicBezTo>
                  <a:cubicBezTo>
                    <a:pt x="6177" y="1586"/>
                    <a:pt x="6269" y="1460"/>
                    <a:pt x="6398" y="1400"/>
                  </a:cubicBezTo>
                  <a:cubicBezTo>
                    <a:pt x="6457" y="1374"/>
                    <a:pt x="6465" y="1296"/>
                    <a:pt x="6466" y="1263"/>
                  </a:cubicBezTo>
                  <a:lnTo>
                    <a:pt x="6469" y="1171"/>
                  </a:lnTo>
                  <a:lnTo>
                    <a:pt x="6508" y="1083"/>
                  </a:lnTo>
                  <a:cubicBezTo>
                    <a:pt x="6511" y="1074"/>
                    <a:pt x="6649" y="769"/>
                    <a:pt x="6495" y="378"/>
                  </a:cubicBezTo>
                  <a:cubicBezTo>
                    <a:pt x="6474" y="325"/>
                    <a:pt x="6452" y="269"/>
                    <a:pt x="6431" y="214"/>
                  </a:cubicBezTo>
                  <a:cubicBezTo>
                    <a:pt x="6425" y="201"/>
                    <a:pt x="6421" y="189"/>
                    <a:pt x="6417" y="178"/>
                  </a:cubicBezTo>
                  <a:cubicBezTo>
                    <a:pt x="6399" y="131"/>
                    <a:pt x="6380" y="85"/>
                    <a:pt x="6363" y="40"/>
                  </a:cubicBezTo>
                  <a:cubicBezTo>
                    <a:pt x="6359" y="27"/>
                    <a:pt x="6354" y="13"/>
                    <a:pt x="6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0"/>
            <p:cNvSpPr/>
            <p:nvPr/>
          </p:nvSpPr>
          <p:spPr>
            <a:xfrm>
              <a:off x="5245150" y="3270300"/>
              <a:ext cx="50" cy="8725"/>
            </a:xfrm>
            <a:custGeom>
              <a:avLst/>
              <a:gdLst/>
              <a:ahLst/>
              <a:cxnLst/>
              <a:rect l="l" t="t" r="r" b="b"/>
              <a:pathLst>
                <a:path w="2" h="349" extrusionOk="0">
                  <a:moveTo>
                    <a:pt x="0" y="1"/>
                  </a:moveTo>
                  <a:lnTo>
                    <a:pt x="0" y="34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0"/>
            <p:cNvSpPr/>
            <p:nvPr/>
          </p:nvSpPr>
          <p:spPr>
            <a:xfrm>
              <a:off x="4696500" y="2967050"/>
              <a:ext cx="717525" cy="303100"/>
            </a:xfrm>
            <a:custGeom>
              <a:avLst/>
              <a:gdLst/>
              <a:ahLst/>
              <a:cxnLst/>
              <a:rect l="l" t="t" r="r" b="b"/>
              <a:pathLst>
                <a:path w="28701" h="12124" extrusionOk="0">
                  <a:moveTo>
                    <a:pt x="22374" y="1"/>
                  </a:moveTo>
                  <a:cubicBezTo>
                    <a:pt x="22276" y="1"/>
                    <a:pt x="22236" y="20"/>
                    <a:pt x="22128" y="74"/>
                  </a:cubicBezTo>
                  <a:cubicBezTo>
                    <a:pt x="21970" y="152"/>
                    <a:pt x="21751" y="259"/>
                    <a:pt x="21259" y="364"/>
                  </a:cubicBezTo>
                  <a:cubicBezTo>
                    <a:pt x="21095" y="398"/>
                    <a:pt x="20900" y="432"/>
                    <a:pt x="20667" y="464"/>
                  </a:cubicBezTo>
                  <a:cubicBezTo>
                    <a:pt x="19546" y="621"/>
                    <a:pt x="19458" y="664"/>
                    <a:pt x="19380" y="703"/>
                  </a:cubicBezTo>
                  <a:cubicBezTo>
                    <a:pt x="19255" y="764"/>
                    <a:pt x="19125" y="811"/>
                    <a:pt x="18497" y="919"/>
                  </a:cubicBezTo>
                  <a:cubicBezTo>
                    <a:pt x="18018" y="1001"/>
                    <a:pt x="17778" y="1033"/>
                    <a:pt x="17638" y="1033"/>
                  </a:cubicBezTo>
                  <a:cubicBezTo>
                    <a:pt x="17511" y="1033"/>
                    <a:pt x="17448" y="1007"/>
                    <a:pt x="17383" y="976"/>
                  </a:cubicBezTo>
                  <a:cubicBezTo>
                    <a:pt x="17344" y="958"/>
                    <a:pt x="17271" y="922"/>
                    <a:pt x="16875" y="922"/>
                  </a:cubicBezTo>
                  <a:cubicBezTo>
                    <a:pt x="16401" y="922"/>
                    <a:pt x="16374" y="970"/>
                    <a:pt x="16293" y="1109"/>
                  </a:cubicBezTo>
                  <a:cubicBezTo>
                    <a:pt x="16196" y="1280"/>
                    <a:pt x="16049" y="1536"/>
                    <a:pt x="15624" y="1832"/>
                  </a:cubicBezTo>
                  <a:cubicBezTo>
                    <a:pt x="14802" y="2406"/>
                    <a:pt x="13897" y="2544"/>
                    <a:pt x="12643" y="2735"/>
                  </a:cubicBezTo>
                  <a:cubicBezTo>
                    <a:pt x="12458" y="2764"/>
                    <a:pt x="12263" y="2793"/>
                    <a:pt x="12061" y="2826"/>
                  </a:cubicBezTo>
                  <a:cubicBezTo>
                    <a:pt x="11346" y="2940"/>
                    <a:pt x="11115" y="2960"/>
                    <a:pt x="10916" y="2960"/>
                  </a:cubicBezTo>
                  <a:lnTo>
                    <a:pt x="10796" y="2958"/>
                  </a:lnTo>
                  <a:cubicBezTo>
                    <a:pt x="10747" y="2957"/>
                    <a:pt x="10700" y="2954"/>
                    <a:pt x="10626" y="2954"/>
                  </a:cubicBezTo>
                  <a:cubicBezTo>
                    <a:pt x="10513" y="2954"/>
                    <a:pt x="10337" y="2961"/>
                    <a:pt x="9999" y="2987"/>
                  </a:cubicBezTo>
                  <a:lnTo>
                    <a:pt x="9735" y="3009"/>
                  </a:lnTo>
                  <a:cubicBezTo>
                    <a:pt x="8985" y="3076"/>
                    <a:pt x="8830" y="3113"/>
                    <a:pt x="8771" y="3126"/>
                  </a:cubicBezTo>
                  <a:cubicBezTo>
                    <a:pt x="8725" y="3136"/>
                    <a:pt x="8703" y="3141"/>
                    <a:pt x="8656" y="3141"/>
                  </a:cubicBezTo>
                  <a:cubicBezTo>
                    <a:pt x="8630" y="3141"/>
                    <a:pt x="8593" y="3139"/>
                    <a:pt x="8524" y="3134"/>
                  </a:cubicBezTo>
                  <a:lnTo>
                    <a:pt x="8254" y="3119"/>
                  </a:lnTo>
                  <a:cubicBezTo>
                    <a:pt x="8076" y="3111"/>
                    <a:pt x="7926" y="3096"/>
                    <a:pt x="7796" y="3076"/>
                  </a:cubicBezTo>
                  <a:lnTo>
                    <a:pt x="7796" y="3076"/>
                  </a:lnTo>
                  <a:cubicBezTo>
                    <a:pt x="7931" y="3605"/>
                    <a:pt x="8004" y="4254"/>
                    <a:pt x="7897" y="4659"/>
                  </a:cubicBezTo>
                  <a:cubicBezTo>
                    <a:pt x="7888" y="4709"/>
                    <a:pt x="7962" y="4882"/>
                    <a:pt x="7998" y="4963"/>
                  </a:cubicBezTo>
                  <a:cubicBezTo>
                    <a:pt x="8093" y="5182"/>
                    <a:pt x="8223" y="5481"/>
                    <a:pt x="8090" y="5777"/>
                  </a:cubicBezTo>
                  <a:cubicBezTo>
                    <a:pt x="7973" y="6039"/>
                    <a:pt x="7720" y="6157"/>
                    <a:pt x="7219" y="6185"/>
                  </a:cubicBezTo>
                  <a:cubicBezTo>
                    <a:pt x="7078" y="6193"/>
                    <a:pt x="6956" y="6196"/>
                    <a:pt x="6849" y="6196"/>
                  </a:cubicBezTo>
                  <a:cubicBezTo>
                    <a:pt x="6450" y="6196"/>
                    <a:pt x="6264" y="6149"/>
                    <a:pt x="6126" y="6114"/>
                  </a:cubicBezTo>
                  <a:cubicBezTo>
                    <a:pt x="6054" y="6097"/>
                    <a:pt x="6017" y="6088"/>
                    <a:pt x="5973" y="6088"/>
                  </a:cubicBezTo>
                  <a:cubicBezTo>
                    <a:pt x="5901" y="6088"/>
                    <a:pt x="5795" y="6114"/>
                    <a:pt x="5630" y="6172"/>
                  </a:cubicBezTo>
                  <a:cubicBezTo>
                    <a:pt x="5375" y="6263"/>
                    <a:pt x="5215" y="6278"/>
                    <a:pt x="5087" y="6291"/>
                  </a:cubicBezTo>
                  <a:cubicBezTo>
                    <a:pt x="4878" y="6312"/>
                    <a:pt x="4762" y="6322"/>
                    <a:pt x="4151" y="6873"/>
                  </a:cubicBezTo>
                  <a:cubicBezTo>
                    <a:pt x="3699" y="7277"/>
                    <a:pt x="3589" y="7464"/>
                    <a:pt x="3517" y="7587"/>
                  </a:cubicBezTo>
                  <a:cubicBezTo>
                    <a:pt x="3382" y="7817"/>
                    <a:pt x="3285" y="7907"/>
                    <a:pt x="2910" y="8064"/>
                  </a:cubicBezTo>
                  <a:cubicBezTo>
                    <a:pt x="2546" y="8217"/>
                    <a:pt x="2067" y="8273"/>
                    <a:pt x="1644" y="8323"/>
                  </a:cubicBezTo>
                  <a:cubicBezTo>
                    <a:pt x="1364" y="8356"/>
                    <a:pt x="981" y="8401"/>
                    <a:pt x="893" y="8463"/>
                  </a:cubicBezTo>
                  <a:cubicBezTo>
                    <a:pt x="878" y="8485"/>
                    <a:pt x="851" y="8519"/>
                    <a:pt x="815" y="8550"/>
                  </a:cubicBezTo>
                  <a:cubicBezTo>
                    <a:pt x="804" y="8572"/>
                    <a:pt x="790" y="8598"/>
                    <a:pt x="772" y="8633"/>
                  </a:cubicBezTo>
                  <a:cubicBezTo>
                    <a:pt x="703" y="8766"/>
                    <a:pt x="585" y="8995"/>
                    <a:pt x="377" y="9392"/>
                  </a:cubicBezTo>
                  <a:cubicBezTo>
                    <a:pt x="300" y="9541"/>
                    <a:pt x="228" y="9681"/>
                    <a:pt x="161" y="9811"/>
                  </a:cubicBezTo>
                  <a:cubicBezTo>
                    <a:pt x="105" y="9921"/>
                    <a:pt x="52" y="10025"/>
                    <a:pt x="1" y="10122"/>
                  </a:cubicBezTo>
                  <a:cubicBezTo>
                    <a:pt x="227" y="10123"/>
                    <a:pt x="485" y="10141"/>
                    <a:pt x="744" y="10180"/>
                  </a:cubicBezTo>
                  <a:cubicBezTo>
                    <a:pt x="845" y="10194"/>
                    <a:pt x="936" y="10201"/>
                    <a:pt x="1020" y="10201"/>
                  </a:cubicBezTo>
                  <a:cubicBezTo>
                    <a:pt x="1237" y="10201"/>
                    <a:pt x="1401" y="10159"/>
                    <a:pt x="1543" y="10122"/>
                  </a:cubicBezTo>
                  <a:cubicBezTo>
                    <a:pt x="1649" y="10093"/>
                    <a:pt x="1748" y="10075"/>
                    <a:pt x="1841" y="10075"/>
                  </a:cubicBezTo>
                  <a:cubicBezTo>
                    <a:pt x="1958" y="10075"/>
                    <a:pt x="2065" y="10105"/>
                    <a:pt x="2158" y="10185"/>
                  </a:cubicBezTo>
                  <a:cubicBezTo>
                    <a:pt x="2213" y="10188"/>
                    <a:pt x="2295" y="10192"/>
                    <a:pt x="2398" y="10192"/>
                  </a:cubicBezTo>
                  <a:cubicBezTo>
                    <a:pt x="2649" y="10192"/>
                    <a:pt x="3027" y="10171"/>
                    <a:pt x="3456" y="10073"/>
                  </a:cubicBezTo>
                  <a:cubicBezTo>
                    <a:pt x="3637" y="10032"/>
                    <a:pt x="3764" y="10008"/>
                    <a:pt x="3857" y="9991"/>
                  </a:cubicBezTo>
                  <a:cubicBezTo>
                    <a:pt x="4051" y="9954"/>
                    <a:pt x="4051" y="9954"/>
                    <a:pt x="4230" y="9800"/>
                  </a:cubicBezTo>
                  <a:cubicBezTo>
                    <a:pt x="4287" y="9751"/>
                    <a:pt x="4357" y="9689"/>
                    <a:pt x="4448" y="9613"/>
                  </a:cubicBezTo>
                  <a:cubicBezTo>
                    <a:pt x="4723" y="9384"/>
                    <a:pt x="4784" y="9306"/>
                    <a:pt x="4856" y="9216"/>
                  </a:cubicBezTo>
                  <a:cubicBezTo>
                    <a:pt x="4939" y="9111"/>
                    <a:pt x="5035" y="8991"/>
                    <a:pt x="5369" y="8704"/>
                  </a:cubicBezTo>
                  <a:cubicBezTo>
                    <a:pt x="5509" y="8583"/>
                    <a:pt x="5511" y="8537"/>
                    <a:pt x="5514" y="8493"/>
                  </a:cubicBezTo>
                  <a:cubicBezTo>
                    <a:pt x="5543" y="7953"/>
                    <a:pt x="5939" y="7915"/>
                    <a:pt x="6594" y="7855"/>
                  </a:cubicBezTo>
                  <a:cubicBezTo>
                    <a:pt x="7346" y="7786"/>
                    <a:pt x="8241" y="7746"/>
                    <a:pt x="8989" y="7746"/>
                  </a:cubicBezTo>
                  <a:cubicBezTo>
                    <a:pt x="9745" y="7746"/>
                    <a:pt x="10256" y="7785"/>
                    <a:pt x="10510" y="7865"/>
                  </a:cubicBezTo>
                  <a:cubicBezTo>
                    <a:pt x="10577" y="7887"/>
                    <a:pt x="10641" y="7893"/>
                    <a:pt x="10698" y="7893"/>
                  </a:cubicBezTo>
                  <a:cubicBezTo>
                    <a:pt x="10734" y="7893"/>
                    <a:pt x="10768" y="7891"/>
                    <a:pt x="10799" y="7887"/>
                  </a:cubicBezTo>
                  <a:cubicBezTo>
                    <a:pt x="10835" y="7883"/>
                    <a:pt x="10869" y="7881"/>
                    <a:pt x="10903" y="7881"/>
                  </a:cubicBezTo>
                  <a:cubicBezTo>
                    <a:pt x="11182" y="7881"/>
                    <a:pt x="11398" y="8034"/>
                    <a:pt x="11769" y="8549"/>
                  </a:cubicBezTo>
                  <a:cubicBezTo>
                    <a:pt x="12138" y="9062"/>
                    <a:pt x="12217" y="9082"/>
                    <a:pt x="12376" y="9082"/>
                  </a:cubicBezTo>
                  <a:cubicBezTo>
                    <a:pt x="12472" y="9082"/>
                    <a:pt x="12599" y="9064"/>
                    <a:pt x="12760" y="9039"/>
                  </a:cubicBezTo>
                  <a:cubicBezTo>
                    <a:pt x="12905" y="9018"/>
                    <a:pt x="13078" y="8992"/>
                    <a:pt x="13289" y="8970"/>
                  </a:cubicBezTo>
                  <a:cubicBezTo>
                    <a:pt x="13796" y="8916"/>
                    <a:pt x="14013" y="8819"/>
                    <a:pt x="14187" y="8742"/>
                  </a:cubicBezTo>
                  <a:cubicBezTo>
                    <a:pt x="14337" y="8676"/>
                    <a:pt x="14485" y="8617"/>
                    <a:pt x="14708" y="8617"/>
                  </a:cubicBezTo>
                  <a:cubicBezTo>
                    <a:pt x="14793" y="8617"/>
                    <a:pt x="14889" y="8626"/>
                    <a:pt x="15001" y="8646"/>
                  </a:cubicBezTo>
                  <a:cubicBezTo>
                    <a:pt x="15043" y="8653"/>
                    <a:pt x="15083" y="8657"/>
                    <a:pt x="15121" y="8657"/>
                  </a:cubicBezTo>
                  <a:cubicBezTo>
                    <a:pt x="15258" y="8657"/>
                    <a:pt x="15373" y="8613"/>
                    <a:pt x="15494" y="8567"/>
                  </a:cubicBezTo>
                  <a:cubicBezTo>
                    <a:pt x="15614" y="8521"/>
                    <a:pt x="15740" y="8474"/>
                    <a:pt x="15879" y="8474"/>
                  </a:cubicBezTo>
                  <a:cubicBezTo>
                    <a:pt x="16169" y="8474"/>
                    <a:pt x="16413" y="8670"/>
                    <a:pt x="16670" y="9110"/>
                  </a:cubicBezTo>
                  <a:cubicBezTo>
                    <a:pt x="16925" y="9548"/>
                    <a:pt x="16951" y="9854"/>
                    <a:pt x="16967" y="10054"/>
                  </a:cubicBezTo>
                  <a:cubicBezTo>
                    <a:pt x="16970" y="10090"/>
                    <a:pt x="16975" y="10138"/>
                    <a:pt x="16978" y="10154"/>
                  </a:cubicBezTo>
                  <a:cubicBezTo>
                    <a:pt x="16993" y="10165"/>
                    <a:pt x="17102" y="10247"/>
                    <a:pt x="17628" y="10392"/>
                  </a:cubicBezTo>
                  <a:cubicBezTo>
                    <a:pt x="18931" y="10751"/>
                    <a:pt x="20101" y="11586"/>
                    <a:pt x="20446" y="11889"/>
                  </a:cubicBezTo>
                  <a:cubicBezTo>
                    <a:pt x="20698" y="11928"/>
                    <a:pt x="21518" y="12053"/>
                    <a:pt x="21902" y="12123"/>
                  </a:cubicBezTo>
                  <a:cubicBezTo>
                    <a:pt x="21933" y="11898"/>
                    <a:pt x="21826" y="11297"/>
                    <a:pt x="21784" y="11057"/>
                  </a:cubicBezTo>
                  <a:cubicBezTo>
                    <a:pt x="21708" y="10630"/>
                    <a:pt x="21680" y="10357"/>
                    <a:pt x="21922" y="10153"/>
                  </a:cubicBezTo>
                  <a:cubicBezTo>
                    <a:pt x="21946" y="10132"/>
                    <a:pt x="21965" y="10117"/>
                    <a:pt x="21997" y="10019"/>
                  </a:cubicBezTo>
                  <a:cubicBezTo>
                    <a:pt x="22157" y="9538"/>
                    <a:pt x="22517" y="9454"/>
                    <a:pt x="22781" y="9393"/>
                  </a:cubicBezTo>
                  <a:cubicBezTo>
                    <a:pt x="22904" y="9364"/>
                    <a:pt x="23021" y="9338"/>
                    <a:pt x="23089" y="9282"/>
                  </a:cubicBezTo>
                  <a:cubicBezTo>
                    <a:pt x="23110" y="9264"/>
                    <a:pt x="23125" y="9120"/>
                    <a:pt x="23136" y="9025"/>
                  </a:cubicBezTo>
                  <a:cubicBezTo>
                    <a:pt x="23169" y="8710"/>
                    <a:pt x="23220" y="8236"/>
                    <a:pt x="23629" y="7822"/>
                  </a:cubicBezTo>
                  <a:cubicBezTo>
                    <a:pt x="23842" y="7608"/>
                    <a:pt x="23976" y="7525"/>
                    <a:pt x="24108" y="7525"/>
                  </a:cubicBezTo>
                  <a:cubicBezTo>
                    <a:pt x="24278" y="7525"/>
                    <a:pt x="24370" y="7657"/>
                    <a:pt x="24416" y="7749"/>
                  </a:cubicBezTo>
                  <a:cubicBezTo>
                    <a:pt x="24585" y="7692"/>
                    <a:pt x="24738" y="7674"/>
                    <a:pt x="24897" y="7655"/>
                  </a:cubicBezTo>
                  <a:cubicBezTo>
                    <a:pt x="25163" y="7622"/>
                    <a:pt x="25495" y="7584"/>
                    <a:pt x="26091" y="7334"/>
                  </a:cubicBezTo>
                  <a:cubicBezTo>
                    <a:pt x="26437" y="7189"/>
                    <a:pt x="26584" y="7139"/>
                    <a:pt x="26657" y="7119"/>
                  </a:cubicBezTo>
                  <a:cubicBezTo>
                    <a:pt x="26691" y="7095"/>
                    <a:pt x="26747" y="7055"/>
                    <a:pt x="26842" y="6992"/>
                  </a:cubicBezTo>
                  <a:cubicBezTo>
                    <a:pt x="26723" y="6919"/>
                    <a:pt x="26587" y="6821"/>
                    <a:pt x="26460" y="6685"/>
                  </a:cubicBezTo>
                  <a:cubicBezTo>
                    <a:pt x="26413" y="6633"/>
                    <a:pt x="26380" y="6602"/>
                    <a:pt x="26358" y="6584"/>
                  </a:cubicBezTo>
                  <a:cubicBezTo>
                    <a:pt x="26252" y="6657"/>
                    <a:pt x="26082" y="6778"/>
                    <a:pt x="25716" y="6778"/>
                  </a:cubicBezTo>
                  <a:cubicBezTo>
                    <a:pt x="25659" y="6778"/>
                    <a:pt x="25597" y="6775"/>
                    <a:pt x="25530" y="6769"/>
                  </a:cubicBezTo>
                  <a:cubicBezTo>
                    <a:pt x="25073" y="6723"/>
                    <a:pt x="24919" y="6708"/>
                    <a:pt x="24902" y="6394"/>
                  </a:cubicBezTo>
                  <a:cubicBezTo>
                    <a:pt x="24891" y="6189"/>
                    <a:pt x="24992" y="6057"/>
                    <a:pt x="25202" y="6002"/>
                  </a:cubicBezTo>
                  <a:cubicBezTo>
                    <a:pt x="25457" y="5933"/>
                    <a:pt x="25540" y="5873"/>
                    <a:pt x="25565" y="5833"/>
                  </a:cubicBezTo>
                  <a:cubicBezTo>
                    <a:pt x="25574" y="5817"/>
                    <a:pt x="25582" y="5803"/>
                    <a:pt x="25588" y="5792"/>
                  </a:cubicBezTo>
                  <a:cubicBezTo>
                    <a:pt x="25583" y="5782"/>
                    <a:pt x="25576" y="5770"/>
                    <a:pt x="25570" y="5757"/>
                  </a:cubicBezTo>
                  <a:cubicBezTo>
                    <a:pt x="25513" y="5646"/>
                    <a:pt x="25427" y="5478"/>
                    <a:pt x="25355" y="5203"/>
                  </a:cubicBezTo>
                  <a:cubicBezTo>
                    <a:pt x="25289" y="4956"/>
                    <a:pt x="25243" y="4736"/>
                    <a:pt x="25334" y="4536"/>
                  </a:cubicBezTo>
                  <a:cubicBezTo>
                    <a:pt x="25421" y="4349"/>
                    <a:pt x="25573" y="4311"/>
                    <a:pt x="25684" y="4282"/>
                  </a:cubicBezTo>
                  <a:cubicBezTo>
                    <a:pt x="25769" y="4262"/>
                    <a:pt x="25866" y="4237"/>
                    <a:pt x="25988" y="4160"/>
                  </a:cubicBezTo>
                  <a:cubicBezTo>
                    <a:pt x="26152" y="4057"/>
                    <a:pt x="26289" y="4019"/>
                    <a:pt x="26407" y="4019"/>
                  </a:cubicBezTo>
                  <a:cubicBezTo>
                    <a:pt x="26569" y="4019"/>
                    <a:pt x="26693" y="4090"/>
                    <a:pt x="26799" y="4164"/>
                  </a:cubicBezTo>
                  <a:cubicBezTo>
                    <a:pt x="26887" y="4226"/>
                    <a:pt x="26979" y="4291"/>
                    <a:pt x="27137" y="4340"/>
                  </a:cubicBezTo>
                  <a:cubicBezTo>
                    <a:pt x="27229" y="4370"/>
                    <a:pt x="27307" y="4384"/>
                    <a:pt x="27367" y="4384"/>
                  </a:cubicBezTo>
                  <a:cubicBezTo>
                    <a:pt x="27465" y="4384"/>
                    <a:pt x="27495" y="4353"/>
                    <a:pt x="27593" y="4247"/>
                  </a:cubicBezTo>
                  <a:cubicBezTo>
                    <a:pt x="27636" y="4201"/>
                    <a:pt x="27681" y="4151"/>
                    <a:pt x="27734" y="4105"/>
                  </a:cubicBezTo>
                  <a:cubicBezTo>
                    <a:pt x="27811" y="4035"/>
                    <a:pt x="27835" y="3984"/>
                    <a:pt x="27902" y="3848"/>
                  </a:cubicBezTo>
                  <a:cubicBezTo>
                    <a:pt x="27970" y="3710"/>
                    <a:pt x="28061" y="3524"/>
                    <a:pt x="28244" y="3251"/>
                  </a:cubicBezTo>
                  <a:lnTo>
                    <a:pt x="28270" y="3214"/>
                  </a:lnTo>
                  <a:cubicBezTo>
                    <a:pt x="28493" y="2882"/>
                    <a:pt x="28493" y="2882"/>
                    <a:pt x="28592" y="2414"/>
                  </a:cubicBezTo>
                  <a:cubicBezTo>
                    <a:pt x="28620" y="2284"/>
                    <a:pt x="28654" y="2124"/>
                    <a:pt x="28700" y="1919"/>
                  </a:cubicBezTo>
                  <a:lnTo>
                    <a:pt x="28700" y="1919"/>
                  </a:lnTo>
                  <a:cubicBezTo>
                    <a:pt x="28341" y="2187"/>
                    <a:pt x="27702" y="2619"/>
                    <a:pt x="27329" y="2619"/>
                  </a:cubicBezTo>
                  <a:cubicBezTo>
                    <a:pt x="27220" y="2619"/>
                    <a:pt x="27125" y="2586"/>
                    <a:pt x="27048" y="2522"/>
                  </a:cubicBezTo>
                  <a:cubicBezTo>
                    <a:pt x="27036" y="2513"/>
                    <a:pt x="27027" y="2505"/>
                    <a:pt x="27018" y="2497"/>
                  </a:cubicBezTo>
                  <a:cubicBezTo>
                    <a:pt x="26895" y="2545"/>
                    <a:pt x="26724" y="2581"/>
                    <a:pt x="26410" y="2581"/>
                  </a:cubicBezTo>
                  <a:cubicBezTo>
                    <a:pt x="25567" y="2581"/>
                    <a:pt x="25028" y="2271"/>
                    <a:pt x="25006" y="2258"/>
                  </a:cubicBezTo>
                  <a:lnTo>
                    <a:pt x="23873" y="1594"/>
                  </a:lnTo>
                  <a:lnTo>
                    <a:pt x="25124" y="1594"/>
                  </a:lnTo>
                  <a:cubicBezTo>
                    <a:pt x="25118" y="1594"/>
                    <a:pt x="25204" y="1582"/>
                    <a:pt x="25483" y="1481"/>
                  </a:cubicBezTo>
                  <a:lnTo>
                    <a:pt x="25012" y="1429"/>
                  </a:lnTo>
                  <a:lnTo>
                    <a:pt x="26219" y="893"/>
                  </a:lnTo>
                  <a:cubicBezTo>
                    <a:pt x="26239" y="885"/>
                    <a:pt x="26701" y="681"/>
                    <a:pt x="27251" y="518"/>
                  </a:cubicBezTo>
                  <a:cubicBezTo>
                    <a:pt x="27218" y="492"/>
                    <a:pt x="27181" y="465"/>
                    <a:pt x="27144" y="439"/>
                  </a:cubicBezTo>
                  <a:cubicBezTo>
                    <a:pt x="26962" y="314"/>
                    <a:pt x="26801" y="238"/>
                    <a:pt x="26667" y="213"/>
                  </a:cubicBezTo>
                  <a:lnTo>
                    <a:pt x="26664" y="213"/>
                  </a:lnTo>
                  <a:cubicBezTo>
                    <a:pt x="26465" y="213"/>
                    <a:pt x="26175" y="402"/>
                    <a:pt x="25964" y="541"/>
                  </a:cubicBezTo>
                  <a:cubicBezTo>
                    <a:pt x="25747" y="681"/>
                    <a:pt x="25604" y="774"/>
                    <a:pt x="25468" y="774"/>
                  </a:cubicBezTo>
                  <a:cubicBezTo>
                    <a:pt x="25427" y="774"/>
                    <a:pt x="25390" y="764"/>
                    <a:pt x="25354" y="749"/>
                  </a:cubicBezTo>
                  <a:cubicBezTo>
                    <a:pt x="25344" y="743"/>
                    <a:pt x="25336" y="737"/>
                    <a:pt x="25326" y="731"/>
                  </a:cubicBezTo>
                  <a:cubicBezTo>
                    <a:pt x="25301" y="716"/>
                    <a:pt x="25278" y="699"/>
                    <a:pt x="25257" y="677"/>
                  </a:cubicBezTo>
                  <a:cubicBezTo>
                    <a:pt x="25252" y="672"/>
                    <a:pt x="25246" y="670"/>
                    <a:pt x="25242" y="665"/>
                  </a:cubicBezTo>
                  <a:cubicBezTo>
                    <a:pt x="25237" y="660"/>
                    <a:pt x="25237" y="653"/>
                    <a:pt x="25233" y="649"/>
                  </a:cubicBezTo>
                  <a:cubicBezTo>
                    <a:pt x="25204" y="611"/>
                    <a:pt x="25180" y="568"/>
                    <a:pt x="25164" y="518"/>
                  </a:cubicBezTo>
                  <a:cubicBezTo>
                    <a:pt x="25092" y="502"/>
                    <a:pt x="24975" y="485"/>
                    <a:pt x="24853" y="468"/>
                  </a:cubicBezTo>
                  <a:cubicBezTo>
                    <a:pt x="24531" y="419"/>
                    <a:pt x="24042" y="349"/>
                    <a:pt x="23291" y="169"/>
                  </a:cubicBezTo>
                  <a:cubicBezTo>
                    <a:pt x="22778" y="48"/>
                    <a:pt x="22520" y="1"/>
                    <a:pt x="22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0"/>
            <p:cNvSpPr/>
            <p:nvPr/>
          </p:nvSpPr>
          <p:spPr>
            <a:xfrm>
              <a:off x="5428150" y="2283750"/>
              <a:ext cx="140200" cy="119125"/>
            </a:xfrm>
            <a:custGeom>
              <a:avLst/>
              <a:gdLst/>
              <a:ahLst/>
              <a:cxnLst/>
              <a:rect l="l" t="t" r="r" b="b"/>
              <a:pathLst>
                <a:path w="5608" h="4765" extrusionOk="0">
                  <a:moveTo>
                    <a:pt x="1577" y="0"/>
                  </a:moveTo>
                  <a:cubicBezTo>
                    <a:pt x="1482" y="55"/>
                    <a:pt x="1337" y="108"/>
                    <a:pt x="1025" y="142"/>
                  </a:cubicBezTo>
                  <a:cubicBezTo>
                    <a:pt x="866" y="159"/>
                    <a:pt x="791" y="178"/>
                    <a:pt x="757" y="190"/>
                  </a:cubicBezTo>
                  <a:cubicBezTo>
                    <a:pt x="756" y="196"/>
                    <a:pt x="755" y="202"/>
                    <a:pt x="753" y="208"/>
                  </a:cubicBezTo>
                  <a:cubicBezTo>
                    <a:pt x="700" y="433"/>
                    <a:pt x="614" y="703"/>
                    <a:pt x="260" y="1044"/>
                  </a:cubicBezTo>
                  <a:cubicBezTo>
                    <a:pt x="202" y="1100"/>
                    <a:pt x="148" y="1146"/>
                    <a:pt x="96" y="1189"/>
                  </a:cubicBezTo>
                  <a:cubicBezTo>
                    <a:pt x="81" y="1201"/>
                    <a:pt x="65" y="1212"/>
                    <a:pt x="51" y="1224"/>
                  </a:cubicBezTo>
                  <a:cubicBezTo>
                    <a:pt x="35" y="1236"/>
                    <a:pt x="17" y="1251"/>
                    <a:pt x="0" y="1263"/>
                  </a:cubicBezTo>
                  <a:cubicBezTo>
                    <a:pt x="7" y="1275"/>
                    <a:pt x="12" y="1289"/>
                    <a:pt x="18" y="1302"/>
                  </a:cubicBezTo>
                  <a:cubicBezTo>
                    <a:pt x="52" y="1382"/>
                    <a:pt x="85" y="1458"/>
                    <a:pt x="115" y="1525"/>
                  </a:cubicBezTo>
                  <a:cubicBezTo>
                    <a:pt x="119" y="1536"/>
                    <a:pt x="125" y="1547"/>
                    <a:pt x="128" y="1556"/>
                  </a:cubicBezTo>
                  <a:cubicBezTo>
                    <a:pt x="163" y="1635"/>
                    <a:pt x="196" y="1708"/>
                    <a:pt x="225" y="1772"/>
                  </a:cubicBezTo>
                  <a:cubicBezTo>
                    <a:pt x="472" y="2328"/>
                    <a:pt x="565" y="2535"/>
                    <a:pt x="565" y="3130"/>
                  </a:cubicBezTo>
                  <a:cubicBezTo>
                    <a:pt x="565" y="3252"/>
                    <a:pt x="564" y="3355"/>
                    <a:pt x="562" y="3444"/>
                  </a:cubicBezTo>
                  <a:cubicBezTo>
                    <a:pt x="558" y="3878"/>
                    <a:pt x="557" y="3923"/>
                    <a:pt x="728" y="4437"/>
                  </a:cubicBezTo>
                  <a:cubicBezTo>
                    <a:pt x="765" y="4550"/>
                    <a:pt x="803" y="4650"/>
                    <a:pt x="837" y="4743"/>
                  </a:cubicBezTo>
                  <a:cubicBezTo>
                    <a:pt x="840" y="4751"/>
                    <a:pt x="842" y="4757"/>
                    <a:pt x="846" y="4765"/>
                  </a:cubicBezTo>
                  <a:lnTo>
                    <a:pt x="2285" y="3836"/>
                  </a:lnTo>
                  <a:cubicBezTo>
                    <a:pt x="3091" y="3316"/>
                    <a:pt x="3151" y="3294"/>
                    <a:pt x="3251" y="3294"/>
                  </a:cubicBezTo>
                  <a:lnTo>
                    <a:pt x="3433" y="3294"/>
                  </a:lnTo>
                  <a:lnTo>
                    <a:pt x="3513" y="3509"/>
                  </a:lnTo>
                  <a:cubicBezTo>
                    <a:pt x="3517" y="3518"/>
                    <a:pt x="3520" y="3528"/>
                    <a:pt x="3523" y="3538"/>
                  </a:cubicBezTo>
                  <a:cubicBezTo>
                    <a:pt x="3550" y="3518"/>
                    <a:pt x="3570" y="3499"/>
                    <a:pt x="3594" y="3473"/>
                  </a:cubicBezTo>
                  <a:cubicBezTo>
                    <a:pt x="3719" y="3341"/>
                    <a:pt x="3866" y="3208"/>
                    <a:pt x="4276" y="3032"/>
                  </a:cubicBezTo>
                  <a:cubicBezTo>
                    <a:pt x="4587" y="2898"/>
                    <a:pt x="4652" y="2854"/>
                    <a:pt x="4664" y="2845"/>
                  </a:cubicBezTo>
                  <a:cubicBezTo>
                    <a:pt x="4750" y="2753"/>
                    <a:pt x="4824" y="2701"/>
                    <a:pt x="5235" y="2535"/>
                  </a:cubicBezTo>
                  <a:cubicBezTo>
                    <a:pt x="5398" y="2468"/>
                    <a:pt x="5518" y="2429"/>
                    <a:pt x="5607" y="2405"/>
                  </a:cubicBezTo>
                  <a:cubicBezTo>
                    <a:pt x="5605" y="2403"/>
                    <a:pt x="5602" y="2400"/>
                    <a:pt x="5600" y="2397"/>
                  </a:cubicBezTo>
                  <a:cubicBezTo>
                    <a:pt x="5575" y="2379"/>
                    <a:pt x="5550" y="2358"/>
                    <a:pt x="5525" y="2334"/>
                  </a:cubicBezTo>
                  <a:cubicBezTo>
                    <a:pt x="5521" y="2332"/>
                    <a:pt x="5519" y="2330"/>
                    <a:pt x="5517" y="2328"/>
                  </a:cubicBezTo>
                  <a:cubicBezTo>
                    <a:pt x="5491" y="2304"/>
                    <a:pt x="5464" y="2276"/>
                    <a:pt x="5434" y="2245"/>
                  </a:cubicBezTo>
                  <a:cubicBezTo>
                    <a:pt x="5428" y="2240"/>
                    <a:pt x="5423" y="2234"/>
                    <a:pt x="5417" y="2228"/>
                  </a:cubicBezTo>
                  <a:cubicBezTo>
                    <a:pt x="5384" y="2195"/>
                    <a:pt x="5348" y="2156"/>
                    <a:pt x="5307" y="2111"/>
                  </a:cubicBezTo>
                  <a:cubicBezTo>
                    <a:pt x="5299" y="2104"/>
                    <a:pt x="5290" y="2094"/>
                    <a:pt x="5282" y="2085"/>
                  </a:cubicBezTo>
                  <a:cubicBezTo>
                    <a:pt x="5239" y="2039"/>
                    <a:pt x="5194" y="1989"/>
                    <a:pt x="5140" y="1930"/>
                  </a:cubicBezTo>
                  <a:lnTo>
                    <a:pt x="4862" y="1627"/>
                  </a:lnTo>
                  <a:cubicBezTo>
                    <a:pt x="4645" y="1392"/>
                    <a:pt x="4488" y="1223"/>
                    <a:pt x="4545" y="963"/>
                  </a:cubicBezTo>
                  <a:cubicBezTo>
                    <a:pt x="4574" y="835"/>
                    <a:pt x="4645" y="747"/>
                    <a:pt x="4757" y="703"/>
                  </a:cubicBezTo>
                  <a:cubicBezTo>
                    <a:pt x="4719" y="620"/>
                    <a:pt x="4693" y="519"/>
                    <a:pt x="4670" y="411"/>
                  </a:cubicBezTo>
                  <a:cubicBezTo>
                    <a:pt x="4649" y="319"/>
                    <a:pt x="4635" y="237"/>
                    <a:pt x="4627" y="162"/>
                  </a:cubicBezTo>
                  <a:cubicBezTo>
                    <a:pt x="4627" y="160"/>
                    <a:pt x="4626" y="156"/>
                    <a:pt x="4626" y="152"/>
                  </a:cubicBezTo>
                  <a:cubicBezTo>
                    <a:pt x="4613" y="155"/>
                    <a:pt x="4601" y="156"/>
                    <a:pt x="4588" y="158"/>
                  </a:cubicBezTo>
                  <a:cubicBezTo>
                    <a:pt x="4538" y="165"/>
                    <a:pt x="4484" y="175"/>
                    <a:pt x="4428" y="187"/>
                  </a:cubicBezTo>
                  <a:cubicBezTo>
                    <a:pt x="4405" y="191"/>
                    <a:pt x="4382" y="195"/>
                    <a:pt x="4358" y="201"/>
                  </a:cubicBezTo>
                  <a:cubicBezTo>
                    <a:pt x="4276" y="219"/>
                    <a:pt x="4191" y="239"/>
                    <a:pt x="4099" y="265"/>
                  </a:cubicBezTo>
                  <a:lnTo>
                    <a:pt x="3980" y="298"/>
                  </a:lnTo>
                  <a:cubicBezTo>
                    <a:pt x="3432" y="448"/>
                    <a:pt x="3432" y="448"/>
                    <a:pt x="3374" y="454"/>
                  </a:cubicBezTo>
                  <a:cubicBezTo>
                    <a:pt x="3356" y="456"/>
                    <a:pt x="3307" y="460"/>
                    <a:pt x="2999" y="529"/>
                  </a:cubicBezTo>
                  <a:cubicBezTo>
                    <a:pt x="2807" y="572"/>
                    <a:pt x="2686" y="590"/>
                    <a:pt x="2595" y="590"/>
                  </a:cubicBezTo>
                  <a:cubicBezTo>
                    <a:pt x="2539" y="590"/>
                    <a:pt x="2491" y="583"/>
                    <a:pt x="2449" y="570"/>
                  </a:cubicBezTo>
                  <a:cubicBezTo>
                    <a:pt x="2324" y="530"/>
                    <a:pt x="2255" y="441"/>
                    <a:pt x="2199" y="356"/>
                  </a:cubicBezTo>
                  <a:cubicBezTo>
                    <a:pt x="2173" y="314"/>
                    <a:pt x="2138" y="262"/>
                    <a:pt x="2021" y="195"/>
                  </a:cubicBezTo>
                  <a:cubicBezTo>
                    <a:pt x="1983" y="174"/>
                    <a:pt x="1934" y="150"/>
                    <a:pt x="1874" y="124"/>
                  </a:cubicBezTo>
                  <a:lnTo>
                    <a:pt x="1746" y="71"/>
                  </a:lnTo>
                  <a:cubicBezTo>
                    <a:pt x="1667" y="38"/>
                    <a:pt x="1615" y="14"/>
                    <a:pt x="1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0"/>
            <p:cNvSpPr/>
            <p:nvPr/>
          </p:nvSpPr>
          <p:spPr>
            <a:xfrm>
              <a:off x="5557700" y="2262225"/>
              <a:ext cx="73325" cy="77575"/>
            </a:xfrm>
            <a:custGeom>
              <a:avLst/>
              <a:gdLst/>
              <a:ahLst/>
              <a:cxnLst/>
              <a:rect l="l" t="t" r="r" b="b"/>
              <a:pathLst>
                <a:path w="2933" h="3103" extrusionOk="0">
                  <a:moveTo>
                    <a:pt x="942" y="1"/>
                  </a:moveTo>
                  <a:lnTo>
                    <a:pt x="520" y="3"/>
                  </a:lnTo>
                  <a:cubicBezTo>
                    <a:pt x="489" y="3"/>
                    <a:pt x="462" y="4"/>
                    <a:pt x="440" y="5"/>
                  </a:cubicBezTo>
                  <a:cubicBezTo>
                    <a:pt x="478" y="186"/>
                    <a:pt x="523" y="517"/>
                    <a:pt x="279" y="768"/>
                  </a:cubicBezTo>
                  <a:cubicBezTo>
                    <a:pt x="235" y="814"/>
                    <a:pt x="195" y="850"/>
                    <a:pt x="155" y="882"/>
                  </a:cubicBezTo>
                  <a:cubicBezTo>
                    <a:pt x="143" y="892"/>
                    <a:pt x="130" y="900"/>
                    <a:pt x="120" y="908"/>
                  </a:cubicBezTo>
                  <a:cubicBezTo>
                    <a:pt x="88" y="930"/>
                    <a:pt x="56" y="948"/>
                    <a:pt x="23" y="962"/>
                  </a:cubicBezTo>
                  <a:cubicBezTo>
                    <a:pt x="16" y="965"/>
                    <a:pt x="8" y="972"/>
                    <a:pt x="1" y="975"/>
                  </a:cubicBezTo>
                  <a:cubicBezTo>
                    <a:pt x="5" y="1006"/>
                    <a:pt x="12" y="1042"/>
                    <a:pt x="22" y="1083"/>
                  </a:cubicBezTo>
                  <a:cubicBezTo>
                    <a:pt x="31" y="1124"/>
                    <a:pt x="38" y="1155"/>
                    <a:pt x="44" y="1179"/>
                  </a:cubicBezTo>
                  <a:cubicBezTo>
                    <a:pt x="139" y="1287"/>
                    <a:pt x="139" y="1462"/>
                    <a:pt x="139" y="1656"/>
                  </a:cubicBezTo>
                  <a:cubicBezTo>
                    <a:pt x="139" y="1748"/>
                    <a:pt x="125" y="1875"/>
                    <a:pt x="67" y="1987"/>
                  </a:cubicBezTo>
                  <a:lnTo>
                    <a:pt x="322" y="2265"/>
                  </a:lnTo>
                  <a:cubicBezTo>
                    <a:pt x="597" y="2566"/>
                    <a:pt x="672" y="2646"/>
                    <a:pt x="747" y="2693"/>
                  </a:cubicBezTo>
                  <a:cubicBezTo>
                    <a:pt x="970" y="2743"/>
                    <a:pt x="1029" y="2925"/>
                    <a:pt x="1056" y="3103"/>
                  </a:cubicBezTo>
                  <a:cubicBezTo>
                    <a:pt x="1305" y="2945"/>
                    <a:pt x="1449" y="2869"/>
                    <a:pt x="1539" y="2823"/>
                  </a:cubicBezTo>
                  <a:cubicBezTo>
                    <a:pt x="1652" y="2763"/>
                    <a:pt x="1652" y="2763"/>
                    <a:pt x="1803" y="2554"/>
                  </a:cubicBezTo>
                  <a:cubicBezTo>
                    <a:pt x="1940" y="2363"/>
                    <a:pt x="2029" y="2266"/>
                    <a:pt x="2160" y="2245"/>
                  </a:cubicBezTo>
                  <a:cubicBezTo>
                    <a:pt x="2188" y="2218"/>
                    <a:pt x="2251" y="2150"/>
                    <a:pt x="2380" y="1983"/>
                  </a:cubicBezTo>
                  <a:cubicBezTo>
                    <a:pt x="2601" y="1693"/>
                    <a:pt x="2796" y="1598"/>
                    <a:pt x="2932" y="1556"/>
                  </a:cubicBezTo>
                  <a:cubicBezTo>
                    <a:pt x="2928" y="1523"/>
                    <a:pt x="2921" y="1483"/>
                    <a:pt x="2914" y="1436"/>
                  </a:cubicBezTo>
                  <a:cubicBezTo>
                    <a:pt x="2913" y="1425"/>
                    <a:pt x="2911" y="1415"/>
                    <a:pt x="2909" y="1404"/>
                  </a:cubicBezTo>
                  <a:cubicBezTo>
                    <a:pt x="2896" y="1405"/>
                    <a:pt x="2887" y="1406"/>
                    <a:pt x="2874" y="1407"/>
                  </a:cubicBezTo>
                  <a:cubicBezTo>
                    <a:pt x="2823" y="1412"/>
                    <a:pt x="2779" y="1417"/>
                    <a:pt x="2738" y="1421"/>
                  </a:cubicBezTo>
                  <a:cubicBezTo>
                    <a:pt x="2727" y="1422"/>
                    <a:pt x="2714" y="1423"/>
                    <a:pt x="2705" y="1424"/>
                  </a:cubicBezTo>
                  <a:cubicBezTo>
                    <a:pt x="2658" y="1428"/>
                    <a:pt x="2617" y="1433"/>
                    <a:pt x="2581" y="1436"/>
                  </a:cubicBezTo>
                  <a:cubicBezTo>
                    <a:pt x="2576" y="1436"/>
                    <a:pt x="2572" y="1436"/>
                    <a:pt x="2566" y="1437"/>
                  </a:cubicBezTo>
                  <a:cubicBezTo>
                    <a:pt x="2532" y="1440"/>
                    <a:pt x="2502" y="1442"/>
                    <a:pt x="2478" y="1444"/>
                  </a:cubicBezTo>
                  <a:cubicBezTo>
                    <a:pt x="2475" y="1445"/>
                    <a:pt x="2473" y="1445"/>
                    <a:pt x="2471" y="1445"/>
                  </a:cubicBezTo>
                  <a:cubicBezTo>
                    <a:pt x="2446" y="1446"/>
                    <a:pt x="2426" y="1447"/>
                    <a:pt x="2409" y="1447"/>
                  </a:cubicBezTo>
                  <a:cubicBezTo>
                    <a:pt x="2194" y="1447"/>
                    <a:pt x="2125" y="1274"/>
                    <a:pt x="2106" y="1200"/>
                  </a:cubicBezTo>
                  <a:cubicBezTo>
                    <a:pt x="2102" y="1187"/>
                    <a:pt x="2098" y="1167"/>
                    <a:pt x="2095" y="1142"/>
                  </a:cubicBezTo>
                  <a:cubicBezTo>
                    <a:pt x="2080" y="1137"/>
                    <a:pt x="2064" y="1132"/>
                    <a:pt x="2048" y="1127"/>
                  </a:cubicBezTo>
                  <a:cubicBezTo>
                    <a:pt x="1442" y="947"/>
                    <a:pt x="1226" y="659"/>
                    <a:pt x="1301" y="137"/>
                  </a:cubicBezTo>
                  <a:cubicBezTo>
                    <a:pt x="1305" y="109"/>
                    <a:pt x="1310" y="73"/>
                    <a:pt x="1310" y="60"/>
                  </a:cubicBezTo>
                  <a:cubicBezTo>
                    <a:pt x="1285" y="17"/>
                    <a:pt x="1277" y="1"/>
                    <a:pt x="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0"/>
            <p:cNvSpPr/>
            <p:nvPr/>
          </p:nvSpPr>
          <p:spPr>
            <a:xfrm>
              <a:off x="5413700" y="2166425"/>
              <a:ext cx="273225" cy="133425"/>
            </a:xfrm>
            <a:custGeom>
              <a:avLst/>
              <a:gdLst/>
              <a:ahLst/>
              <a:cxnLst/>
              <a:rect l="l" t="t" r="r" b="b"/>
              <a:pathLst>
                <a:path w="10929" h="5337" extrusionOk="0">
                  <a:moveTo>
                    <a:pt x="8162" y="0"/>
                  </a:moveTo>
                  <a:cubicBezTo>
                    <a:pt x="8152" y="9"/>
                    <a:pt x="8140" y="12"/>
                    <a:pt x="8130" y="19"/>
                  </a:cubicBezTo>
                  <a:cubicBezTo>
                    <a:pt x="8105" y="37"/>
                    <a:pt x="8082" y="54"/>
                    <a:pt x="8057" y="65"/>
                  </a:cubicBezTo>
                  <a:cubicBezTo>
                    <a:pt x="8041" y="73"/>
                    <a:pt x="8025" y="81"/>
                    <a:pt x="8009" y="87"/>
                  </a:cubicBezTo>
                  <a:cubicBezTo>
                    <a:pt x="7983" y="97"/>
                    <a:pt x="7956" y="105"/>
                    <a:pt x="7931" y="112"/>
                  </a:cubicBezTo>
                  <a:cubicBezTo>
                    <a:pt x="7914" y="116"/>
                    <a:pt x="7901" y="120"/>
                    <a:pt x="7884" y="122"/>
                  </a:cubicBezTo>
                  <a:cubicBezTo>
                    <a:pt x="7855" y="128"/>
                    <a:pt x="7829" y="132"/>
                    <a:pt x="7801" y="135"/>
                  </a:cubicBezTo>
                  <a:cubicBezTo>
                    <a:pt x="7789" y="135"/>
                    <a:pt x="7778" y="137"/>
                    <a:pt x="7766" y="138"/>
                  </a:cubicBezTo>
                  <a:cubicBezTo>
                    <a:pt x="7730" y="141"/>
                    <a:pt x="7697" y="143"/>
                    <a:pt x="7667" y="144"/>
                  </a:cubicBezTo>
                  <a:cubicBezTo>
                    <a:pt x="7491" y="149"/>
                    <a:pt x="7307" y="156"/>
                    <a:pt x="7136" y="269"/>
                  </a:cubicBezTo>
                  <a:cubicBezTo>
                    <a:pt x="6813" y="485"/>
                    <a:pt x="6741" y="511"/>
                    <a:pt x="6575" y="528"/>
                  </a:cubicBezTo>
                  <a:cubicBezTo>
                    <a:pt x="6481" y="537"/>
                    <a:pt x="6325" y="554"/>
                    <a:pt x="5837" y="732"/>
                  </a:cubicBezTo>
                  <a:cubicBezTo>
                    <a:pt x="5234" y="952"/>
                    <a:pt x="5193" y="963"/>
                    <a:pt x="4962" y="977"/>
                  </a:cubicBezTo>
                  <a:cubicBezTo>
                    <a:pt x="4811" y="986"/>
                    <a:pt x="4559" y="1002"/>
                    <a:pt x="3825" y="1133"/>
                  </a:cubicBezTo>
                  <a:lnTo>
                    <a:pt x="3667" y="1162"/>
                  </a:lnTo>
                  <a:lnTo>
                    <a:pt x="3312" y="1657"/>
                  </a:lnTo>
                  <a:cubicBezTo>
                    <a:pt x="3235" y="1788"/>
                    <a:pt x="2991" y="2094"/>
                    <a:pt x="2367" y="2094"/>
                  </a:cubicBezTo>
                  <a:cubicBezTo>
                    <a:pt x="2260" y="2094"/>
                    <a:pt x="2118" y="2094"/>
                    <a:pt x="2014" y="2008"/>
                  </a:cubicBezTo>
                  <a:cubicBezTo>
                    <a:pt x="1878" y="2035"/>
                    <a:pt x="1704" y="2072"/>
                    <a:pt x="1626" y="2089"/>
                  </a:cubicBezTo>
                  <a:cubicBezTo>
                    <a:pt x="1137" y="2195"/>
                    <a:pt x="925" y="2374"/>
                    <a:pt x="769" y="2505"/>
                  </a:cubicBezTo>
                  <a:cubicBezTo>
                    <a:pt x="739" y="2529"/>
                    <a:pt x="709" y="2554"/>
                    <a:pt x="679" y="2578"/>
                  </a:cubicBezTo>
                  <a:cubicBezTo>
                    <a:pt x="675" y="2580"/>
                    <a:pt x="672" y="2584"/>
                    <a:pt x="667" y="2587"/>
                  </a:cubicBezTo>
                  <a:cubicBezTo>
                    <a:pt x="666" y="2594"/>
                    <a:pt x="666" y="2602"/>
                    <a:pt x="666" y="2610"/>
                  </a:cubicBezTo>
                  <a:cubicBezTo>
                    <a:pt x="663" y="2712"/>
                    <a:pt x="659" y="2822"/>
                    <a:pt x="654" y="2943"/>
                  </a:cubicBezTo>
                  <a:cubicBezTo>
                    <a:pt x="623" y="3633"/>
                    <a:pt x="404" y="3950"/>
                    <a:pt x="243" y="4180"/>
                  </a:cubicBezTo>
                  <a:cubicBezTo>
                    <a:pt x="82" y="4413"/>
                    <a:pt x="0" y="4530"/>
                    <a:pt x="309" y="5303"/>
                  </a:cubicBezTo>
                  <a:cubicBezTo>
                    <a:pt x="313" y="5315"/>
                    <a:pt x="318" y="5325"/>
                    <a:pt x="322" y="5337"/>
                  </a:cubicBezTo>
                  <a:cubicBezTo>
                    <a:pt x="367" y="5303"/>
                    <a:pt x="426" y="5255"/>
                    <a:pt x="500" y="5183"/>
                  </a:cubicBezTo>
                  <a:cubicBezTo>
                    <a:pt x="740" y="4952"/>
                    <a:pt x="771" y="4820"/>
                    <a:pt x="799" y="4704"/>
                  </a:cubicBezTo>
                  <a:cubicBezTo>
                    <a:pt x="889" y="4319"/>
                    <a:pt x="1059" y="4192"/>
                    <a:pt x="1557" y="4140"/>
                  </a:cubicBezTo>
                  <a:cubicBezTo>
                    <a:pt x="1856" y="4108"/>
                    <a:pt x="1920" y="4063"/>
                    <a:pt x="1942" y="4048"/>
                  </a:cubicBezTo>
                  <a:cubicBezTo>
                    <a:pt x="1975" y="4025"/>
                    <a:pt x="2037" y="3982"/>
                    <a:pt x="2130" y="3982"/>
                  </a:cubicBezTo>
                  <a:cubicBezTo>
                    <a:pt x="2151" y="3982"/>
                    <a:pt x="2170" y="3984"/>
                    <a:pt x="2192" y="3987"/>
                  </a:cubicBezTo>
                  <a:cubicBezTo>
                    <a:pt x="2256" y="4000"/>
                    <a:pt x="2334" y="4033"/>
                    <a:pt x="2501" y="4103"/>
                  </a:cubicBezTo>
                  <a:lnTo>
                    <a:pt x="2627" y="4157"/>
                  </a:lnTo>
                  <a:cubicBezTo>
                    <a:pt x="2670" y="4174"/>
                    <a:pt x="2710" y="4193"/>
                    <a:pt x="2746" y="4210"/>
                  </a:cubicBezTo>
                  <a:cubicBezTo>
                    <a:pt x="3003" y="4338"/>
                    <a:pt x="3113" y="4468"/>
                    <a:pt x="3191" y="4585"/>
                  </a:cubicBezTo>
                  <a:cubicBezTo>
                    <a:pt x="3259" y="4580"/>
                    <a:pt x="3351" y="4564"/>
                    <a:pt x="3480" y="4536"/>
                  </a:cubicBezTo>
                  <a:cubicBezTo>
                    <a:pt x="3817" y="4460"/>
                    <a:pt x="3872" y="4455"/>
                    <a:pt x="3911" y="4452"/>
                  </a:cubicBezTo>
                  <a:cubicBezTo>
                    <a:pt x="3918" y="4451"/>
                    <a:pt x="3932" y="4447"/>
                    <a:pt x="3954" y="4442"/>
                  </a:cubicBezTo>
                  <a:cubicBezTo>
                    <a:pt x="4022" y="4425"/>
                    <a:pt x="4167" y="4385"/>
                    <a:pt x="4440" y="4310"/>
                  </a:cubicBezTo>
                  <a:lnTo>
                    <a:pt x="4558" y="4277"/>
                  </a:lnTo>
                  <a:cubicBezTo>
                    <a:pt x="5026" y="4148"/>
                    <a:pt x="5271" y="4128"/>
                    <a:pt x="5422" y="4128"/>
                  </a:cubicBezTo>
                  <a:cubicBezTo>
                    <a:pt x="5462" y="4128"/>
                    <a:pt x="5495" y="4130"/>
                    <a:pt x="5525" y="4131"/>
                  </a:cubicBezTo>
                  <a:lnTo>
                    <a:pt x="5604" y="4134"/>
                  </a:lnTo>
                  <a:cubicBezTo>
                    <a:pt x="5604" y="4134"/>
                    <a:pt x="5604" y="4134"/>
                    <a:pt x="5605" y="4134"/>
                  </a:cubicBezTo>
                  <a:cubicBezTo>
                    <a:pt x="5611" y="4134"/>
                    <a:pt x="5627" y="4122"/>
                    <a:pt x="5675" y="4074"/>
                  </a:cubicBezTo>
                  <a:cubicBezTo>
                    <a:pt x="5671" y="4045"/>
                    <a:pt x="5662" y="4002"/>
                    <a:pt x="5654" y="3972"/>
                  </a:cubicBezTo>
                  <a:cubicBezTo>
                    <a:pt x="5623" y="3832"/>
                    <a:pt x="5571" y="3598"/>
                    <a:pt x="5697" y="3388"/>
                  </a:cubicBezTo>
                  <a:cubicBezTo>
                    <a:pt x="5829" y="3168"/>
                    <a:pt x="6065" y="3138"/>
                    <a:pt x="6280" y="3138"/>
                  </a:cubicBezTo>
                  <a:lnTo>
                    <a:pt x="6702" y="3136"/>
                  </a:lnTo>
                  <a:cubicBezTo>
                    <a:pt x="7110" y="3136"/>
                    <a:pt x="7368" y="3157"/>
                    <a:pt x="7558" y="3574"/>
                  </a:cubicBezTo>
                  <a:cubicBezTo>
                    <a:pt x="7652" y="3779"/>
                    <a:pt x="7624" y="3975"/>
                    <a:pt x="7607" y="4092"/>
                  </a:cubicBezTo>
                  <a:cubicBezTo>
                    <a:pt x="7604" y="4106"/>
                    <a:pt x="7602" y="4120"/>
                    <a:pt x="7600" y="4133"/>
                  </a:cubicBezTo>
                  <a:cubicBezTo>
                    <a:pt x="7633" y="4161"/>
                    <a:pt x="7722" y="4218"/>
                    <a:pt x="7936" y="4281"/>
                  </a:cubicBezTo>
                  <a:cubicBezTo>
                    <a:pt x="8115" y="4335"/>
                    <a:pt x="8305" y="4404"/>
                    <a:pt x="8406" y="4562"/>
                  </a:cubicBezTo>
                  <a:cubicBezTo>
                    <a:pt x="8487" y="4555"/>
                    <a:pt x="8590" y="4544"/>
                    <a:pt x="8716" y="4531"/>
                  </a:cubicBezTo>
                  <a:lnTo>
                    <a:pt x="8886" y="4513"/>
                  </a:lnTo>
                  <a:cubicBezTo>
                    <a:pt x="9468" y="4448"/>
                    <a:pt x="9630" y="4399"/>
                    <a:pt x="9759" y="4359"/>
                  </a:cubicBezTo>
                  <a:cubicBezTo>
                    <a:pt x="9874" y="4324"/>
                    <a:pt x="9974" y="4294"/>
                    <a:pt x="10244" y="4273"/>
                  </a:cubicBezTo>
                  <a:cubicBezTo>
                    <a:pt x="10266" y="4271"/>
                    <a:pt x="10288" y="4270"/>
                    <a:pt x="10309" y="4270"/>
                  </a:cubicBezTo>
                  <a:cubicBezTo>
                    <a:pt x="10415" y="4270"/>
                    <a:pt x="10520" y="4294"/>
                    <a:pt x="10623" y="4366"/>
                  </a:cubicBezTo>
                  <a:lnTo>
                    <a:pt x="10766" y="4009"/>
                  </a:lnTo>
                  <a:cubicBezTo>
                    <a:pt x="10831" y="3846"/>
                    <a:pt x="10885" y="3710"/>
                    <a:pt x="10929" y="3600"/>
                  </a:cubicBezTo>
                  <a:lnTo>
                    <a:pt x="10929" y="3600"/>
                  </a:lnTo>
                  <a:cubicBezTo>
                    <a:pt x="10877" y="3626"/>
                    <a:pt x="10823" y="3642"/>
                    <a:pt x="10743" y="3642"/>
                  </a:cubicBezTo>
                  <a:cubicBezTo>
                    <a:pt x="10607" y="3642"/>
                    <a:pt x="10395" y="3596"/>
                    <a:pt x="9990" y="3478"/>
                  </a:cubicBezTo>
                  <a:cubicBezTo>
                    <a:pt x="9409" y="3309"/>
                    <a:pt x="9049" y="3282"/>
                    <a:pt x="8811" y="3265"/>
                  </a:cubicBezTo>
                  <a:cubicBezTo>
                    <a:pt x="8490" y="3242"/>
                    <a:pt x="8237" y="3222"/>
                    <a:pt x="8084" y="2773"/>
                  </a:cubicBezTo>
                  <a:cubicBezTo>
                    <a:pt x="8043" y="2652"/>
                    <a:pt x="8013" y="2618"/>
                    <a:pt x="7975" y="2577"/>
                  </a:cubicBezTo>
                  <a:cubicBezTo>
                    <a:pt x="7836" y="2421"/>
                    <a:pt x="7766" y="2266"/>
                    <a:pt x="7799" y="1883"/>
                  </a:cubicBezTo>
                  <a:lnTo>
                    <a:pt x="7806" y="1785"/>
                  </a:lnTo>
                  <a:cubicBezTo>
                    <a:pt x="7815" y="1679"/>
                    <a:pt x="7830" y="1496"/>
                    <a:pt x="7956" y="1406"/>
                  </a:cubicBezTo>
                  <a:cubicBezTo>
                    <a:pt x="7977" y="1365"/>
                    <a:pt x="8017" y="1272"/>
                    <a:pt x="8086" y="1081"/>
                  </a:cubicBezTo>
                  <a:cubicBezTo>
                    <a:pt x="8217" y="712"/>
                    <a:pt x="8395" y="515"/>
                    <a:pt x="8523" y="393"/>
                  </a:cubicBezTo>
                  <a:cubicBezTo>
                    <a:pt x="8503" y="369"/>
                    <a:pt x="8480" y="342"/>
                    <a:pt x="8451" y="311"/>
                  </a:cubicBezTo>
                  <a:cubicBezTo>
                    <a:pt x="8331" y="178"/>
                    <a:pt x="8236" y="76"/>
                    <a:pt x="8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0"/>
            <p:cNvSpPr/>
            <p:nvPr/>
          </p:nvSpPr>
          <p:spPr>
            <a:xfrm>
              <a:off x="5373575" y="1965450"/>
              <a:ext cx="113800" cy="245225"/>
            </a:xfrm>
            <a:custGeom>
              <a:avLst/>
              <a:gdLst/>
              <a:ahLst/>
              <a:cxnLst/>
              <a:rect l="l" t="t" r="r" b="b"/>
              <a:pathLst>
                <a:path w="4552" h="9809" extrusionOk="0">
                  <a:moveTo>
                    <a:pt x="3297" y="0"/>
                  </a:moveTo>
                  <a:cubicBezTo>
                    <a:pt x="3235" y="19"/>
                    <a:pt x="3056" y="96"/>
                    <a:pt x="2629" y="424"/>
                  </a:cubicBezTo>
                  <a:cubicBezTo>
                    <a:pt x="2151" y="791"/>
                    <a:pt x="1858" y="940"/>
                    <a:pt x="1617" y="940"/>
                  </a:cubicBezTo>
                  <a:cubicBezTo>
                    <a:pt x="1380" y="940"/>
                    <a:pt x="1237" y="797"/>
                    <a:pt x="1123" y="683"/>
                  </a:cubicBezTo>
                  <a:cubicBezTo>
                    <a:pt x="1044" y="603"/>
                    <a:pt x="968" y="527"/>
                    <a:pt x="839" y="479"/>
                  </a:cubicBezTo>
                  <a:cubicBezTo>
                    <a:pt x="828" y="523"/>
                    <a:pt x="815" y="566"/>
                    <a:pt x="801" y="609"/>
                  </a:cubicBezTo>
                  <a:cubicBezTo>
                    <a:pt x="734" y="807"/>
                    <a:pt x="662" y="1007"/>
                    <a:pt x="592" y="1205"/>
                  </a:cubicBezTo>
                  <a:cubicBezTo>
                    <a:pt x="302" y="2022"/>
                    <a:pt x="1" y="2868"/>
                    <a:pt x="124" y="3419"/>
                  </a:cubicBezTo>
                  <a:lnTo>
                    <a:pt x="157" y="3568"/>
                  </a:lnTo>
                  <a:cubicBezTo>
                    <a:pt x="306" y="4237"/>
                    <a:pt x="321" y="4308"/>
                    <a:pt x="648" y="5026"/>
                  </a:cubicBezTo>
                  <a:cubicBezTo>
                    <a:pt x="782" y="5323"/>
                    <a:pt x="837" y="5382"/>
                    <a:pt x="889" y="5440"/>
                  </a:cubicBezTo>
                  <a:cubicBezTo>
                    <a:pt x="1024" y="5588"/>
                    <a:pt x="1125" y="5730"/>
                    <a:pt x="1391" y="6432"/>
                  </a:cubicBezTo>
                  <a:cubicBezTo>
                    <a:pt x="1688" y="7213"/>
                    <a:pt x="1706" y="7279"/>
                    <a:pt x="1762" y="7551"/>
                  </a:cubicBezTo>
                  <a:cubicBezTo>
                    <a:pt x="1788" y="7674"/>
                    <a:pt x="1826" y="7862"/>
                    <a:pt x="1929" y="8261"/>
                  </a:cubicBezTo>
                  <a:lnTo>
                    <a:pt x="2028" y="8633"/>
                  </a:lnTo>
                  <a:cubicBezTo>
                    <a:pt x="2055" y="8733"/>
                    <a:pt x="2079" y="8823"/>
                    <a:pt x="2102" y="8910"/>
                  </a:cubicBezTo>
                  <a:cubicBezTo>
                    <a:pt x="2108" y="8937"/>
                    <a:pt x="2116" y="8965"/>
                    <a:pt x="2122" y="8989"/>
                  </a:cubicBezTo>
                  <a:cubicBezTo>
                    <a:pt x="2141" y="9063"/>
                    <a:pt x="2158" y="9135"/>
                    <a:pt x="2173" y="9204"/>
                  </a:cubicBezTo>
                  <a:cubicBezTo>
                    <a:pt x="2176" y="9220"/>
                    <a:pt x="2180" y="9238"/>
                    <a:pt x="2183" y="9254"/>
                  </a:cubicBezTo>
                  <a:cubicBezTo>
                    <a:pt x="2201" y="9336"/>
                    <a:pt x="2216" y="9416"/>
                    <a:pt x="2227" y="9498"/>
                  </a:cubicBezTo>
                  <a:cubicBezTo>
                    <a:pt x="2231" y="9517"/>
                    <a:pt x="2233" y="9538"/>
                    <a:pt x="2236" y="9557"/>
                  </a:cubicBezTo>
                  <a:cubicBezTo>
                    <a:pt x="2245" y="9623"/>
                    <a:pt x="2252" y="9693"/>
                    <a:pt x="2259" y="9766"/>
                  </a:cubicBezTo>
                  <a:cubicBezTo>
                    <a:pt x="2260" y="9781"/>
                    <a:pt x="2263" y="9794"/>
                    <a:pt x="2264" y="9809"/>
                  </a:cubicBezTo>
                  <a:cubicBezTo>
                    <a:pt x="2447" y="9679"/>
                    <a:pt x="2717" y="9532"/>
                    <a:pt x="3137" y="9441"/>
                  </a:cubicBezTo>
                  <a:cubicBezTo>
                    <a:pt x="3606" y="9340"/>
                    <a:pt x="3719" y="9322"/>
                    <a:pt x="3785" y="9322"/>
                  </a:cubicBezTo>
                  <a:lnTo>
                    <a:pt x="3979" y="9322"/>
                  </a:lnTo>
                  <a:lnTo>
                    <a:pt x="4022" y="9435"/>
                  </a:lnTo>
                  <a:cubicBezTo>
                    <a:pt x="4332" y="9424"/>
                    <a:pt x="4445" y="9313"/>
                    <a:pt x="4467" y="9288"/>
                  </a:cubicBezTo>
                  <a:cubicBezTo>
                    <a:pt x="4463" y="9287"/>
                    <a:pt x="4460" y="9283"/>
                    <a:pt x="4455" y="9282"/>
                  </a:cubicBezTo>
                  <a:cubicBezTo>
                    <a:pt x="4424" y="9272"/>
                    <a:pt x="4395" y="9258"/>
                    <a:pt x="4372" y="9239"/>
                  </a:cubicBezTo>
                  <a:cubicBezTo>
                    <a:pt x="4371" y="9238"/>
                    <a:pt x="4370" y="9238"/>
                    <a:pt x="4368" y="9237"/>
                  </a:cubicBezTo>
                  <a:cubicBezTo>
                    <a:pt x="4344" y="9218"/>
                    <a:pt x="4326" y="9196"/>
                    <a:pt x="4309" y="9174"/>
                  </a:cubicBezTo>
                  <a:cubicBezTo>
                    <a:pt x="4307" y="9170"/>
                    <a:pt x="4303" y="9165"/>
                    <a:pt x="4301" y="9161"/>
                  </a:cubicBezTo>
                  <a:cubicBezTo>
                    <a:pt x="4287" y="9140"/>
                    <a:pt x="4276" y="9118"/>
                    <a:pt x="4268" y="9097"/>
                  </a:cubicBezTo>
                  <a:cubicBezTo>
                    <a:pt x="4265" y="9092"/>
                    <a:pt x="4264" y="9088"/>
                    <a:pt x="4263" y="9084"/>
                  </a:cubicBezTo>
                  <a:cubicBezTo>
                    <a:pt x="4256" y="9063"/>
                    <a:pt x="4250" y="9045"/>
                    <a:pt x="4247" y="9030"/>
                  </a:cubicBezTo>
                  <a:cubicBezTo>
                    <a:pt x="4187" y="8758"/>
                    <a:pt x="4375" y="8616"/>
                    <a:pt x="4465" y="8549"/>
                  </a:cubicBezTo>
                  <a:cubicBezTo>
                    <a:pt x="4480" y="8538"/>
                    <a:pt x="4500" y="8523"/>
                    <a:pt x="4522" y="8506"/>
                  </a:cubicBezTo>
                  <a:cubicBezTo>
                    <a:pt x="4387" y="8225"/>
                    <a:pt x="4382" y="8080"/>
                    <a:pt x="4352" y="7100"/>
                  </a:cubicBezTo>
                  <a:cubicBezTo>
                    <a:pt x="4331" y="6396"/>
                    <a:pt x="4361" y="6216"/>
                    <a:pt x="4420" y="5932"/>
                  </a:cubicBezTo>
                  <a:cubicBezTo>
                    <a:pt x="4451" y="5786"/>
                    <a:pt x="4489" y="5604"/>
                    <a:pt x="4527" y="5216"/>
                  </a:cubicBezTo>
                  <a:cubicBezTo>
                    <a:pt x="4533" y="5162"/>
                    <a:pt x="4544" y="5043"/>
                    <a:pt x="4552" y="4944"/>
                  </a:cubicBezTo>
                  <a:cubicBezTo>
                    <a:pt x="4424" y="4868"/>
                    <a:pt x="4290" y="4716"/>
                    <a:pt x="4144" y="4382"/>
                  </a:cubicBezTo>
                  <a:cubicBezTo>
                    <a:pt x="3972" y="3989"/>
                    <a:pt x="3810" y="3617"/>
                    <a:pt x="4126" y="3304"/>
                  </a:cubicBezTo>
                  <a:cubicBezTo>
                    <a:pt x="4174" y="3258"/>
                    <a:pt x="4218" y="3214"/>
                    <a:pt x="4255" y="3007"/>
                  </a:cubicBezTo>
                  <a:cubicBezTo>
                    <a:pt x="4286" y="2831"/>
                    <a:pt x="4311" y="2715"/>
                    <a:pt x="4329" y="2637"/>
                  </a:cubicBezTo>
                  <a:cubicBezTo>
                    <a:pt x="4309" y="2593"/>
                    <a:pt x="4290" y="2541"/>
                    <a:pt x="4268" y="2473"/>
                  </a:cubicBezTo>
                  <a:cubicBezTo>
                    <a:pt x="4145" y="2087"/>
                    <a:pt x="3891" y="1658"/>
                    <a:pt x="3888" y="1653"/>
                  </a:cubicBezTo>
                  <a:lnTo>
                    <a:pt x="3849" y="1564"/>
                  </a:lnTo>
                  <a:lnTo>
                    <a:pt x="3406" y="51"/>
                  </a:lnTo>
                  <a:cubicBezTo>
                    <a:pt x="3361" y="41"/>
                    <a:pt x="3324" y="20"/>
                    <a:pt x="3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0"/>
            <p:cNvSpPr/>
            <p:nvPr/>
          </p:nvSpPr>
          <p:spPr>
            <a:xfrm>
              <a:off x="5470775" y="1905575"/>
              <a:ext cx="137800" cy="272925"/>
            </a:xfrm>
            <a:custGeom>
              <a:avLst/>
              <a:gdLst/>
              <a:ahLst/>
              <a:cxnLst/>
              <a:rect l="l" t="t" r="r" b="b"/>
              <a:pathLst>
                <a:path w="5512" h="10917" extrusionOk="0">
                  <a:moveTo>
                    <a:pt x="1428" y="0"/>
                  </a:moveTo>
                  <a:cubicBezTo>
                    <a:pt x="1314" y="237"/>
                    <a:pt x="1206" y="384"/>
                    <a:pt x="1004" y="657"/>
                  </a:cubicBezTo>
                  <a:cubicBezTo>
                    <a:pt x="859" y="852"/>
                    <a:pt x="660" y="1122"/>
                    <a:pt x="360" y="1557"/>
                  </a:cubicBezTo>
                  <a:cubicBezTo>
                    <a:pt x="195" y="1795"/>
                    <a:pt x="82" y="1958"/>
                    <a:pt x="1" y="2074"/>
                  </a:cubicBezTo>
                  <a:lnTo>
                    <a:pt x="469" y="3673"/>
                  </a:lnTo>
                  <a:cubicBezTo>
                    <a:pt x="544" y="3804"/>
                    <a:pt x="768" y="4211"/>
                    <a:pt x="896" y="4608"/>
                  </a:cubicBezTo>
                  <a:cubicBezTo>
                    <a:pt x="903" y="4635"/>
                    <a:pt x="925" y="4700"/>
                    <a:pt x="940" y="4721"/>
                  </a:cubicBezTo>
                  <a:cubicBezTo>
                    <a:pt x="1056" y="4893"/>
                    <a:pt x="1016" y="5056"/>
                    <a:pt x="993" y="5144"/>
                  </a:cubicBezTo>
                  <a:cubicBezTo>
                    <a:pt x="979" y="5202"/>
                    <a:pt x="950" y="5314"/>
                    <a:pt x="908" y="5553"/>
                  </a:cubicBezTo>
                  <a:cubicBezTo>
                    <a:pt x="844" y="5916"/>
                    <a:pt x="727" y="6090"/>
                    <a:pt x="638" y="6188"/>
                  </a:cubicBezTo>
                  <a:cubicBezTo>
                    <a:pt x="657" y="6241"/>
                    <a:pt x="690" y="6320"/>
                    <a:pt x="742" y="6442"/>
                  </a:cubicBezTo>
                  <a:cubicBezTo>
                    <a:pt x="817" y="6613"/>
                    <a:pt x="879" y="6708"/>
                    <a:pt x="928" y="6720"/>
                  </a:cubicBezTo>
                  <a:cubicBezTo>
                    <a:pt x="1277" y="6814"/>
                    <a:pt x="1242" y="7166"/>
                    <a:pt x="1189" y="7697"/>
                  </a:cubicBezTo>
                  <a:cubicBezTo>
                    <a:pt x="1147" y="8132"/>
                    <a:pt x="1102" y="8348"/>
                    <a:pt x="1068" y="8504"/>
                  </a:cubicBezTo>
                  <a:cubicBezTo>
                    <a:pt x="1023" y="8718"/>
                    <a:pt x="1000" y="8835"/>
                    <a:pt x="1019" y="9468"/>
                  </a:cubicBezTo>
                  <a:cubicBezTo>
                    <a:pt x="1048" y="10423"/>
                    <a:pt x="1048" y="10423"/>
                    <a:pt x="1147" y="10617"/>
                  </a:cubicBezTo>
                  <a:lnTo>
                    <a:pt x="1183" y="10688"/>
                  </a:lnTo>
                  <a:cubicBezTo>
                    <a:pt x="1217" y="10759"/>
                    <a:pt x="1238" y="10837"/>
                    <a:pt x="1241" y="10917"/>
                  </a:cubicBezTo>
                  <a:lnTo>
                    <a:pt x="1464" y="10877"/>
                  </a:lnTo>
                  <a:cubicBezTo>
                    <a:pt x="2222" y="10741"/>
                    <a:pt x="2492" y="10725"/>
                    <a:pt x="2653" y="10715"/>
                  </a:cubicBezTo>
                  <a:cubicBezTo>
                    <a:pt x="2823" y="10704"/>
                    <a:pt x="2830" y="10703"/>
                    <a:pt x="3399" y="10496"/>
                  </a:cubicBezTo>
                  <a:cubicBezTo>
                    <a:pt x="3941" y="10298"/>
                    <a:pt x="4133" y="10279"/>
                    <a:pt x="4247" y="10267"/>
                  </a:cubicBezTo>
                  <a:cubicBezTo>
                    <a:pt x="4321" y="10259"/>
                    <a:pt x="4338" y="10258"/>
                    <a:pt x="4594" y="10088"/>
                  </a:cubicBezTo>
                  <a:cubicBezTo>
                    <a:pt x="4880" y="9897"/>
                    <a:pt x="5163" y="9887"/>
                    <a:pt x="5370" y="9881"/>
                  </a:cubicBezTo>
                  <a:cubicBezTo>
                    <a:pt x="5415" y="9879"/>
                    <a:pt x="5469" y="9877"/>
                    <a:pt x="5511" y="9873"/>
                  </a:cubicBezTo>
                  <a:cubicBezTo>
                    <a:pt x="5508" y="9837"/>
                    <a:pt x="5504" y="9794"/>
                    <a:pt x="5492" y="9736"/>
                  </a:cubicBezTo>
                  <a:cubicBezTo>
                    <a:pt x="5371" y="9098"/>
                    <a:pt x="5171" y="8548"/>
                    <a:pt x="5077" y="8309"/>
                  </a:cubicBezTo>
                  <a:cubicBezTo>
                    <a:pt x="5073" y="8307"/>
                    <a:pt x="5068" y="8304"/>
                    <a:pt x="5063" y="8302"/>
                  </a:cubicBezTo>
                  <a:cubicBezTo>
                    <a:pt x="5053" y="8296"/>
                    <a:pt x="5045" y="8291"/>
                    <a:pt x="5035" y="8285"/>
                  </a:cubicBezTo>
                  <a:cubicBezTo>
                    <a:pt x="5011" y="8274"/>
                    <a:pt x="4988" y="8258"/>
                    <a:pt x="4962" y="8242"/>
                  </a:cubicBezTo>
                  <a:cubicBezTo>
                    <a:pt x="4951" y="8233"/>
                    <a:pt x="4940" y="8225"/>
                    <a:pt x="4928" y="8217"/>
                  </a:cubicBezTo>
                  <a:cubicBezTo>
                    <a:pt x="4900" y="8195"/>
                    <a:pt x="4871" y="8171"/>
                    <a:pt x="4841" y="8144"/>
                  </a:cubicBezTo>
                  <a:cubicBezTo>
                    <a:pt x="4832" y="8135"/>
                    <a:pt x="4825" y="8130"/>
                    <a:pt x="4816" y="8121"/>
                  </a:cubicBezTo>
                  <a:cubicBezTo>
                    <a:pt x="4778" y="8084"/>
                    <a:pt x="4738" y="8041"/>
                    <a:pt x="4698" y="7992"/>
                  </a:cubicBezTo>
                  <a:cubicBezTo>
                    <a:pt x="4689" y="7981"/>
                    <a:pt x="4679" y="7967"/>
                    <a:pt x="4669" y="7955"/>
                  </a:cubicBezTo>
                  <a:cubicBezTo>
                    <a:pt x="4638" y="7914"/>
                    <a:pt x="4606" y="7871"/>
                    <a:pt x="4574" y="7823"/>
                  </a:cubicBezTo>
                  <a:cubicBezTo>
                    <a:pt x="4560" y="7803"/>
                    <a:pt x="4546" y="7780"/>
                    <a:pt x="4532" y="7758"/>
                  </a:cubicBezTo>
                  <a:cubicBezTo>
                    <a:pt x="4502" y="7711"/>
                    <a:pt x="4472" y="7658"/>
                    <a:pt x="4442" y="7602"/>
                  </a:cubicBezTo>
                  <a:cubicBezTo>
                    <a:pt x="4428" y="7578"/>
                    <a:pt x="4415" y="7554"/>
                    <a:pt x="4401" y="7528"/>
                  </a:cubicBezTo>
                  <a:cubicBezTo>
                    <a:pt x="4358" y="7445"/>
                    <a:pt x="4315" y="7354"/>
                    <a:pt x="4271" y="7254"/>
                  </a:cubicBezTo>
                  <a:cubicBezTo>
                    <a:pt x="4101" y="6856"/>
                    <a:pt x="3997" y="6665"/>
                    <a:pt x="3903" y="6497"/>
                  </a:cubicBezTo>
                  <a:cubicBezTo>
                    <a:pt x="3716" y="6156"/>
                    <a:pt x="3604" y="5932"/>
                    <a:pt x="3320" y="4943"/>
                  </a:cubicBezTo>
                  <a:cubicBezTo>
                    <a:pt x="3279" y="4798"/>
                    <a:pt x="3242" y="4671"/>
                    <a:pt x="3209" y="4557"/>
                  </a:cubicBezTo>
                  <a:cubicBezTo>
                    <a:pt x="3177" y="4444"/>
                    <a:pt x="3148" y="4344"/>
                    <a:pt x="3124" y="4258"/>
                  </a:cubicBezTo>
                  <a:cubicBezTo>
                    <a:pt x="3099" y="4170"/>
                    <a:pt x="3078" y="4093"/>
                    <a:pt x="3059" y="4027"/>
                  </a:cubicBezTo>
                  <a:cubicBezTo>
                    <a:pt x="2967" y="3692"/>
                    <a:pt x="2942" y="3581"/>
                    <a:pt x="2891" y="3351"/>
                  </a:cubicBezTo>
                  <a:cubicBezTo>
                    <a:pt x="2863" y="3221"/>
                    <a:pt x="2825" y="3053"/>
                    <a:pt x="2761" y="2779"/>
                  </a:cubicBezTo>
                  <a:cubicBezTo>
                    <a:pt x="2665" y="2373"/>
                    <a:pt x="2635" y="2122"/>
                    <a:pt x="2614" y="1938"/>
                  </a:cubicBezTo>
                  <a:cubicBezTo>
                    <a:pt x="2582" y="1672"/>
                    <a:pt x="2575" y="1617"/>
                    <a:pt x="2366" y="1310"/>
                  </a:cubicBezTo>
                  <a:cubicBezTo>
                    <a:pt x="2249" y="1137"/>
                    <a:pt x="2159" y="1000"/>
                    <a:pt x="2079" y="878"/>
                  </a:cubicBezTo>
                  <a:cubicBezTo>
                    <a:pt x="1978" y="723"/>
                    <a:pt x="1897" y="600"/>
                    <a:pt x="1800" y="465"/>
                  </a:cubicBezTo>
                  <a:cubicBezTo>
                    <a:pt x="1797" y="461"/>
                    <a:pt x="1793" y="457"/>
                    <a:pt x="1790" y="453"/>
                  </a:cubicBezTo>
                  <a:cubicBezTo>
                    <a:pt x="1769" y="424"/>
                    <a:pt x="1746" y="394"/>
                    <a:pt x="1723" y="363"/>
                  </a:cubicBezTo>
                  <a:cubicBezTo>
                    <a:pt x="1717" y="355"/>
                    <a:pt x="1711" y="348"/>
                    <a:pt x="1705" y="340"/>
                  </a:cubicBezTo>
                  <a:cubicBezTo>
                    <a:pt x="1683" y="311"/>
                    <a:pt x="1660" y="282"/>
                    <a:pt x="1636" y="251"/>
                  </a:cubicBezTo>
                  <a:cubicBezTo>
                    <a:pt x="1631" y="245"/>
                    <a:pt x="1625" y="238"/>
                    <a:pt x="1621" y="232"/>
                  </a:cubicBezTo>
                  <a:cubicBezTo>
                    <a:pt x="1594" y="199"/>
                    <a:pt x="1566" y="164"/>
                    <a:pt x="1535" y="128"/>
                  </a:cubicBezTo>
                  <a:cubicBezTo>
                    <a:pt x="1535" y="127"/>
                    <a:pt x="1534" y="126"/>
                    <a:pt x="1533" y="125"/>
                  </a:cubicBezTo>
                  <a:cubicBezTo>
                    <a:pt x="1501" y="86"/>
                    <a:pt x="1465" y="44"/>
                    <a:pt x="1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0"/>
            <p:cNvSpPr/>
            <p:nvPr/>
          </p:nvSpPr>
          <p:spPr>
            <a:xfrm>
              <a:off x="5487725" y="2187375"/>
              <a:ext cx="50" cy="1875"/>
            </a:xfrm>
            <a:custGeom>
              <a:avLst/>
              <a:gdLst/>
              <a:ahLst/>
              <a:cxnLst/>
              <a:rect l="l" t="t" r="r" b="b"/>
              <a:pathLst>
                <a:path w="2" h="75" extrusionOk="0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lnTo>
                    <a:pt x="2" y="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0"/>
            <p:cNvSpPr/>
            <p:nvPr/>
          </p:nvSpPr>
          <p:spPr>
            <a:xfrm>
              <a:off x="5411575" y="2660200"/>
              <a:ext cx="50" cy="8650"/>
            </a:xfrm>
            <a:custGeom>
              <a:avLst/>
              <a:gdLst/>
              <a:ahLst/>
              <a:cxnLst/>
              <a:rect l="l" t="t" r="r" b="b"/>
              <a:pathLst>
                <a:path w="2" h="346" extrusionOk="0">
                  <a:moveTo>
                    <a:pt x="1" y="0"/>
                  </a:moveTo>
                  <a:lnTo>
                    <a:pt x="1" y="34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0"/>
            <p:cNvSpPr/>
            <p:nvPr/>
          </p:nvSpPr>
          <p:spPr>
            <a:xfrm>
              <a:off x="4943825" y="1976625"/>
              <a:ext cx="503550" cy="683500"/>
            </a:xfrm>
            <a:custGeom>
              <a:avLst/>
              <a:gdLst/>
              <a:ahLst/>
              <a:cxnLst/>
              <a:rect l="l" t="t" r="r" b="b"/>
              <a:pathLst>
                <a:path w="20142" h="27340" extrusionOk="0">
                  <a:moveTo>
                    <a:pt x="17442" y="1"/>
                  </a:moveTo>
                  <a:cubicBezTo>
                    <a:pt x="17395" y="7"/>
                    <a:pt x="17347" y="15"/>
                    <a:pt x="17298" y="24"/>
                  </a:cubicBezTo>
                  <a:cubicBezTo>
                    <a:pt x="17104" y="61"/>
                    <a:pt x="16533" y="168"/>
                    <a:pt x="16396" y="229"/>
                  </a:cubicBezTo>
                  <a:cubicBezTo>
                    <a:pt x="16294" y="382"/>
                    <a:pt x="16151" y="489"/>
                    <a:pt x="15698" y="664"/>
                  </a:cubicBezTo>
                  <a:cubicBezTo>
                    <a:pt x="14573" y="1099"/>
                    <a:pt x="13927" y="1332"/>
                    <a:pt x="13927" y="1332"/>
                  </a:cubicBezTo>
                  <a:cubicBezTo>
                    <a:pt x="13682" y="1402"/>
                    <a:pt x="13470" y="1412"/>
                    <a:pt x="13267" y="1422"/>
                  </a:cubicBezTo>
                  <a:cubicBezTo>
                    <a:pt x="12899" y="1440"/>
                    <a:pt x="12608" y="1455"/>
                    <a:pt x="12314" y="1778"/>
                  </a:cubicBezTo>
                  <a:cubicBezTo>
                    <a:pt x="11774" y="2372"/>
                    <a:pt x="11646" y="2533"/>
                    <a:pt x="11173" y="3213"/>
                  </a:cubicBezTo>
                  <a:cubicBezTo>
                    <a:pt x="11016" y="3439"/>
                    <a:pt x="10926" y="3579"/>
                    <a:pt x="10856" y="3689"/>
                  </a:cubicBezTo>
                  <a:cubicBezTo>
                    <a:pt x="10706" y="3925"/>
                    <a:pt x="10638" y="4033"/>
                    <a:pt x="10252" y="4456"/>
                  </a:cubicBezTo>
                  <a:cubicBezTo>
                    <a:pt x="10080" y="4646"/>
                    <a:pt x="10011" y="4741"/>
                    <a:pt x="9966" y="4804"/>
                  </a:cubicBezTo>
                  <a:cubicBezTo>
                    <a:pt x="9864" y="4945"/>
                    <a:pt x="9816" y="4987"/>
                    <a:pt x="9617" y="5102"/>
                  </a:cubicBezTo>
                  <a:cubicBezTo>
                    <a:pt x="9361" y="5782"/>
                    <a:pt x="9568" y="6397"/>
                    <a:pt x="9752" y="6943"/>
                  </a:cubicBezTo>
                  <a:cubicBezTo>
                    <a:pt x="9863" y="7276"/>
                    <a:pt x="9961" y="7564"/>
                    <a:pt x="9937" y="7843"/>
                  </a:cubicBezTo>
                  <a:lnTo>
                    <a:pt x="9932" y="7907"/>
                  </a:lnTo>
                  <a:cubicBezTo>
                    <a:pt x="9896" y="8339"/>
                    <a:pt x="9862" y="8406"/>
                    <a:pt x="9603" y="8738"/>
                  </a:cubicBezTo>
                  <a:cubicBezTo>
                    <a:pt x="9503" y="8867"/>
                    <a:pt x="9355" y="9056"/>
                    <a:pt x="9137" y="9364"/>
                  </a:cubicBezTo>
                  <a:cubicBezTo>
                    <a:pt x="8675" y="10018"/>
                    <a:pt x="8591" y="10090"/>
                    <a:pt x="8283" y="10245"/>
                  </a:cubicBezTo>
                  <a:cubicBezTo>
                    <a:pt x="8139" y="10317"/>
                    <a:pt x="7922" y="10426"/>
                    <a:pt x="7495" y="10734"/>
                  </a:cubicBezTo>
                  <a:cubicBezTo>
                    <a:pt x="7262" y="10902"/>
                    <a:pt x="7102" y="11021"/>
                    <a:pt x="6988" y="11107"/>
                  </a:cubicBezTo>
                  <a:cubicBezTo>
                    <a:pt x="6749" y="11286"/>
                    <a:pt x="6670" y="11354"/>
                    <a:pt x="6555" y="11354"/>
                  </a:cubicBezTo>
                  <a:cubicBezTo>
                    <a:pt x="6520" y="11354"/>
                    <a:pt x="6481" y="11347"/>
                    <a:pt x="6433" y="11336"/>
                  </a:cubicBezTo>
                  <a:cubicBezTo>
                    <a:pt x="6400" y="11327"/>
                    <a:pt x="6357" y="11318"/>
                    <a:pt x="6276" y="11318"/>
                  </a:cubicBezTo>
                  <a:cubicBezTo>
                    <a:pt x="6242" y="11318"/>
                    <a:pt x="6201" y="11320"/>
                    <a:pt x="6151" y="11324"/>
                  </a:cubicBezTo>
                  <a:cubicBezTo>
                    <a:pt x="6104" y="11328"/>
                    <a:pt x="6060" y="11330"/>
                    <a:pt x="6018" y="11330"/>
                  </a:cubicBezTo>
                  <a:cubicBezTo>
                    <a:pt x="5639" y="11330"/>
                    <a:pt x="5399" y="11184"/>
                    <a:pt x="5185" y="11054"/>
                  </a:cubicBezTo>
                  <a:cubicBezTo>
                    <a:pt x="5009" y="10947"/>
                    <a:pt x="4844" y="10848"/>
                    <a:pt x="4582" y="10804"/>
                  </a:cubicBezTo>
                  <a:cubicBezTo>
                    <a:pt x="4491" y="10788"/>
                    <a:pt x="4419" y="10781"/>
                    <a:pt x="4357" y="10781"/>
                  </a:cubicBezTo>
                  <a:cubicBezTo>
                    <a:pt x="4218" y="10781"/>
                    <a:pt x="4125" y="10819"/>
                    <a:pt x="3960" y="10895"/>
                  </a:cubicBezTo>
                  <a:cubicBezTo>
                    <a:pt x="3749" y="10994"/>
                    <a:pt x="3459" y="11128"/>
                    <a:pt x="2881" y="11262"/>
                  </a:cubicBezTo>
                  <a:cubicBezTo>
                    <a:pt x="2348" y="11386"/>
                    <a:pt x="2077" y="11512"/>
                    <a:pt x="1943" y="11593"/>
                  </a:cubicBezTo>
                  <a:cubicBezTo>
                    <a:pt x="1985" y="11781"/>
                    <a:pt x="1978" y="12047"/>
                    <a:pt x="1878" y="12424"/>
                  </a:cubicBezTo>
                  <a:cubicBezTo>
                    <a:pt x="1794" y="12741"/>
                    <a:pt x="1767" y="12976"/>
                    <a:pt x="1744" y="13165"/>
                  </a:cubicBezTo>
                  <a:cubicBezTo>
                    <a:pt x="1732" y="13259"/>
                    <a:pt x="1721" y="13352"/>
                    <a:pt x="1703" y="13440"/>
                  </a:cubicBezTo>
                  <a:cubicBezTo>
                    <a:pt x="1923" y="13603"/>
                    <a:pt x="2007" y="13645"/>
                    <a:pt x="2011" y="13647"/>
                  </a:cubicBezTo>
                  <a:lnTo>
                    <a:pt x="2426" y="13853"/>
                  </a:lnTo>
                  <a:lnTo>
                    <a:pt x="2100" y="14232"/>
                  </a:lnTo>
                  <a:cubicBezTo>
                    <a:pt x="2058" y="14279"/>
                    <a:pt x="1080" y="15397"/>
                    <a:pt x="576" y="15915"/>
                  </a:cubicBezTo>
                  <a:cubicBezTo>
                    <a:pt x="385" y="16110"/>
                    <a:pt x="181" y="16332"/>
                    <a:pt x="1" y="16532"/>
                  </a:cubicBezTo>
                  <a:cubicBezTo>
                    <a:pt x="212" y="16531"/>
                    <a:pt x="488" y="16526"/>
                    <a:pt x="852" y="16518"/>
                  </a:cubicBezTo>
                  <a:cubicBezTo>
                    <a:pt x="965" y="16515"/>
                    <a:pt x="1087" y="16511"/>
                    <a:pt x="1219" y="16507"/>
                  </a:cubicBezTo>
                  <a:lnTo>
                    <a:pt x="1389" y="16502"/>
                  </a:lnTo>
                  <a:cubicBezTo>
                    <a:pt x="3176" y="16449"/>
                    <a:pt x="3716" y="16433"/>
                    <a:pt x="5374" y="15885"/>
                  </a:cubicBezTo>
                  <a:cubicBezTo>
                    <a:pt x="6084" y="15650"/>
                    <a:pt x="6301" y="15408"/>
                    <a:pt x="6458" y="15231"/>
                  </a:cubicBezTo>
                  <a:cubicBezTo>
                    <a:pt x="6609" y="15062"/>
                    <a:pt x="6764" y="14888"/>
                    <a:pt x="7131" y="14888"/>
                  </a:cubicBezTo>
                  <a:cubicBezTo>
                    <a:pt x="7176" y="14888"/>
                    <a:pt x="7224" y="14891"/>
                    <a:pt x="7277" y="14896"/>
                  </a:cubicBezTo>
                  <a:cubicBezTo>
                    <a:pt x="7435" y="14911"/>
                    <a:pt x="7629" y="14950"/>
                    <a:pt x="7885" y="15016"/>
                  </a:cubicBezTo>
                  <a:cubicBezTo>
                    <a:pt x="8517" y="15179"/>
                    <a:pt x="8875" y="15577"/>
                    <a:pt x="9164" y="15898"/>
                  </a:cubicBezTo>
                  <a:cubicBezTo>
                    <a:pt x="9420" y="16182"/>
                    <a:pt x="9565" y="16331"/>
                    <a:pt x="9785" y="16331"/>
                  </a:cubicBezTo>
                  <a:cubicBezTo>
                    <a:pt x="10062" y="16331"/>
                    <a:pt x="10464" y="16090"/>
                    <a:pt x="11015" y="15592"/>
                  </a:cubicBezTo>
                  <a:cubicBezTo>
                    <a:pt x="11797" y="14888"/>
                    <a:pt x="12272" y="14360"/>
                    <a:pt x="12588" y="14011"/>
                  </a:cubicBezTo>
                  <a:cubicBezTo>
                    <a:pt x="12996" y="13558"/>
                    <a:pt x="13214" y="13294"/>
                    <a:pt x="13556" y="13294"/>
                  </a:cubicBezTo>
                  <a:cubicBezTo>
                    <a:pt x="13687" y="13294"/>
                    <a:pt x="13836" y="13333"/>
                    <a:pt x="14021" y="13415"/>
                  </a:cubicBezTo>
                  <a:cubicBezTo>
                    <a:pt x="14785" y="13754"/>
                    <a:pt x="15370" y="14281"/>
                    <a:pt x="15761" y="14985"/>
                  </a:cubicBezTo>
                  <a:cubicBezTo>
                    <a:pt x="15842" y="15131"/>
                    <a:pt x="15987" y="15267"/>
                    <a:pt x="16126" y="15399"/>
                  </a:cubicBezTo>
                  <a:cubicBezTo>
                    <a:pt x="16426" y="15681"/>
                    <a:pt x="16927" y="16153"/>
                    <a:pt x="16549" y="16923"/>
                  </a:cubicBezTo>
                  <a:cubicBezTo>
                    <a:pt x="15999" y="18049"/>
                    <a:pt x="15719" y="18802"/>
                    <a:pt x="15719" y="19161"/>
                  </a:cubicBezTo>
                  <a:cubicBezTo>
                    <a:pt x="15719" y="19316"/>
                    <a:pt x="15703" y="19469"/>
                    <a:pt x="15689" y="19603"/>
                  </a:cubicBezTo>
                  <a:cubicBezTo>
                    <a:pt x="15676" y="19720"/>
                    <a:pt x="15667" y="19811"/>
                    <a:pt x="15664" y="19883"/>
                  </a:cubicBezTo>
                  <a:cubicBezTo>
                    <a:pt x="15659" y="20062"/>
                    <a:pt x="15693" y="20122"/>
                    <a:pt x="15822" y="20168"/>
                  </a:cubicBezTo>
                  <a:cubicBezTo>
                    <a:pt x="15849" y="20178"/>
                    <a:pt x="15878" y="20186"/>
                    <a:pt x="15912" y="20195"/>
                  </a:cubicBezTo>
                  <a:cubicBezTo>
                    <a:pt x="15948" y="20204"/>
                    <a:pt x="15983" y="20209"/>
                    <a:pt x="16016" y="20209"/>
                  </a:cubicBezTo>
                  <a:cubicBezTo>
                    <a:pt x="16134" y="20209"/>
                    <a:pt x="16230" y="20153"/>
                    <a:pt x="16325" y="20089"/>
                  </a:cubicBezTo>
                  <a:cubicBezTo>
                    <a:pt x="16416" y="20028"/>
                    <a:pt x="16520" y="19959"/>
                    <a:pt x="16647" y="19959"/>
                  </a:cubicBezTo>
                  <a:cubicBezTo>
                    <a:pt x="16967" y="19959"/>
                    <a:pt x="17109" y="20361"/>
                    <a:pt x="17216" y="20740"/>
                  </a:cubicBezTo>
                  <a:cubicBezTo>
                    <a:pt x="17315" y="21085"/>
                    <a:pt x="17410" y="21335"/>
                    <a:pt x="17487" y="21537"/>
                  </a:cubicBezTo>
                  <a:cubicBezTo>
                    <a:pt x="17655" y="21981"/>
                    <a:pt x="17801" y="22364"/>
                    <a:pt x="17433" y="22812"/>
                  </a:cubicBezTo>
                  <a:cubicBezTo>
                    <a:pt x="17371" y="22887"/>
                    <a:pt x="17366" y="22912"/>
                    <a:pt x="17360" y="22943"/>
                  </a:cubicBezTo>
                  <a:cubicBezTo>
                    <a:pt x="17292" y="23277"/>
                    <a:pt x="17114" y="23373"/>
                    <a:pt x="16580" y="23586"/>
                  </a:cubicBezTo>
                  <a:cubicBezTo>
                    <a:pt x="16296" y="23698"/>
                    <a:pt x="16093" y="23753"/>
                    <a:pt x="15945" y="23794"/>
                  </a:cubicBezTo>
                  <a:cubicBezTo>
                    <a:pt x="15651" y="23873"/>
                    <a:pt x="15627" y="23880"/>
                    <a:pt x="15437" y="24208"/>
                  </a:cubicBezTo>
                  <a:cubicBezTo>
                    <a:pt x="15342" y="24372"/>
                    <a:pt x="15343" y="24438"/>
                    <a:pt x="15346" y="24516"/>
                  </a:cubicBezTo>
                  <a:cubicBezTo>
                    <a:pt x="15346" y="24529"/>
                    <a:pt x="15347" y="24544"/>
                    <a:pt x="15347" y="24560"/>
                  </a:cubicBezTo>
                  <a:cubicBezTo>
                    <a:pt x="15367" y="24585"/>
                    <a:pt x="15383" y="24609"/>
                    <a:pt x="15402" y="24634"/>
                  </a:cubicBezTo>
                  <a:cubicBezTo>
                    <a:pt x="15435" y="24676"/>
                    <a:pt x="15465" y="24715"/>
                    <a:pt x="15494" y="24755"/>
                  </a:cubicBezTo>
                  <a:cubicBezTo>
                    <a:pt x="15509" y="24774"/>
                    <a:pt x="15525" y="24796"/>
                    <a:pt x="15539" y="24815"/>
                  </a:cubicBezTo>
                  <a:cubicBezTo>
                    <a:pt x="15644" y="24798"/>
                    <a:pt x="15745" y="24790"/>
                    <a:pt x="15845" y="24790"/>
                  </a:cubicBezTo>
                  <a:cubicBezTo>
                    <a:pt x="16117" y="24790"/>
                    <a:pt x="16372" y="24854"/>
                    <a:pt x="16641" y="24983"/>
                  </a:cubicBezTo>
                  <a:cubicBezTo>
                    <a:pt x="17239" y="25271"/>
                    <a:pt x="17458" y="25441"/>
                    <a:pt x="17542" y="25686"/>
                  </a:cubicBezTo>
                  <a:cubicBezTo>
                    <a:pt x="17615" y="25896"/>
                    <a:pt x="17555" y="26081"/>
                    <a:pt x="17520" y="26191"/>
                  </a:cubicBezTo>
                  <a:lnTo>
                    <a:pt x="17509" y="26227"/>
                  </a:lnTo>
                  <a:cubicBezTo>
                    <a:pt x="17540" y="26366"/>
                    <a:pt x="17816" y="26782"/>
                    <a:pt x="18508" y="27248"/>
                  </a:cubicBezTo>
                  <a:cubicBezTo>
                    <a:pt x="18600" y="27310"/>
                    <a:pt x="18657" y="27332"/>
                    <a:pt x="18686" y="27339"/>
                  </a:cubicBezTo>
                  <a:cubicBezTo>
                    <a:pt x="18712" y="27256"/>
                    <a:pt x="18731" y="27072"/>
                    <a:pt x="18744" y="26955"/>
                  </a:cubicBezTo>
                  <a:cubicBezTo>
                    <a:pt x="18774" y="26674"/>
                    <a:pt x="18807" y="26354"/>
                    <a:pt x="18945" y="26108"/>
                  </a:cubicBezTo>
                  <a:cubicBezTo>
                    <a:pt x="19224" y="25609"/>
                    <a:pt x="19507" y="25256"/>
                    <a:pt x="19867" y="24811"/>
                  </a:cubicBezTo>
                  <a:lnTo>
                    <a:pt x="19973" y="24678"/>
                  </a:lnTo>
                  <a:cubicBezTo>
                    <a:pt x="20141" y="24469"/>
                    <a:pt x="20119" y="24288"/>
                    <a:pt x="20022" y="23751"/>
                  </a:cubicBezTo>
                  <a:cubicBezTo>
                    <a:pt x="19978" y="23502"/>
                    <a:pt x="19923" y="23193"/>
                    <a:pt x="19893" y="22827"/>
                  </a:cubicBezTo>
                  <a:cubicBezTo>
                    <a:pt x="19799" y="21673"/>
                    <a:pt x="19540" y="21250"/>
                    <a:pt x="19297" y="20989"/>
                  </a:cubicBezTo>
                  <a:cubicBezTo>
                    <a:pt x="18920" y="20582"/>
                    <a:pt x="18659" y="20214"/>
                    <a:pt x="18648" y="20199"/>
                  </a:cubicBezTo>
                  <a:lnTo>
                    <a:pt x="18481" y="19961"/>
                  </a:lnTo>
                  <a:lnTo>
                    <a:pt x="18654" y="19729"/>
                  </a:lnTo>
                  <a:cubicBezTo>
                    <a:pt x="18925" y="19366"/>
                    <a:pt x="19668" y="18352"/>
                    <a:pt x="19848" y="18037"/>
                  </a:cubicBezTo>
                  <a:cubicBezTo>
                    <a:pt x="19888" y="17965"/>
                    <a:pt x="19889" y="17924"/>
                    <a:pt x="19887" y="17885"/>
                  </a:cubicBezTo>
                  <a:cubicBezTo>
                    <a:pt x="19881" y="17780"/>
                    <a:pt x="19822" y="17624"/>
                    <a:pt x="19746" y="17425"/>
                  </a:cubicBezTo>
                  <a:cubicBezTo>
                    <a:pt x="19697" y="17299"/>
                    <a:pt x="19643" y="17155"/>
                    <a:pt x="19589" y="16990"/>
                  </a:cubicBezTo>
                  <a:cubicBezTo>
                    <a:pt x="19382" y="16367"/>
                    <a:pt x="19376" y="16223"/>
                    <a:pt x="19381" y="15719"/>
                  </a:cubicBezTo>
                  <a:cubicBezTo>
                    <a:pt x="19383" y="15633"/>
                    <a:pt x="19383" y="15533"/>
                    <a:pt x="19383" y="15415"/>
                  </a:cubicBezTo>
                  <a:cubicBezTo>
                    <a:pt x="19383" y="15002"/>
                    <a:pt x="19348" y="14922"/>
                    <a:pt x="19114" y="14398"/>
                  </a:cubicBezTo>
                  <a:cubicBezTo>
                    <a:pt x="19016" y="14180"/>
                    <a:pt x="18891" y="13899"/>
                    <a:pt x="18729" y="13506"/>
                  </a:cubicBezTo>
                  <a:cubicBezTo>
                    <a:pt x="18690" y="13413"/>
                    <a:pt x="18650" y="13314"/>
                    <a:pt x="18609" y="13208"/>
                  </a:cubicBezTo>
                  <a:cubicBezTo>
                    <a:pt x="18167" y="12102"/>
                    <a:pt x="18334" y="11725"/>
                    <a:pt x="18620" y="11314"/>
                  </a:cubicBezTo>
                  <a:cubicBezTo>
                    <a:pt x="18757" y="11117"/>
                    <a:pt x="18875" y="10947"/>
                    <a:pt x="18895" y="10497"/>
                  </a:cubicBezTo>
                  <a:cubicBezTo>
                    <a:pt x="18905" y="10278"/>
                    <a:pt x="18910" y="10096"/>
                    <a:pt x="18912" y="9935"/>
                  </a:cubicBezTo>
                  <a:cubicBezTo>
                    <a:pt x="18920" y="9433"/>
                    <a:pt x="18892" y="9196"/>
                    <a:pt x="18803" y="8830"/>
                  </a:cubicBezTo>
                  <a:cubicBezTo>
                    <a:pt x="18773" y="8709"/>
                    <a:pt x="18736" y="8572"/>
                    <a:pt x="18692" y="8408"/>
                  </a:cubicBezTo>
                  <a:lnTo>
                    <a:pt x="18593" y="8031"/>
                  </a:lnTo>
                  <a:cubicBezTo>
                    <a:pt x="18483" y="7610"/>
                    <a:pt x="18442" y="7411"/>
                    <a:pt x="18414" y="7278"/>
                  </a:cubicBezTo>
                  <a:cubicBezTo>
                    <a:pt x="18370" y="7063"/>
                    <a:pt x="18365" y="7035"/>
                    <a:pt x="18081" y="6286"/>
                  </a:cubicBezTo>
                  <a:cubicBezTo>
                    <a:pt x="17844" y="5660"/>
                    <a:pt x="17777" y="5587"/>
                    <a:pt x="17714" y="5518"/>
                  </a:cubicBezTo>
                  <a:cubicBezTo>
                    <a:pt x="17614" y="5407"/>
                    <a:pt x="17524" y="5293"/>
                    <a:pt x="17357" y="4924"/>
                  </a:cubicBezTo>
                  <a:cubicBezTo>
                    <a:pt x="16995" y="4132"/>
                    <a:pt x="16967" y="4006"/>
                    <a:pt x="16813" y="3309"/>
                  </a:cubicBezTo>
                  <a:lnTo>
                    <a:pt x="16780" y="3161"/>
                  </a:lnTo>
                  <a:cubicBezTo>
                    <a:pt x="16603" y="2366"/>
                    <a:pt x="16930" y="1447"/>
                    <a:pt x="17276" y="474"/>
                  </a:cubicBezTo>
                  <a:cubicBezTo>
                    <a:pt x="17332" y="316"/>
                    <a:pt x="17388" y="158"/>
                    <a:pt x="17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0"/>
            <p:cNvSpPr/>
            <p:nvPr/>
          </p:nvSpPr>
          <p:spPr>
            <a:xfrm>
              <a:off x="3580225" y="1776300"/>
              <a:ext cx="513225" cy="580025"/>
            </a:xfrm>
            <a:custGeom>
              <a:avLst/>
              <a:gdLst/>
              <a:ahLst/>
              <a:cxnLst/>
              <a:rect l="l" t="t" r="r" b="b"/>
              <a:pathLst>
                <a:path w="20529" h="23201" extrusionOk="0">
                  <a:moveTo>
                    <a:pt x="4676" y="1"/>
                  </a:moveTo>
                  <a:cubicBezTo>
                    <a:pt x="4518" y="46"/>
                    <a:pt x="4198" y="81"/>
                    <a:pt x="3409" y="81"/>
                  </a:cubicBezTo>
                  <a:cubicBezTo>
                    <a:pt x="2762" y="81"/>
                    <a:pt x="1869" y="57"/>
                    <a:pt x="747" y="7"/>
                  </a:cubicBezTo>
                  <a:cubicBezTo>
                    <a:pt x="689" y="450"/>
                    <a:pt x="532" y="1527"/>
                    <a:pt x="184" y="3196"/>
                  </a:cubicBezTo>
                  <a:cubicBezTo>
                    <a:pt x="0" y="4078"/>
                    <a:pt x="69" y="4240"/>
                    <a:pt x="78" y="4255"/>
                  </a:cubicBezTo>
                  <a:cubicBezTo>
                    <a:pt x="93" y="4271"/>
                    <a:pt x="163" y="4294"/>
                    <a:pt x="210" y="4310"/>
                  </a:cubicBezTo>
                  <a:cubicBezTo>
                    <a:pt x="400" y="4373"/>
                    <a:pt x="720" y="4480"/>
                    <a:pt x="917" y="5003"/>
                  </a:cubicBezTo>
                  <a:cubicBezTo>
                    <a:pt x="1215" y="5791"/>
                    <a:pt x="1184" y="6131"/>
                    <a:pt x="1115" y="6876"/>
                  </a:cubicBezTo>
                  <a:cubicBezTo>
                    <a:pt x="1087" y="7185"/>
                    <a:pt x="1052" y="7569"/>
                    <a:pt x="1027" y="8107"/>
                  </a:cubicBezTo>
                  <a:lnTo>
                    <a:pt x="1010" y="8477"/>
                  </a:lnTo>
                  <a:cubicBezTo>
                    <a:pt x="940" y="9994"/>
                    <a:pt x="923" y="10354"/>
                    <a:pt x="1136" y="11116"/>
                  </a:cubicBezTo>
                  <a:cubicBezTo>
                    <a:pt x="1340" y="11841"/>
                    <a:pt x="1319" y="12742"/>
                    <a:pt x="1236" y="13205"/>
                  </a:cubicBezTo>
                  <a:cubicBezTo>
                    <a:pt x="1254" y="13369"/>
                    <a:pt x="1317" y="13887"/>
                    <a:pt x="1491" y="14706"/>
                  </a:cubicBezTo>
                  <a:cubicBezTo>
                    <a:pt x="1546" y="14965"/>
                    <a:pt x="1603" y="15232"/>
                    <a:pt x="1628" y="15280"/>
                  </a:cubicBezTo>
                  <a:cubicBezTo>
                    <a:pt x="1637" y="15292"/>
                    <a:pt x="1651" y="15303"/>
                    <a:pt x="1667" y="15319"/>
                  </a:cubicBezTo>
                  <a:cubicBezTo>
                    <a:pt x="1745" y="15393"/>
                    <a:pt x="1872" y="15516"/>
                    <a:pt x="2086" y="15826"/>
                  </a:cubicBezTo>
                  <a:cubicBezTo>
                    <a:pt x="2489" y="16411"/>
                    <a:pt x="2484" y="16647"/>
                    <a:pt x="2251" y="17211"/>
                  </a:cubicBezTo>
                  <a:cubicBezTo>
                    <a:pt x="2146" y="17467"/>
                    <a:pt x="2000" y="17819"/>
                    <a:pt x="1851" y="18458"/>
                  </a:cubicBezTo>
                  <a:cubicBezTo>
                    <a:pt x="1417" y="20310"/>
                    <a:pt x="1382" y="22015"/>
                    <a:pt x="1763" y="22545"/>
                  </a:cubicBezTo>
                  <a:cubicBezTo>
                    <a:pt x="1772" y="22551"/>
                    <a:pt x="1790" y="22558"/>
                    <a:pt x="1814" y="22567"/>
                  </a:cubicBezTo>
                  <a:cubicBezTo>
                    <a:pt x="1832" y="22573"/>
                    <a:pt x="1853" y="22580"/>
                    <a:pt x="1874" y="22586"/>
                  </a:cubicBezTo>
                  <a:cubicBezTo>
                    <a:pt x="1934" y="22603"/>
                    <a:pt x="2005" y="22620"/>
                    <a:pt x="2086" y="22636"/>
                  </a:cubicBezTo>
                  <a:cubicBezTo>
                    <a:pt x="2088" y="22638"/>
                    <a:pt x="2090" y="22638"/>
                    <a:pt x="2092" y="22639"/>
                  </a:cubicBezTo>
                  <a:cubicBezTo>
                    <a:pt x="2130" y="22646"/>
                    <a:pt x="2170" y="22654"/>
                    <a:pt x="2213" y="22661"/>
                  </a:cubicBezTo>
                  <a:cubicBezTo>
                    <a:pt x="2218" y="22662"/>
                    <a:pt x="2223" y="22663"/>
                    <a:pt x="2227" y="22663"/>
                  </a:cubicBezTo>
                  <a:cubicBezTo>
                    <a:pt x="2268" y="22671"/>
                    <a:pt x="2311" y="22678"/>
                    <a:pt x="2355" y="22685"/>
                  </a:cubicBezTo>
                  <a:cubicBezTo>
                    <a:pt x="2362" y="22686"/>
                    <a:pt x="2371" y="22687"/>
                    <a:pt x="2378" y="22688"/>
                  </a:cubicBezTo>
                  <a:cubicBezTo>
                    <a:pt x="2421" y="22694"/>
                    <a:pt x="2465" y="22701"/>
                    <a:pt x="2511" y="22708"/>
                  </a:cubicBezTo>
                  <a:cubicBezTo>
                    <a:pt x="2521" y="22709"/>
                    <a:pt x="2531" y="22710"/>
                    <a:pt x="2539" y="22712"/>
                  </a:cubicBezTo>
                  <a:cubicBezTo>
                    <a:pt x="2586" y="22718"/>
                    <a:pt x="2632" y="22723"/>
                    <a:pt x="2680" y="22730"/>
                  </a:cubicBezTo>
                  <a:cubicBezTo>
                    <a:pt x="2693" y="22731"/>
                    <a:pt x="2706" y="22733"/>
                    <a:pt x="2717" y="22734"/>
                  </a:cubicBezTo>
                  <a:cubicBezTo>
                    <a:pt x="2765" y="22741"/>
                    <a:pt x="2813" y="22746"/>
                    <a:pt x="2862" y="22751"/>
                  </a:cubicBezTo>
                  <a:cubicBezTo>
                    <a:pt x="2876" y="22753"/>
                    <a:pt x="2890" y="22754"/>
                    <a:pt x="2903" y="22756"/>
                  </a:cubicBezTo>
                  <a:cubicBezTo>
                    <a:pt x="2955" y="22761"/>
                    <a:pt x="3006" y="22767"/>
                    <a:pt x="3060" y="22773"/>
                  </a:cubicBezTo>
                  <a:cubicBezTo>
                    <a:pt x="3072" y="22774"/>
                    <a:pt x="3086" y="22775"/>
                    <a:pt x="3099" y="22776"/>
                  </a:cubicBezTo>
                  <a:cubicBezTo>
                    <a:pt x="3154" y="22781"/>
                    <a:pt x="3209" y="22788"/>
                    <a:pt x="3266" y="22792"/>
                  </a:cubicBezTo>
                  <a:cubicBezTo>
                    <a:pt x="3281" y="22794"/>
                    <a:pt x="3296" y="22795"/>
                    <a:pt x="3311" y="22797"/>
                  </a:cubicBezTo>
                  <a:cubicBezTo>
                    <a:pt x="3369" y="22802"/>
                    <a:pt x="3426" y="22807"/>
                    <a:pt x="3487" y="22812"/>
                  </a:cubicBezTo>
                  <a:cubicBezTo>
                    <a:pt x="3500" y="22813"/>
                    <a:pt x="3513" y="22815"/>
                    <a:pt x="3527" y="22816"/>
                  </a:cubicBezTo>
                  <a:cubicBezTo>
                    <a:pt x="3590" y="22821"/>
                    <a:pt x="3654" y="22826"/>
                    <a:pt x="3719" y="22832"/>
                  </a:cubicBezTo>
                  <a:cubicBezTo>
                    <a:pt x="3731" y="22833"/>
                    <a:pt x="3743" y="22834"/>
                    <a:pt x="3756" y="22835"/>
                  </a:cubicBezTo>
                  <a:cubicBezTo>
                    <a:pt x="3823" y="22840"/>
                    <a:pt x="3891" y="22845"/>
                    <a:pt x="3961" y="22850"/>
                  </a:cubicBezTo>
                  <a:cubicBezTo>
                    <a:pt x="3974" y="22851"/>
                    <a:pt x="3985" y="22852"/>
                    <a:pt x="3997" y="22853"/>
                  </a:cubicBezTo>
                  <a:cubicBezTo>
                    <a:pt x="4066" y="22857"/>
                    <a:pt x="4137" y="22863"/>
                    <a:pt x="4207" y="22868"/>
                  </a:cubicBezTo>
                  <a:cubicBezTo>
                    <a:pt x="4221" y="22868"/>
                    <a:pt x="4236" y="22869"/>
                    <a:pt x="4250" y="22870"/>
                  </a:cubicBezTo>
                  <a:cubicBezTo>
                    <a:pt x="4324" y="22876"/>
                    <a:pt x="4399" y="22881"/>
                    <a:pt x="4476" y="22885"/>
                  </a:cubicBezTo>
                  <a:cubicBezTo>
                    <a:pt x="4485" y="22886"/>
                    <a:pt x="4495" y="22886"/>
                    <a:pt x="4506" y="22887"/>
                  </a:cubicBezTo>
                  <a:cubicBezTo>
                    <a:pt x="4582" y="22892"/>
                    <a:pt x="4660" y="22897"/>
                    <a:pt x="4739" y="22901"/>
                  </a:cubicBezTo>
                  <a:cubicBezTo>
                    <a:pt x="4752" y="22903"/>
                    <a:pt x="4765" y="22904"/>
                    <a:pt x="4778" y="22904"/>
                  </a:cubicBezTo>
                  <a:cubicBezTo>
                    <a:pt x="4860" y="22909"/>
                    <a:pt x="4943" y="22913"/>
                    <a:pt x="5028" y="22919"/>
                  </a:cubicBezTo>
                  <a:cubicBezTo>
                    <a:pt x="5034" y="22919"/>
                    <a:pt x="5041" y="22920"/>
                    <a:pt x="5047" y="22920"/>
                  </a:cubicBezTo>
                  <a:cubicBezTo>
                    <a:pt x="5136" y="22924"/>
                    <a:pt x="5226" y="22929"/>
                    <a:pt x="5317" y="22934"/>
                  </a:cubicBezTo>
                  <a:cubicBezTo>
                    <a:pt x="5322" y="22935"/>
                    <a:pt x="5326" y="22935"/>
                    <a:pt x="5330" y="22935"/>
                  </a:cubicBezTo>
                  <a:cubicBezTo>
                    <a:pt x="5423" y="22939"/>
                    <a:pt x="5516" y="22944"/>
                    <a:pt x="5609" y="22949"/>
                  </a:cubicBezTo>
                  <a:cubicBezTo>
                    <a:pt x="5615" y="22950"/>
                    <a:pt x="5619" y="22950"/>
                    <a:pt x="5623" y="22950"/>
                  </a:cubicBezTo>
                  <a:cubicBezTo>
                    <a:pt x="7202" y="23027"/>
                    <a:pt x="9056" y="23082"/>
                    <a:pt x="10808" y="23119"/>
                  </a:cubicBezTo>
                  <a:lnTo>
                    <a:pt x="10830" y="23119"/>
                  </a:lnTo>
                  <a:cubicBezTo>
                    <a:pt x="10934" y="23121"/>
                    <a:pt x="11038" y="23123"/>
                    <a:pt x="11141" y="23126"/>
                  </a:cubicBezTo>
                  <a:lnTo>
                    <a:pt x="11145" y="23126"/>
                  </a:lnTo>
                  <a:cubicBezTo>
                    <a:pt x="11360" y="23130"/>
                    <a:pt x="11572" y="23134"/>
                    <a:pt x="11783" y="23138"/>
                  </a:cubicBezTo>
                  <a:lnTo>
                    <a:pt x="11800" y="23138"/>
                  </a:lnTo>
                  <a:cubicBezTo>
                    <a:pt x="12106" y="23144"/>
                    <a:pt x="12405" y="23149"/>
                    <a:pt x="12698" y="23154"/>
                  </a:cubicBezTo>
                  <a:cubicBezTo>
                    <a:pt x="12716" y="23155"/>
                    <a:pt x="12734" y="23155"/>
                    <a:pt x="12752" y="23155"/>
                  </a:cubicBezTo>
                  <a:cubicBezTo>
                    <a:pt x="12840" y="23156"/>
                    <a:pt x="12927" y="23158"/>
                    <a:pt x="13013" y="23159"/>
                  </a:cubicBezTo>
                  <a:lnTo>
                    <a:pt x="13038" y="23159"/>
                  </a:lnTo>
                  <a:cubicBezTo>
                    <a:pt x="13516" y="23166"/>
                    <a:pt x="13970" y="23173"/>
                    <a:pt x="14389" y="23177"/>
                  </a:cubicBezTo>
                  <a:cubicBezTo>
                    <a:pt x="14409" y="23178"/>
                    <a:pt x="14429" y="23178"/>
                    <a:pt x="14448" y="23178"/>
                  </a:cubicBezTo>
                  <a:cubicBezTo>
                    <a:pt x="14604" y="23180"/>
                    <a:pt x="14753" y="23181"/>
                    <a:pt x="14898" y="23184"/>
                  </a:cubicBezTo>
                  <a:lnTo>
                    <a:pt x="14945" y="23184"/>
                  </a:lnTo>
                  <a:cubicBezTo>
                    <a:pt x="15203" y="23187"/>
                    <a:pt x="15444" y="23189"/>
                    <a:pt x="15663" y="23191"/>
                  </a:cubicBezTo>
                  <a:cubicBezTo>
                    <a:pt x="16363" y="23197"/>
                    <a:pt x="16852" y="23200"/>
                    <a:pt x="17028" y="23201"/>
                  </a:cubicBezTo>
                  <a:cubicBezTo>
                    <a:pt x="17036" y="23194"/>
                    <a:pt x="17044" y="23189"/>
                    <a:pt x="17053" y="23182"/>
                  </a:cubicBezTo>
                  <a:cubicBezTo>
                    <a:pt x="17064" y="23173"/>
                    <a:pt x="17076" y="23163"/>
                    <a:pt x="17088" y="23152"/>
                  </a:cubicBezTo>
                  <a:cubicBezTo>
                    <a:pt x="17104" y="23138"/>
                    <a:pt x="17119" y="23122"/>
                    <a:pt x="17134" y="23106"/>
                  </a:cubicBezTo>
                  <a:cubicBezTo>
                    <a:pt x="17145" y="23096"/>
                    <a:pt x="17156" y="23085"/>
                    <a:pt x="17164" y="23073"/>
                  </a:cubicBezTo>
                  <a:cubicBezTo>
                    <a:pt x="17180" y="23055"/>
                    <a:pt x="17192" y="23037"/>
                    <a:pt x="17203" y="23018"/>
                  </a:cubicBezTo>
                  <a:cubicBezTo>
                    <a:pt x="17209" y="23009"/>
                    <a:pt x="17217" y="22999"/>
                    <a:pt x="17221" y="22989"/>
                  </a:cubicBezTo>
                  <a:cubicBezTo>
                    <a:pt x="17234" y="22961"/>
                    <a:pt x="17243" y="22935"/>
                    <a:pt x="17240" y="22911"/>
                  </a:cubicBezTo>
                  <a:cubicBezTo>
                    <a:pt x="17203" y="22531"/>
                    <a:pt x="17203" y="22531"/>
                    <a:pt x="16922" y="21573"/>
                  </a:cubicBezTo>
                  <a:cubicBezTo>
                    <a:pt x="16885" y="21448"/>
                    <a:pt x="16859" y="21366"/>
                    <a:pt x="16839" y="21313"/>
                  </a:cubicBezTo>
                  <a:cubicBezTo>
                    <a:pt x="16798" y="21322"/>
                    <a:pt x="16751" y="21330"/>
                    <a:pt x="16698" y="21330"/>
                  </a:cubicBezTo>
                  <a:cubicBezTo>
                    <a:pt x="16536" y="21330"/>
                    <a:pt x="16363" y="21265"/>
                    <a:pt x="16170" y="21128"/>
                  </a:cubicBezTo>
                  <a:cubicBezTo>
                    <a:pt x="15990" y="21001"/>
                    <a:pt x="15872" y="20923"/>
                    <a:pt x="15772" y="20859"/>
                  </a:cubicBezTo>
                  <a:cubicBezTo>
                    <a:pt x="15501" y="20682"/>
                    <a:pt x="15350" y="20586"/>
                    <a:pt x="14520" y="19851"/>
                  </a:cubicBezTo>
                  <a:cubicBezTo>
                    <a:pt x="14412" y="19755"/>
                    <a:pt x="14094" y="19474"/>
                    <a:pt x="13988" y="19415"/>
                  </a:cubicBezTo>
                  <a:cubicBezTo>
                    <a:pt x="13969" y="19422"/>
                    <a:pt x="13946" y="19426"/>
                    <a:pt x="13922" y="19430"/>
                  </a:cubicBezTo>
                  <a:cubicBezTo>
                    <a:pt x="13897" y="19433"/>
                    <a:pt x="13870" y="19437"/>
                    <a:pt x="13840" y="19437"/>
                  </a:cubicBezTo>
                  <a:cubicBezTo>
                    <a:pt x="13832" y="19437"/>
                    <a:pt x="13824" y="19437"/>
                    <a:pt x="13816" y="19437"/>
                  </a:cubicBezTo>
                  <a:cubicBezTo>
                    <a:pt x="13639" y="19437"/>
                    <a:pt x="13377" y="19381"/>
                    <a:pt x="13002" y="19214"/>
                  </a:cubicBezTo>
                  <a:cubicBezTo>
                    <a:pt x="12308" y="18904"/>
                    <a:pt x="12128" y="18792"/>
                    <a:pt x="12080" y="18536"/>
                  </a:cubicBezTo>
                  <a:cubicBezTo>
                    <a:pt x="12054" y="18405"/>
                    <a:pt x="12085" y="18301"/>
                    <a:pt x="12122" y="18229"/>
                  </a:cubicBezTo>
                  <a:cubicBezTo>
                    <a:pt x="11894" y="17760"/>
                    <a:pt x="12065" y="17290"/>
                    <a:pt x="12295" y="16655"/>
                  </a:cubicBezTo>
                  <a:cubicBezTo>
                    <a:pt x="12362" y="16472"/>
                    <a:pt x="12437" y="16264"/>
                    <a:pt x="12515" y="16027"/>
                  </a:cubicBezTo>
                  <a:cubicBezTo>
                    <a:pt x="12541" y="15949"/>
                    <a:pt x="12560" y="15885"/>
                    <a:pt x="12576" y="15832"/>
                  </a:cubicBezTo>
                  <a:cubicBezTo>
                    <a:pt x="12480" y="15805"/>
                    <a:pt x="12374" y="15746"/>
                    <a:pt x="12273" y="15619"/>
                  </a:cubicBezTo>
                  <a:cubicBezTo>
                    <a:pt x="11909" y="15162"/>
                    <a:pt x="11970" y="14690"/>
                    <a:pt x="12047" y="14092"/>
                  </a:cubicBezTo>
                  <a:lnTo>
                    <a:pt x="12070" y="13905"/>
                  </a:lnTo>
                  <a:cubicBezTo>
                    <a:pt x="12134" y="13376"/>
                    <a:pt x="12278" y="13151"/>
                    <a:pt x="12580" y="13103"/>
                  </a:cubicBezTo>
                  <a:cubicBezTo>
                    <a:pt x="12593" y="13100"/>
                    <a:pt x="12606" y="13099"/>
                    <a:pt x="12619" y="13094"/>
                  </a:cubicBezTo>
                  <a:cubicBezTo>
                    <a:pt x="12761" y="12969"/>
                    <a:pt x="12949" y="12969"/>
                    <a:pt x="13085" y="12969"/>
                  </a:cubicBezTo>
                  <a:lnTo>
                    <a:pt x="13164" y="12969"/>
                  </a:lnTo>
                  <a:cubicBezTo>
                    <a:pt x="13331" y="12969"/>
                    <a:pt x="13491" y="12962"/>
                    <a:pt x="13628" y="12867"/>
                  </a:cubicBezTo>
                  <a:cubicBezTo>
                    <a:pt x="13764" y="12772"/>
                    <a:pt x="13833" y="12504"/>
                    <a:pt x="13943" y="12038"/>
                  </a:cubicBezTo>
                  <a:cubicBezTo>
                    <a:pt x="14013" y="11748"/>
                    <a:pt x="14090" y="11418"/>
                    <a:pt x="14215" y="11044"/>
                  </a:cubicBezTo>
                  <a:cubicBezTo>
                    <a:pt x="14483" y="10249"/>
                    <a:pt x="14418" y="9935"/>
                    <a:pt x="14418" y="9932"/>
                  </a:cubicBezTo>
                  <a:lnTo>
                    <a:pt x="14405" y="9893"/>
                  </a:lnTo>
                  <a:lnTo>
                    <a:pt x="14406" y="9874"/>
                  </a:lnTo>
                  <a:cubicBezTo>
                    <a:pt x="14403" y="9853"/>
                    <a:pt x="14382" y="9675"/>
                    <a:pt x="14392" y="9450"/>
                  </a:cubicBezTo>
                  <a:lnTo>
                    <a:pt x="14417" y="8934"/>
                  </a:lnTo>
                  <a:lnTo>
                    <a:pt x="14474" y="8968"/>
                  </a:lnTo>
                  <a:cubicBezTo>
                    <a:pt x="14517" y="8835"/>
                    <a:pt x="14576" y="8721"/>
                    <a:pt x="14651" y="8627"/>
                  </a:cubicBezTo>
                  <a:cubicBezTo>
                    <a:pt x="14701" y="8563"/>
                    <a:pt x="14757" y="8497"/>
                    <a:pt x="14812" y="8432"/>
                  </a:cubicBezTo>
                  <a:cubicBezTo>
                    <a:pt x="15002" y="8209"/>
                    <a:pt x="15198" y="7977"/>
                    <a:pt x="15245" y="7740"/>
                  </a:cubicBezTo>
                  <a:cubicBezTo>
                    <a:pt x="15357" y="7176"/>
                    <a:pt x="15579" y="7091"/>
                    <a:pt x="16403" y="6777"/>
                  </a:cubicBezTo>
                  <a:lnTo>
                    <a:pt x="16726" y="6654"/>
                  </a:lnTo>
                  <a:cubicBezTo>
                    <a:pt x="17492" y="6356"/>
                    <a:pt x="17540" y="6268"/>
                    <a:pt x="17711" y="5941"/>
                  </a:cubicBezTo>
                  <a:cubicBezTo>
                    <a:pt x="17767" y="5836"/>
                    <a:pt x="17831" y="5715"/>
                    <a:pt x="17922" y="5567"/>
                  </a:cubicBezTo>
                  <a:cubicBezTo>
                    <a:pt x="18220" y="5079"/>
                    <a:pt x="18358" y="4992"/>
                    <a:pt x="18596" y="4870"/>
                  </a:cubicBezTo>
                  <a:cubicBezTo>
                    <a:pt x="18702" y="4815"/>
                    <a:pt x="18833" y="4747"/>
                    <a:pt x="19041" y="4591"/>
                  </a:cubicBezTo>
                  <a:cubicBezTo>
                    <a:pt x="19464" y="4272"/>
                    <a:pt x="19535" y="4239"/>
                    <a:pt x="19803" y="4235"/>
                  </a:cubicBezTo>
                  <a:cubicBezTo>
                    <a:pt x="19910" y="4234"/>
                    <a:pt x="20058" y="4231"/>
                    <a:pt x="20354" y="4178"/>
                  </a:cubicBezTo>
                  <a:cubicBezTo>
                    <a:pt x="20427" y="4165"/>
                    <a:pt x="20484" y="4153"/>
                    <a:pt x="20528" y="4142"/>
                  </a:cubicBezTo>
                  <a:cubicBezTo>
                    <a:pt x="20488" y="4030"/>
                    <a:pt x="20444" y="3883"/>
                    <a:pt x="20424" y="3700"/>
                  </a:cubicBezTo>
                  <a:cubicBezTo>
                    <a:pt x="20329" y="3637"/>
                    <a:pt x="20239" y="3576"/>
                    <a:pt x="20152" y="3516"/>
                  </a:cubicBezTo>
                  <a:cubicBezTo>
                    <a:pt x="20112" y="3530"/>
                    <a:pt x="20072" y="3545"/>
                    <a:pt x="20032" y="3559"/>
                  </a:cubicBezTo>
                  <a:cubicBezTo>
                    <a:pt x="19838" y="3629"/>
                    <a:pt x="19638" y="3702"/>
                    <a:pt x="19452" y="3702"/>
                  </a:cubicBezTo>
                  <a:cubicBezTo>
                    <a:pt x="19088" y="3688"/>
                    <a:pt x="18927" y="3571"/>
                    <a:pt x="18811" y="3485"/>
                  </a:cubicBezTo>
                  <a:cubicBezTo>
                    <a:pt x="18746" y="3439"/>
                    <a:pt x="18712" y="3413"/>
                    <a:pt x="18645" y="3400"/>
                  </a:cubicBezTo>
                  <a:cubicBezTo>
                    <a:pt x="18618" y="3396"/>
                    <a:pt x="18591" y="3394"/>
                    <a:pt x="18562" y="3394"/>
                  </a:cubicBezTo>
                  <a:cubicBezTo>
                    <a:pt x="18392" y="3394"/>
                    <a:pt x="18187" y="3469"/>
                    <a:pt x="17923" y="3564"/>
                  </a:cubicBezTo>
                  <a:cubicBezTo>
                    <a:pt x="17843" y="3593"/>
                    <a:pt x="17760" y="3623"/>
                    <a:pt x="17672" y="3653"/>
                  </a:cubicBezTo>
                  <a:cubicBezTo>
                    <a:pt x="17580" y="3684"/>
                    <a:pt x="17481" y="3699"/>
                    <a:pt x="17380" y="3699"/>
                  </a:cubicBezTo>
                  <a:cubicBezTo>
                    <a:pt x="17283" y="3699"/>
                    <a:pt x="17185" y="3686"/>
                    <a:pt x="17092" y="3662"/>
                  </a:cubicBezTo>
                  <a:cubicBezTo>
                    <a:pt x="17088" y="3676"/>
                    <a:pt x="17083" y="3690"/>
                    <a:pt x="17077" y="3704"/>
                  </a:cubicBezTo>
                  <a:cubicBezTo>
                    <a:pt x="17044" y="3785"/>
                    <a:pt x="16958" y="3921"/>
                    <a:pt x="16763" y="3921"/>
                  </a:cubicBezTo>
                  <a:cubicBezTo>
                    <a:pt x="16620" y="3921"/>
                    <a:pt x="16388" y="3854"/>
                    <a:pt x="15802" y="3644"/>
                  </a:cubicBezTo>
                  <a:cubicBezTo>
                    <a:pt x="15398" y="3498"/>
                    <a:pt x="15182" y="3470"/>
                    <a:pt x="15074" y="3470"/>
                  </a:cubicBezTo>
                  <a:cubicBezTo>
                    <a:pt x="15033" y="3470"/>
                    <a:pt x="15007" y="3474"/>
                    <a:pt x="14993" y="3477"/>
                  </a:cubicBezTo>
                  <a:cubicBezTo>
                    <a:pt x="14920" y="3619"/>
                    <a:pt x="14828" y="3687"/>
                    <a:pt x="14715" y="3687"/>
                  </a:cubicBezTo>
                  <a:cubicBezTo>
                    <a:pt x="14555" y="3687"/>
                    <a:pt x="14497" y="3626"/>
                    <a:pt x="13779" y="2887"/>
                  </a:cubicBezTo>
                  <a:cubicBezTo>
                    <a:pt x="13046" y="2133"/>
                    <a:pt x="12921" y="1600"/>
                    <a:pt x="12853" y="1314"/>
                  </a:cubicBezTo>
                  <a:cubicBezTo>
                    <a:pt x="12848" y="1290"/>
                    <a:pt x="12844" y="1270"/>
                    <a:pt x="12839" y="1250"/>
                  </a:cubicBezTo>
                  <a:cubicBezTo>
                    <a:pt x="12821" y="1248"/>
                    <a:pt x="12796" y="1246"/>
                    <a:pt x="12760" y="1246"/>
                  </a:cubicBezTo>
                  <a:cubicBezTo>
                    <a:pt x="12614" y="1246"/>
                    <a:pt x="12375" y="1276"/>
                    <a:pt x="12060" y="1322"/>
                  </a:cubicBezTo>
                  <a:cubicBezTo>
                    <a:pt x="11636" y="1383"/>
                    <a:pt x="11303" y="1414"/>
                    <a:pt x="11045" y="1414"/>
                  </a:cubicBezTo>
                  <a:cubicBezTo>
                    <a:pt x="10868" y="1414"/>
                    <a:pt x="10758" y="1400"/>
                    <a:pt x="10678" y="1390"/>
                  </a:cubicBezTo>
                  <a:cubicBezTo>
                    <a:pt x="10639" y="1385"/>
                    <a:pt x="10614" y="1378"/>
                    <a:pt x="10580" y="1378"/>
                  </a:cubicBezTo>
                  <a:cubicBezTo>
                    <a:pt x="10509" y="1378"/>
                    <a:pt x="10402" y="1410"/>
                    <a:pt x="10060" y="1564"/>
                  </a:cubicBezTo>
                  <a:cubicBezTo>
                    <a:pt x="9873" y="1647"/>
                    <a:pt x="9800" y="1705"/>
                    <a:pt x="9775" y="1729"/>
                  </a:cubicBezTo>
                  <a:cubicBezTo>
                    <a:pt x="9702" y="1952"/>
                    <a:pt x="9540" y="1969"/>
                    <a:pt x="9489" y="1969"/>
                  </a:cubicBezTo>
                  <a:cubicBezTo>
                    <a:pt x="9437" y="1969"/>
                    <a:pt x="9389" y="1957"/>
                    <a:pt x="9273" y="1926"/>
                  </a:cubicBezTo>
                  <a:cubicBezTo>
                    <a:pt x="9146" y="1892"/>
                    <a:pt x="8926" y="1835"/>
                    <a:pt x="8544" y="1751"/>
                  </a:cubicBezTo>
                  <a:cubicBezTo>
                    <a:pt x="7907" y="1612"/>
                    <a:pt x="7376" y="1429"/>
                    <a:pt x="6964" y="1204"/>
                  </a:cubicBezTo>
                  <a:cubicBezTo>
                    <a:pt x="6858" y="1168"/>
                    <a:pt x="6772" y="1113"/>
                    <a:pt x="6702" y="1038"/>
                  </a:cubicBezTo>
                  <a:cubicBezTo>
                    <a:pt x="6224" y="527"/>
                    <a:pt x="5136" y="135"/>
                    <a:pt x="4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0"/>
            <p:cNvSpPr/>
            <p:nvPr/>
          </p:nvSpPr>
          <p:spPr>
            <a:xfrm>
              <a:off x="3893050" y="1993625"/>
              <a:ext cx="410075" cy="541875"/>
            </a:xfrm>
            <a:custGeom>
              <a:avLst/>
              <a:gdLst/>
              <a:ahLst/>
              <a:cxnLst/>
              <a:rect l="l" t="t" r="r" b="b"/>
              <a:pathLst>
                <a:path w="16403" h="21675" extrusionOk="0">
                  <a:moveTo>
                    <a:pt x="4944" y="1"/>
                  </a:moveTo>
                  <a:cubicBezTo>
                    <a:pt x="4843" y="1"/>
                    <a:pt x="4667" y="39"/>
                    <a:pt x="4445" y="89"/>
                  </a:cubicBezTo>
                  <a:cubicBezTo>
                    <a:pt x="4326" y="116"/>
                    <a:pt x="4297" y="137"/>
                    <a:pt x="4294" y="139"/>
                  </a:cubicBezTo>
                  <a:cubicBezTo>
                    <a:pt x="4284" y="152"/>
                    <a:pt x="4276" y="173"/>
                    <a:pt x="4265" y="197"/>
                  </a:cubicBezTo>
                  <a:cubicBezTo>
                    <a:pt x="4199" y="328"/>
                    <a:pt x="4098" y="525"/>
                    <a:pt x="3802" y="804"/>
                  </a:cubicBezTo>
                  <a:cubicBezTo>
                    <a:pt x="3516" y="1073"/>
                    <a:pt x="3410" y="1174"/>
                    <a:pt x="3257" y="1174"/>
                  </a:cubicBezTo>
                  <a:cubicBezTo>
                    <a:pt x="3190" y="1174"/>
                    <a:pt x="3141" y="1152"/>
                    <a:pt x="3109" y="1138"/>
                  </a:cubicBezTo>
                  <a:cubicBezTo>
                    <a:pt x="3082" y="1126"/>
                    <a:pt x="3050" y="1115"/>
                    <a:pt x="2988" y="1115"/>
                  </a:cubicBezTo>
                  <a:cubicBezTo>
                    <a:pt x="2958" y="1115"/>
                    <a:pt x="2920" y="1118"/>
                    <a:pt x="2873" y="1124"/>
                  </a:cubicBezTo>
                  <a:cubicBezTo>
                    <a:pt x="2716" y="1144"/>
                    <a:pt x="2577" y="1156"/>
                    <a:pt x="2458" y="1158"/>
                  </a:cubicBezTo>
                  <a:cubicBezTo>
                    <a:pt x="2484" y="1393"/>
                    <a:pt x="2473" y="1850"/>
                    <a:pt x="2214" y="2622"/>
                  </a:cubicBezTo>
                  <a:cubicBezTo>
                    <a:pt x="2100" y="2960"/>
                    <a:pt x="2026" y="3271"/>
                    <a:pt x="1961" y="3545"/>
                  </a:cubicBezTo>
                  <a:cubicBezTo>
                    <a:pt x="1834" y="4082"/>
                    <a:pt x="1724" y="4546"/>
                    <a:pt x="1384" y="4783"/>
                  </a:cubicBezTo>
                  <a:cubicBezTo>
                    <a:pt x="1132" y="4959"/>
                    <a:pt x="873" y="4974"/>
                    <a:pt x="651" y="4974"/>
                  </a:cubicBezTo>
                  <a:lnTo>
                    <a:pt x="535" y="4974"/>
                  </a:lnTo>
                  <a:cubicBezTo>
                    <a:pt x="489" y="4975"/>
                    <a:pt x="425" y="4977"/>
                    <a:pt x="403" y="4987"/>
                  </a:cubicBezTo>
                  <a:cubicBezTo>
                    <a:pt x="334" y="5049"/>
                    <a:pt x="259" y="5076"/>
                    <a:pt x="199" y="5089"/>
                  </a:cubicBezTo>
                  <a:cubicBezTo>
                    <a:pt x="179" y="5093"/>
                    <a:pt x="161" y="5096"/>
                    <a:pt x="145" y="5099"/>
                  </a:cubicBezTo>
                  <a:cubicBezTo>
                    <a:pt x="134" y="5135"/>
                    <a:pt x="119" y="5201"/>
                    <a:pt x="105" y="5318"/>
                  </a:cubicBezTo>
                  <a:lnTo>
                    <a:pt x="81" y="5510"/>
                  </a:lnTo>
                  <a:cubicBezTo>
                    <a:pt x="18" y="5998"/>
                    <a:pt x="0" y="6188"/>
                    <a:pt x="102" y="6360"/>
                  </a:cubicBezTo>
                  <a:cubicBezTo>
                    <a:pt x="116" y="6385"/>
                    <a:pt x="133" y="6409"/>
                    <a:pt x="152" y="6434"/>
                  </a:cubicBezTo>
                  <a:cubicBezTo>
                    <a:pt x="172" y="6457"/>
                    <a:pt x="182" y="6465"/>
                    <a:pt x="240" y="6465"/>
                  </a:cubicBezTo>
                  <a:lnTo>
                    <a:pt x="296" y="6465"/>
                  </a:lnTo>
                  <a:cubicBezTo>
                    <a:pt x="351" y="6465"/>
                    <a:pt x="518" y="6465"/>
                    <a:pt x="619" y="6655"/>
                  </a:cubicBezTo>
                  <a:cubicBezTo>
                    <a:pt x="734" y="6870"/>
                    <a:pt x="673" y="7119"/>
                    <a:pt x="515" y="7599"/>
                  </a:cubicBezTo>
                  <a:cubicBezTo>
                    <a:pt x="435" y="7845"/>
                    <a:pt x="356" y="8061"/>
                    <a:pt x="288" y="8251"/>
                  </a:cubicBezTo>
                  <a:cubicBezTo>
                    <a:pt x="71" y="8847"/>
                    <a:pt x="9" y="9051"/>
                    <a:pt x="95" y="9196"/>
                  </a:cubicBezTo>
                  <a:cubicBezTo>
                    <a:pt x="152" y="9293"/>
                    <a:pt x="222" y="9453"/>
                    <a:pt x="195" y="9636"/>
                  </a:cubicBezTo>
                  <a:cubicBezTo>
                    <a:pt x="290" y="9686"/>
                    <a:pt x="440" y="9758"/>
                    <a:pt x="675" y="9863"/>
                  </a:cubicBezTo>
                  <a:cubicBezTo>
                    <a:pt x="1033" y="10023"/>
                    <a:pt x="1200" y="10056"/>
                    <a:pt x="1279" y="10056"/>
                  </a:cubicBezTo>
                  <a:cubicBezTo>
                    <a:pt x="1308" y="10056"/>
                    <a:pt x="1321" y="10052"/>
                    <a:pt x="1346" y="10044"/>
                  </a:cubicBezTo>
                  <a:cubicBezTo>
                    <a:pt x="1379" y="10034"/>
                    <a:pt x="1424" y="10020"/>
                    <a:pt x="1480" y="10020"/>
                  </a:cubicBezTo>
                  <a:cubicBezTo>
                    <a:pt x="1650" y="10020"/>
                    <a:pt x="1791" y="10115"/>
                    <a:pt x="2327" y="10588"/>
                  </a:cubicBezTo>
                  <a:cubicBezTo>
                    <a:pt x="3125" y="11295"/>
                    <a:pt x="3255" y="11379"/>
                    <a:pt x="3513" y="11546"/>
                  </a:cubicBezTo>
                  <a:cubicBezTo>
                    <a:pt x="3617" y="11614"/>
                    <a:pt x="3741" y="11694"/>
                    <a:pt x="3929" y="11827"/>
                  </a:cubicBezTo>
                  <a:cubicBezTo>
                    <a:pt x="4033" y="11901"/>
                    <a:pt x="4121" y="11940"/>
                    <a:pt x="4185" y="11940"/>
                  </a:cubicBezTo>
                  <a:cubicBezTo>
                    <a:pt x="4213" y="11940"/>
                    <a:pt x="4235" y="11932"/>
                    <a:pt x="4266" y="11923"/>
                  </a:cubicBezTo>
                  <a:cubicBezTo>
                    <a:pt x="4305" y="11910"/>
                    <a:pt x="4353" y="11895"/>
                    <a:pt x="4411" y="11895"/>
                  </a:cubicBezTo>
                  <a:cubicBezTo>
                    <a:pt x="4711" y="11895"/>
                    <a:pt x="4822" y="12273"/>
                    <a:pt x="4929" y="12639"/>
                  </a:cubicBezTo>
                  <a:cubicBezTo>
                    <a:pt x="5226" y="13654"/>
                    <a:pt x="5232" y="13673"/>
                    <a:pt x="5278" y="14132"/>
                  </a:cubicBezTo>
                  <a:cubicBezTo>
                    <a:pt x="5313" y="14486"/>
                    <a:pt x="5160" y="14752"/>
                    <a:pt x="5002" y="14926"/>
                  </a:cubicBezTo>
                  <a:cubicBezTo>
                    <a:pt x="5005" y="14931"/>
                    <a:pt x="5008" y="14939"/>
                    <a:pt x="5012" y="14944"/>
                  </a:cubicBezTo>
                  <a:cubicBezTo>
                    <a:pt x="5056" y="15014"/>
                    <a:pt x="5101" y="15090"/>
                    <a:pt x="5146" y="15174"/>
                  </a:cubicBezTo>
                  <a:cubicBezTo>
                    <a:pt x="5151" y="15183"/>
                    <a:pt x="5155" y="15193"/>
                    <a:pt x="5161" y="15204"/>
                  </a:cubicBezTo>
                  <a:cubicBezTo>
                    <a:pt x="5207" y="15293"/>
                    <a:pt x="5253" y="15388"/>
                    <a:pt x="5293" y="15487"/>
                  </a:cubicBezTo>
                  <a:cubicBezTo>
                    <a:pt x="5389" y="15731"/>
                    <a:pt x="5418" y="15911"/>
                    <a:pt x="5457" y="16161"/>
                  </a:cubicBezTo>
                  <a:cubicBezTo>
                    <a:pt x="5500" y="16426"/>
                    <a:pt x="5558" y="16788"/>
                    <a:pt x="5726" y="17480"/>
                  </a:cubicBezTo>
                  <a:cubicBezTo>
                    <a:pt x="5871" y="18068"/>
                    <a:pt x="5896" y="18071"/>
                    <a:pt x="6063" y="18092"/>
                  </a:cubicBezTo>
                  <a:cubicBezTo>
                    <a:pt x="6261" y="18115"/>
                    <a:pt x="6561" y="18151"/>
                    <a:pt x="7020" y="18486"/>
                  </a:cubicBezTo>
                  <a:cubicBezTo>
                    <a:pt x="7375" y="18747"/>
                    <a:pt x="7581" y="18887"/>
                    <a:pt x="7730" y="18988"/>
                  </a:cubicBezTo>
                  <a:cubicBezTo>
                    <a:pt x="7833" y="19058"/>
                    <a:pt x="7910" y="19111"/>
                    <a:pt x="7989" y="19171"/>
                  </a:cubicBezTo>
                  <a:cubicBezTo>
                    <a:pt x="8121" y="19270"/>
                    <a:pt x="8259" y="19391"/>
                    <a:pt x="8530" y="19647"/>
                  </a:cubicBezTo>
                  <a:cubicBezTo>
                    <a:pt x="8540" y="19655"/>
                    <a:pt x="8546" y="19663"/>
                    <a:pt x="8556" y="19673"/>
                  </a:cubicBezTo>
                  <a:cubicBezTo>
                    <a:pt x="8606" y="19721"/>
                    <a:pt x="8653" y="19768"/>
                    <a:pt x="8695" y="19813"/>
                  </a:cubicBezTo>
                  <a:cubicBezTo>
                    <a:pt x="8712" y="19834"/>
                    <a:pt x="8726" y="19852"/>
                    <a:pt x="8742" y="19871"/>
                  </a:cubicBezTo>
                  <a:cubicBezTo>
                    <a:pt x="8771" y="19904"/>
                    <a:pt x="8800" y="19939"/>
                    <a:pt x="8825" y="19971"/>
                  </a:cubicBezTo>
                  <a:cubicBezTo>
                    <a:pt x="8840" y="19991"/>
                    <a:pt x="8852" y="20012"/>
                    <a:pt x="8866" y="20032"/>
                  </a:cubicBezTo>
                  <a:cubicBezTo>
                    <a:pt x="8885" y="20062"/>
                    <a:pt x="8905" y="20092"/>
                    <a:pt x="8922" y="20121"/>
                  </a:cubicBezTo>
                  <a:cubicBezTo>
                    <a:pt x="8933" y="20142"/>
                    <a:pt x="8943" y="20164"/>
                    <a:pt x="8953" y="20185"/>
                  </a:cubicBezTo>
                  <a:cubicBezTo>
                    <a:pt x="8967" y="20214"/>
                    <a:pt x="8979" y="20243"/>
                    <a:pt x="8991" y="20272"/>
                  </a:cubicBezTo>
                  <a:cubicBezTo>
                    <a:pt x="8999" y="20294"/>
                    <a:pt x="9006" y="20316"/>
                    <a:pt x="9012" y="20339"/>
                  </a:cubicBezTo>
                  <a:cubicBezTo>
                    <a:pt x="9021" y="20369"/>
                    <a:pt x="9029" y="20399"/>
                    <a:pt x="9035" y="20429"/>
                  </a:cubicBezTo>
                  <a:cubicBezTo>
                    <a:pt x="9041" y="20452"/>
                    <a:pt x="9045" y="20476"/>
                    <a:pt x="9048" y="20500"/>
                  </a:cubicBezTo>
                  <a:cubicBezTo>
                    <a:pt x="9054" y="20532"/>
                    <a:pt x="9058" y="20565"/>
                    <a:pt x="9061" y="20598"/>
                  </a:cubicBezTo>
                  <a:cubicBezTo>
                    <a:pt x="9063" y="20623"/>
                    <a:pt x="9065" y="20648"/>
                    <a:pt x="9067" y="20673"/>
                  </a:cubicBezTo>
                  <a:cubicBezTo>
                    <a:pt x="9069" y="20710"/>
                    <a:pt x="9071" y="20749"/>
                    <a:pt x="9071" y="20788"/>
                  </a:cubicBezTo>
                  <a:cubicBezTo>
                    <a:pt x="9071" y="20814"/>
                    <a:pt x="9072" y="20839"/>
                    <a:pt x="9072" y="20864"/>
                  </a:cubicBezTo>
                  <a:cubicBezTo>
                    <a:pt x="9072" y="20876"/>
                    <a:pt x="9072" y="20885"/>
                    <a:pt x="9072" y="20897"/>
                  </a:cubicBezTo>
                  <a:cubicBezTo>
                    <a:pt x="9088" y="20917"/>
                    <a:pt x="9103" y="20936"/>
                    <a:pt x="9119" y="20956"/>
                  </a:cubicBezTo>
                  <a:cubicBezTo>
                    <a:pt x="9144" y="20986"/>
                    <a:pt x="9169" y="21015"/>
                    <a:pt x="9194" y="21042"/>
                  </a:cubicBezTo>
                  <a:cubicBezTo>
                    <a:pt x="9225" y="21076"/>
                    <a:pt x="9256" y="21107"/>
                    <a:pt x="9287" y="21137"/>
                  </a:cubicBezTo>
                  <a:cubicBezTo>
                    <a:pt x="9313" y="21162"/>
                    <a:pt x="9339" y="21187"/>
                    <a:pt x="9366" y="21211"/>
                  </a:cubicBezTo>
                  <a:cubicBezTo>
                    <a:pt x="9398" y="21239"/>
                    <a:pt x="9431" y="21266"/>
                    <a:pt x="9464" y="21291"/>
                  </a:cubicBezTo>
                  <a:cubicBezTo>
                    <a:pt x="9491" y="21312"/>
                    <a:pt x="9519" y="21333"/>
                    <a:pt x="9547" y="21352"/>
                  </a:cubicBezTo>
                  <a:cubicBezTo>
                    <a:pt x="9581" y="21377"/>
                    <a:pt x="9616" y="21398"/>
                    <a:pt x="9651" y="21419"/>
                  </a:cubicBezTo>
                  <a:cubicBezTo>
                    <a:pt x="9680" y="21436"/>
                    <a:pt x="9708" y="21453"/>
                    <a:pt x="9738" y="21469"/>
                  </a:cubicBezTo>
                  <a:cubicBezTo>
                    <a:pt x="9773" y="21489"/>
                    <a:pt x="9812" y="21505"/>
                    <a:pt x="9849" y="21521"/>
                  </a:cubicBezTo>
                  <a:cubicBezTo>
                    <a:pt x="9878" y="21534"/>
                    <a:pt x="9907" y="21548"/>
                    <a:pt x="9937" y="21558"/>
                  </a:cubicBezTo>
                  <a:cubicBezTo>
                    <a:pt x="9977" y="21573"/>
                    <a:pt x="10019" y="21585"/>
                    <a:pt x="10060" y="21597"/>
                  </a:cubicBezTo>
                  <a:cubicBezTo>
                    <a:pt x="10090" y="21606"/>
                    <a:pt x="10118" y="21615"/>
                    <a:pt x="10148" y="21623"/>
                  </a:cubicBezTo>
                  <a:cubicBezTo>
                    <a:pt x="10194" y="21634"/>
                    <a:pt x="10242" y="21641"/>
                    <a:pt x="10289" y="21647"/>
                  </a:cubicBezTo>
                  <a:cubicBezTo>
                    <a:pt x="10316" y="21652"/>
                    <a:pt x="10342" y="21658"/>
                    <a:pt x="10369" y="21661"/>
                  </a:cubicBezTo>
                  <a:cubicBezTo>
                    <a:pt x="10445" y="21670"/>
                    <a:pt x="10522" y="21674"/>
                    <a:pt x="10600" y="21674"/>
                  </a:cubicBezTo>
                  <a:cubicBezTo>
                    <a:pt x="10720" y="21674"/>
                    <a:pt x="10843" y="21662"/>
                    <a:pt x="10965" y="21644"/>
                  </a:cubicBezTo>
                  <a:cubicBezTo>
                    <a:pt x="10979" y="21642"/>
                    <a:pt x="10994" y="21641"/>
                    <a:pt x="11008" y="21638"/>
                  </a:cubicBezTo>
                  <a:cubicBezTo>
                    <a:pt x="11126" y="21618"/>
                    <a:pt x="11244" y="21591"/>
                    <a:pt x="11362" y="21556"/>
                  </a:cubicBezTo>
                  <a:cubicBezTo>
                    <a:pt x="11381" y="21550"/>
                    <a:pt x="11401" y="21546"/>
                    <a:pt x="11419" y="21539"/>
                  </a:cubicBezTo>
                  <a:cubicBezTo>
                    <a:pt x="11537" y="21503"/>
                    <a:pt x="11656" y="21461"/>
                    <a:pt x="11774" y="21411"/>
                  </a:cubicBezTo>
                  <a:cubicBezTo>
                    <a:pt x="11792" y="21404"/>
                    <a:pt x="11809" y="21396"/>
                    <a:pt x="11826" y="21389"/>
                  </a:cubicBezTo>
                  <a:cubicBezTo>
                    <a:pt x="11949" y="21337"/>
                    <a:pt x="12071" y="21281"/>
                    <a:pt x="12192" y="21217"/>
                  </a:cubicBezTo>
                  <a:cubicBezTo>
                    <a:pt x="12202" y="21212"/>
                    <a:pt x="12211" y="21207"/>
                    <a:pt x="12221" y="21202"/>
                  </a:cubicBezTo>
                  <a:cubicBezTo>
                    <a:pt x="12483" y="21064"/>
                    <a:pt x="12741" y="20903"/>
                    <a:pt x="12995" y="20727"/>
                  </a:cubicBezTo>
                  <a:cubicBezTo>
                    <a:pt x="12996" y="20727"/>
                    <a:pt x="12996" y="20727"/>
                    <a:pt x="12996" y="20726"/>
                  </a:cubicBezTo>
                  <a:cubicBezTo>
                    <a:pt x="13123" y="20638"/>
                    <a:pt x="13249" y="20546"/>
                    <a:pt x="13371" y="20452"/>
                  </a:cubicBezTo>
                  <a:cubicBezTo>
                    <a:pt x="13375" y="20449"/>
                    <a:pt x="13380" y="20446"/>
                    <a:pt x="13383" y="20443"/>
                  </a:cubicBezTo>
                  <a:cubicBezTo>
                    <a:pt x="13506" y="20348"/>
                    <a:pt x="13627" y="20252"/>
                    <a:pt x="13744" y="20153"/>
                  </a:cubicBezTo>
                  <a:cubicBezTo>
                    <a:pt x="13745" y="20153"/>
                    <a:pt x="13746" y="20152"/>
                    <a:pt x="13748" y="20151"/>
                  </a:cubicBezTo>
                  <a:cubicBezTo>
                    <a:pt x="14705" y="19354"/>
                    <a:pt x="15467" y="18483"/>
                    <a:pt x="15715" y="18188"/>
                  </a:cubicBezTo>
                  <a:cubicBezTo>
                    <a:pt x="15705" y="17848"/>
                    <a:pt x="15679" y="17029"/>
                    <a:pt x="15637" y="16603"/>
                  </a:cubicBezTo>
                  <a:cubicBezTo>
                    <a:pt x="15612" y="16356"/>
                    <a:pt x="15588" y="16311"/>
                    <a:pt x="15566" y="16268"/>
                  </a:cubicBezTo>
                  <a:cubicBezTo>
                    <a:pt x="15519" y="16179"/>
                    <a:pt x="15475" y="16082"/>
                    <a:pt x="15442" y="15882"/>
                  </a:cubicBezTo>
                  <a:cubicBezTo>
                    <a:pt x="15382" y="15501"/>
                    <a:pt x="15538" y="15253"/>
                    <a:pt x="15717" y="14968"/>
                  </a:cubicBezTo>
                  <a:cubicBezTo>
                    <a:pt x="15815" y="14814"/>
                    <a:pt x="15935" y="14624"/>
                    <a:pt x="16073" y="14350"/>
                  </a:cubicBezTo>
                  <a:cubicBezTo>
                    <a:pt x="16283" y="13935"/>
                    <a:pt x="16246" y="13815"/>
                    <a:pt x="16067" y="13233"/>
                  </a:cubicBezTo>
                  <a:cubicBezTo>
                    <a:pt x="15995" y="13000"/>
                    <a:pt x="15905" y="12710"/>
                    <a:pt x="15816" y="12330"/>
                  </a:cubicBezTo>
                  <a:cubicBezTo>
                    <a:pt x="15568" y="11284"/>
                    <a:pt x="15580" y="11091"/>
                    <a:pt x="15747" y="10571"/>
                  </a:cubicBezTo>
                  <a:cubicBezTo>
                    <a:pt x="15782" y="10460"/>
                    <a:pt x="15825" y="10325"/>
                    <a:pt x="15874" y="10139"/>
                  </a:cubicBezTo>
                  <a:cubicBezTo>
                    <a:pt x="16042" y="9479"/>
                    <a:pt x="16121" y="9299"/>
                    <a:pt x="16248" y="9039"/>
                  </a:cubicBezTo>
                  <a:cubicBezTo>
                    <a:pt x="16284" y="8964"/>
                    <a:pt x="16324" y="8883"/>
                    <a:pt x="16373" y="8768"/>
                  </a:cubicBezTo>
                  <a:cubicBezTo>
                    <a:pt x="16402" y="8700"/>
                    <a:pt x="16402" y="8670"/>
                    <a:pt x="16402" y="8669"/>
                  </a:cubicBezTo>
                  <a:cubicBezTo>
                    <a:pt x="16381" y="8619"/>
                    <a:pt x="16242" y="8537"/>
                    <a:pt x="16139" y="8481"/>
                  </a:cubicBezTo>
                  <a:cubicBezTo>
                    <a:pt x="16076" y="8682"/>
                    <a:pt x="15969" y="8991"/>
                    <a:pt x="15714" y="9397"/>
                  </a:cubicBezTo>
                  <a:cubicBezTo>
                    <a:pt x="15431" y="9849"/>
                    <a:pt x="15277" y="10039"/>
                    <a:pt x="15070" y="10039"/>
                  </a:cubicBezTo>
                  <a:cubicBezTo>
                    <a:pt x="14906" y="10039"/>
                    <a:pt x="14806" y="9910"/>
                    <a:pt x="14741" y="9825"/>
                  </a:cubicBezTo>
                  <a:cubicBezTo>
                    <a:pt x="14696" y="9766"/>
                    <a:pt x="14657" y="9715"/>
                    <a:pt x="14589" y="9679"/>
                  </a:cubicBezTo>
                  <a:cubicBezTo>
                    <a:pt x="14387" y="9569"/>
                    <a:pt x="14318" y="9401"/>
                    <a:pt x="14296" y="9278"/>
                  </a:cubicBezTo>
                  <a:cubicBezTo>
                    <a:pt x="14239" y="8966"/>
                    <a:pt x="14416" y="8711"/>
                    <a:pt x="14621" y="8416"/>
                  </a:cubicBezTo>
                  <a:cubicBezTo>
                    <a:pt x="14729" y="8261"/>
                    <a:pt x="14851" y="8086"/>
                    <a:pt x="14941" y="7899"/>
                  </a:cubicBezTo>
                  <a:lnTo>
                    <a:pt x="15044" y="7687"/>
                  </a:lnTo>
                  <a:cubicBezTo>
                    <a:pt x="15064" y="7645"/>
                    <a:pt x="15079" y="7614"/>
                    <a:pt x="15091" y="7589"/>
                  </a:cubicBezTo>
                  <a:cubicBezTo>
                    <a:pt x="15124" y="7516"/>
                    <a:pt x="15126" y="7499"/>
                    <a:pt x="15131" y="7432"/>
                  </a:cubicBezTo>
                  <a:cubicBezTo>
                    <a:pt x="15138" y="7370"/>
                    <a:pt x="15145" y="7288"/>
                    <a:pt x="15166" y="7159"/>
                  </a:cubicBezTo>
                  <a:cubicBezTo>
                    <a:pt x="15172" y="7115"/>
                    <a:pt x="15180" y="7067"/>
                    <a:pt x="15189" y="7013"/>
                  </a:cubicBezTo>
                  <a:cubicBezTo>
                    <a:pt x="15197" y="6974"/>
                    <a:pt x="15202" y="6942"/>
                    <a:pt x="15206" y="6916"/>
                  </a:cubicBezTo>
                  <a:cubicBezTo>
                    <a:pt x="15096" y="6867"/>
                    <a:pt x="14932" y="6782"/>
                    <a:pt x="14719" y="6591"/>
                  </a:cubicBezTo>
                  <a:cubicBezTo>
                    <a:pt x="14093" y="6027"/>
                    <a:pt x="14241" y="5465"/>
                    <a:pt x="14412" y="4815"/>
                  </a:cubicBezTo>
                  <a:cubicBezTo>
                    <a:pt x="14445" y="4691"/>
                    <a:pt x="14481" y="4553"/>
                    <a:pt x="14517" y="4400"/>
                  </a:cubicBezTo>
                  <a:cubicBezTo>
                    <a:pt x="14537" y="4313"/>
                    <a:pt x="14580" y="4132"/>
                    <a:pt x="14597" y="4032"/>
                  </a:cubicBezTo>
                  <a:cubicBezTo>
                    <a:pt x="14490" y="3888"/>
                    <a:pt x="14383" y="3706"/>
                    <a:pt x="14268" y="3304"/>
                  </a:cubicBezTo>
                  <a:cubicBezTo>
                    <a:pt x="14197" y="3056"/>
                    <a:pt x="14158" y="3023"/>
                    <a:pt x="14157" y="3021"/>
                  </a:cubicBezTo>
                  <a:cubicBezTo>
                    <a:pt x="14156" y="3021"/>
                    <a:pt x="14142" y="3012"/>
                    <a:pt x="14080" y="3012"/>
                  </a:cubicBezTo>
                  <a:cubicBezTo>
                    <a:pt x="14024" y="3012"/>
                    <a:pt x="13960" y="3018"/>
                    <a:pt x="13884" y="3026"/>
                  </a:cubicBezTo>
                  <a:cubicBezTo>
                    <a:pt x="13758" y="3038"/>
                    <a:pt x="13605" y="3053"/>
                    <a:pt x="13417" y="3053"/>
                  </a:cubicBezTo>
                  <a:cubicBezTo>
                    <a:pt x="13059" y="3053"/>
                    <a:pt x="12683" y="3000"/>
                    <a:pt x="12272" y="2892"/>
                  </a:cubicBezTo>
                  <a:cubicBezTo>
                    <a:pt x="11585" y="2711"/>
                    <a:pt x="11332" y="2657"/>
                    <a:pt x="11189" y="2657"/>
                  </a:cubicBezTo>
                  <a:cubicBezTo>
                    <a:pt x="11123" y="2657"/>
                    <a:pt x="11080" y="2670"/>
                    <a:pt x="10994" y="2695"/>
                  </a:cubicBezTo>
                  <a:cubicBezTo>
                    <a:pt x="10830" y="2745"/>
                    <a:pt x="10581" y="2819"/>
                    <a:pt x="9972" y="2861"/>
                  </a:cubicBezTo>
                  <a:cubicBezTo>
                    <a:pt x="9604" y="2886"/>
                    <a:pt x="9389" y="2898"/>
                    <a:pt x="9238" y="2898"/>
                  </a:cubicBezTo>
                  <a:cubicBezTo>
                    <a:pt x="8964" y="2898"/>
                    <a:pt x="8871" y="2852"/>
                    <a:pt x="8724" y="2746"/>
                  </a:cubicBezTo>
                  <a:cubicBezTo>
                    <a:pt x="8620" y="2671"/>
                    <a:pt x="8447" y="2546"/>
                    <a:pt x="7855" y="2353"/>
                  </a:cubicBezTo>
                  <a:cubicBezTo>
                    <a:pt x="7096" y="2106"/>
                    <a:pt x="6900" y="2006"/>
                    <a:pt x="6857" y="1722"/>
                  </a:cubicBezTo>
                  <a:cubicBezTo>
                    <a:pt x="6848" y="1665"/>
                    <a:pt x="6850" y="1610"/>
                    <a:pt x="6861" y="1557"/>
                  </a:cubicBezTo>
                  <a:cubicBezTo>
                    <a:pt x="6740" y="1486"/>
                    <a:pt x="6672" y="1476"/>
                    <a:pt x="6625" y="1476"/>
                  </a:cubicBezTo>
                  <a:cubicBezTo>
                    <a:pt x="6571" y="1476"/>
                    <a:pt x="6521" y="1489"/>
                    <a:pt x="6466" y="1500"/>
                  </a:cubicBezTo>
                  <a:cubicBezTo>
                    <a:pt x="6373" y="1521"/>
                    <a:pt x="6249" y="1542"/>
                    <a:pt x="6104" y="1542"/>
                  </a:cubicBezTo>
                  <a:cubicBezTo>
                    <a:pt x="6007" y="1542"/>
                    <a:pt x="5901" y="1532"/>
                    <a:pt x="5788" y="1508"/>
                  </a:cubicBezTo>
                  <a:cubicBezTo>
                    <a:pt x="5535" y="1452"/>
                    <a:pt x="5362" y="1403"/>
                    <a:pt x="5267" y="1214"/>
                  </a:cubicBezTo>
                  <a:cubicBezTo>
                    <a:pt x="5182" y="1049"/>
                    <a:pt x="5218" y="883"/>
                    <a:pt x="5237" y="794"/>
                  </a:cubicBezTo>
                  <a:cubicBezTo>
                    <a:pt x="5256" y="704"/>
                    <a:pt x="5272" y="627"/>
                    <a:pt x="5214" y="453"/>
                  </a:cubicBezTo>
                  <a:lnTo>
                    <a:pt x="5191" y="385"/>
                  </a:lnTo>
                  <a:cubicBezTo>
                    <a:pt x="5146" y="252"/>
                    <a:pt x="5110" y="145"/>
                    <a:pt x="5088" y="82"/>
                  </a:cubicBezTo>
                  <a:cubicBezTo>
                    <a:pt x="5065" y="66"/>
                    <a:pt x="5042" y="46"/>
                    <a:pt x="5014" y="18"/>
                  </a:cubicBezTo>
                  <a:cubicBezTo>
                    <a:pt x="5006" y="10"/>
                    <a:pt x="4997" y="1"/>
                    <a:pt x="4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0"/>
            <p:cNvSpPr/>
            <p:nvPr/>
          </p:nvSpPr>
          <p:spPr>
            <a:xfrm>
              <a:off x="3598875" y="2359225"/>
              <a:ext cx="507575" cy="321825"/>
            </a:xfrm>
            <a:custGeom>
              <a:avLst/>
              <a:gdLst/>
              <a:ahLst/>
              <a:cxnLst/>
              <a:rect l="l" t="t" r="r" b="b"/>
              <a:pathLst>
                <a:path w="20303" h="12873" extrusionOk="0">
                  <a:moveTo>
                    <a:pt x="1221" y="1"/>
                  </a:moveTo>
                  <a:cubicBezTo>
                    <a:pt x="1110" y="838"/>
                    <a:pt x="960" y="1811"/>
                    <a:pt x="804" y="2305"/>
                  </a:cubicBezTo>
                  <a:cubicBezTo>
                    <a:pt x="663" y="2750"/>
                    <a:pt x="325" y="3314"/>
                    <a:pt x="1" y="3668"/>
                  </a:cubicBezTo>
                  <a:cubicBezTo>
                    <a:pt x="1427" y="5206"/>
                    <a:pt x="2689" y="10336"/>
                    <a:pt x="2531" y="12015"/>
                  </a:cubicBezTo>
                  <a:cubicBezTo>
                    <a:pt x="2508" y="12273"/>
                    <a:pt x="2525" y="12557"/>
                    <a:pt x="2583" y="12864"/>
                  </a:cubicBezTo>
                  <a:cubicBezTo>
                    <a:pt x="4114" y="12814"/>
                    <a:pt x="10192" y="12607"/>
                    <a:pt x="12727" y="12483"/>
                  </a:cubicBezTo>
                  <a:cubicBezTo>
                    <a:pt x="12730" y="12483"/>
                    <a:pt x="12734" y="12483"/>
                    <a:pt x="12737" y="12482"/>
                  </a:cubicBezTo>
                  <a:cubicBezTo>
                    <a:pt x="12830" y="12478"/>
                    <a:pt x="12917" y="12474"/>
                    <a:pt x="13001" y="12469"/>
                  </a:cubicBezTo>
                  <a:cubicBezTo>
                    <a:pt x="13008" y="12469"/>
                    <a:pt x="13016" y="12469"/>
                    <a:pt x="13024" y="12468"/>
                  </a:cubicBezTo>
                  <a:cubicBezTo>
                    <a:pt x="13100" y="12465"/>
                    <a:pt x="13172" y="12461"/>
                    <a:pt x="13239" y="12457"/>
                  </a:cubicBezTo>
                  <a:cubicBezTo>
                    <a:pt x="13256" y="12456"/>
                    <a:pt x="13270" y="12456"/>
                    <a:pt x="13286" y="12454"/>
                  </a:cubicBezTo>
                  <a:cubicBezTo>
                    <a:pt x="13342" y="12451"/>
                    <a:pt x="13395" y="12448"/>
                    <a:pt x="13443" y="12445"/>
                  </a:cubicBezTo>
                  <a:cubicBezTo>
                    <a:pt x="13467" y="12444"/>
                    <a:pt x="13487" y="12442"/>
                    <a:pt x="13509" y="12440"/>
                  </a:cubicBezTo>
                  <a:cubicBezTo>
                    <a:pt x="13545" y="12438"/>
                    <a:pt x="13581" y="12436"/>
                    <a:pt x="13611" y="12433"/>
                  </a:cubicBezTo>
                  <a:cubicBezTo>
                    <a:pt x="13638" y="12432"/>
                    <a:pt x="13657" y="12430"/>
                    <a:pt x="13679" y="12428"/>
                  </a:cubicBezTo>
                  <a:cubicBezTo>
                    <a:pt x="13698" y="12427"/>
                    <a:pt x="13720" y="12424"/>
                    <a:pt x="13737" y="12423"/>
                  </a:cubicBezTo>
                  <a:cubicBezTo>
                    <a:pt x="13771" y="12420"/>
                    <a:pt x="13798" y="12417"/>
                    <a:pt x="13816" y="12414"/>
                  </a:cubicBezTo>
                  <a:cubicBezTo>
                    <a:pt x="13952" y="12392"/>
                    <a:pt x="14117" y="12381"/>
                    <a:pt x="14306" y="12381"/>
                  </a:cubicBezTo>
                  <a:cubicBezTo>
                    <a:pt x="15031" y="12381"/>
                    <a:pt x="15971" y="12537"/>
                    <a:pt x="16408" y="12648"/>
                  </a:cubicBezTo>
                  <a:cubicBezTo>
                    <a:pt x="16508" y="12673"/>
                    <a:pt x="16615" y="12705"/>
                    <a:pt x="16720" y="12737"/>
                  </a:cubicBezTo>
                  <a:cubicBezTo>
                    <a:pt x="16939" y="12802"/>
                    <a:pt x="17163" y="12872"/>
                    <a:pt x="17330" y="12872"/>
                  </a:cubicBezTo>
                  <a:cubicBezTo>
                    <a:pt x="17351" y="12872"/>
                    <a:pt x="17372" y="12871"/>
                    <a:pt x="17391" y="12868"/>
                  </a:cubicBezTo>
                  <a:cubicBezTo>
                    <a:pt x="17408" y="12866"/>
                    <a:pt x="17443" y="12860"/>
                    <a:pt x="17462" y="12848"/>
                  </a:cubicBezTo>
                  <a:cubicBezTo>
                    <a:pt x="17468" y="12845"/>
                    <a:pt x="17474" y="12840"/>
                    <a:pt x="17475" y="12834"/>
                  </a:cubicBezTo>
                  <a:cubicBezTo>
                    <a:pt x="17561" y="12590"/>
                    <a:pt x="17688" y="12467"/>
                    <a:pt x="17774" y="12387"/>
                  </a:cubicBezTo>
                  <a:cubicBezTo>
                    <a:pt x="17860" y="12304"/>
                    <a:pt x="17908" y="12258"/>
                    <a:pt x="17832" y="11780"/>
                  </a:cubicBezTo>
                  <a:cubicBezTo>
                    <a:pt x="17717" y="11059"/>
                    <a:pt x="17604" y="10702"/>
                    <a:pt x="17503" y="10388"/>
                  </a:cubicBezTo>
                  <a:cubicBezTo>
                    <a:pt x="17460" y="10253"/>
                    <a:pt x="17419" y="10127"/>
                    <a:pt x="17383" y="9987"/>
                  </a:cubicBezTo>
                  <a:lnTo>
                    <a:pt x="17368" y="9931"/>
                  </a:lnTo>
                  <a:cubicBezTo>
                    <a:pt x="17288" y="9635"/>
                    <a:pt x="17198" y="9300"/>
                    <a:pt x="17331" y="8983"/>
                  </a:cubicBezTo>
                  <a:cubicBezTo>
                    <a:pt x="17427" y="8755"/>
                    <a:pt x="17608" y="8599"/>
                    <a:pt x="17903" y="8493"/>
                  </a:cubicBezTo>
                  <a:cubicBezTo>
                    <a:pt x="18274" y="8360"/>
                    <a:pt x="18367" y="8317"/>
                    <a:pt x="18647" y="8189"/>
                  </a:cubicBezTo>
                  <a:cubicBezTo>
                    <a:pt x="18802" y="8119"/>
                    <a:pt x="19011" y="8022"/>
                    <a:pt x="19347" y="7874"/>
                  </a:cubicBezTo>
                  <a:cubicBezTo>
                    <a:pt x="19543" y="7788"/>
                    <a:pt x="19731" y="7746"/>
                    <a:pt x="19919" y="7746"/>
                  </a:cubicBezTo>
                  <a:cubicBezTo>
                    <a:pt x="20076" y="7746"/>
                    <a:pt x="20204" y="7775"/>
                    <a:pt x="20302" y="7801"/>
                  </a:cubicBezTo>
                  <a:cubicBezTo>
                    <a:pt x="20301" y="7722"/>
                    <a:pt x="20298" y="7606"/>
                    <a:pt x="20288" y="7439"/>
                  </a:cubicBezTo>
                  <a:cubicBezTo>
                    <a:pt x="20276" y="7214"/>
                    <a:pt x="20271" y="7019"/>
                    <a:pt x="20271" y="6852"/>
                  </a:cubicBezTo>
                  <a:cubicBezTo>
                    <a:pt x="20271" y="6684"/>
                    <a:pt x="20276" y="6544"/>
                    <a:pt x="20280" y="6425"/>
                  </a:cubicBezTo>
                  <a:cubicBezTo>
                    <a:pt x="20296" y="5934"/>
                    <a:pt x="20297" y="5895"/>
                    <a:pt x="19963" y="5580"/>
                  </a:cubicBezTo>
                  <a:cubicBezTo>
                    <a:pt x="19864" y="5485"/>
                    <a:pt x="19784" y="5412"/>
                    <a:pt x="19718" y="5351"/>
                  </a:cubicBezTo>
                  <a:cubicBezTo>
                    <a:pt x="19517" y="5170"/>
                    <a:pt x="19428" y="5111"/>
                    <a:pt x="19233" y="4978"/>
                  </a:cubicBezTo>
                  <a:cubicBezTo>
                    <a:pt x="19081" y="4875"/>
                    <a:pt x="18870" y="4731"/>
                    <a:pt x="18507" y="4465"/>
                  </a:cubicBezTo>
                  <a:cubicBezTo>
                    <a:pt x="18154" y="4207"/>
                    <a:pt x="17945" y="4181"/>
                    <a:pt x="17777" y="4162"/>
                  </a:cubicBezTo>
                  <a:cubicBezTo>
                    <a:pt x="17357" y="4110"/>
                    <a:pt x="17180" y="3945"/>
                    <a:pt x="16963" y="3061"/>
                  </a:cubicBezTo>
                  <a:cubicBezTo>
                    <a:pt x="16786" y="2336"/>
                    <a:pt x="16723" y="1937"/>
                    <a:pt x="16680" y="1673"/>
                  </a:cubicBezTo>
                  <a:cubicBezTo>
                    <a:pt x="16644" y="1440"/>
                    <a:pt x="16627" y="1334"/>
                    <a:pt x="16563" y="1175"/>
                  </a:cubicBezTo>
                  <a:cubicBezTo>
                    <a:pt x="16468" y="934"/>
                    <a:pt x="16320" y="706"/>
                    <a:pt x="16232" y="581"/>
                  </a:cubicBezTo>
                  <a:cubicBezTo>
                    <a:pt x="14856" y="575"/>
                    <a:pt x="3665" y="509"/>
                    <a:pt x="1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0"/>
            <p:cNvSpPr/>
            <p:nvPr/>
          </p:nvSpPr>
          <p:spPr>
            <a:xfrm>
              <a:off x="4026125" y="2470000"/>
              <a:ext cx="326125" cy="576275"/>
            </a:xfrm>
            <a:custGeom>
              <a:avLst/>
              <a:gdLst/>
              <a:ahLst/>
              <a:cxnLst/>
              <a:rect l="l" t="t" r="r" b="b"/>
              <a:pathLst>
                <a:path w="13045" h="23051" extrusionOk="0">
                  <a:moveTo>
                    <a:pt x="10462" y="1"/>
                  </a:moveTo>
                  <a:cubicBezTo>
                    <a:pt x="9550" y="1021"/>
                    <a:pt x="7277" y="3317"/>
                    <a:pt x="5277" y="3317"/>
                  </a:cubicBezTo>
                  <a:cubicBezTo>
                    <a:pt x="4697" y="3317"/>
                    <a:pt x="4182" y="3123"/>
                    <a:pt x="3741" y="2743"/>
                  </a:cubicBezTo>
                  <a:lnTo>
                    <a:pt x="3741" y="2743"/>
                  </a:lnTo>
                  <a:cubicBezTo>
                    <a:pt x="3743" y="2810"/>
                    <a:pt x="3747" y="2881"/>
                    <a:pt x="3751" y="2957"/>
                  </a:cubicBezTo>
                  <a:cubicBezTo>
                    <a:pt x="3784" y="3511"/>
                    <a:pt x="3776" y="3771"/>
                    <a:pt x="3641" y="3953"/>
                  </a:cubicBezTo>
                  <a:cubicBezTo>
                    <a:pt x="3591" y="4021"/>
                    <a:pt x="3500" y="4104"/>
                    <a:pt x="3354" y="4104"/>
                  </a:cubicBezTo>
                  <a:cubicBezTo>
                    <a:pt x="3283" y="4104"/>
                    <a:pt x="3213" y="4085"/>
                    <a:pt x="3142" y="4064"/>
                  </a:cubicBezTo>
                  <a:cubicBezTo>
                    <a:pt x="3053" y="4040"/>
                    <a:pt x="2947" y="4020"/>
                    <a:pt x="2830" y="4020"/>
                  </a:cubicBezTo>
                  <a:cubicBezTo>
                    <a:pt x="2709" y="4020"/>
                    <a:pt x="2577" y="4041"/>
                    <a:pt x="2441" y="4102"/>
                  </a:cubicBezTo>
                  <a:cubicBezTo>
                    <a:pt x="2108" y="4248"/>
                    <a:pt x="1901" y="4343"/>
                    <a:pt x="1747" y="4413"/>
                  </a:cubicBezTo>
                  <a:cubicBezTo>
                    <a:pt x="1462" y="4544"/>
                    <a:pt x="1355" y="4593"/>
                    <a:pt x="965" y="4732"/>
                  </a:cubicBezTo>
                  <a:cubicBezTo>
                    <a:pt x="763" y="4805"/>
                    <a:pt x="732" y="4874"/>
                    <a:pt x="731" y="4877"/>
                  </a:cubicBezTo>
                  <a:cubicBezTo>
                    <a:pt x="710" y="4929"/>
                    <a:pt x="766" y="5139"/>
                    <a:pt x="803" y="5278"/>
                  </a:cubicBezTo>
                  <a:lnTo>
                    <a:pt x="818" y="5335"/>
                  </a:lnTo>
                  <a:cubicBezTo>
                    <a:pt x="853" y="5462"/>
                    <a:pt x="889" y="5576"/>
                    <a:pt x="928" y="5697"/>
                  </a:cubicBezTo>
                  <a:cubicBezTo>
                    <a:pt x="1032" y="6022"/>
                    <a:pt x="1161" y="6427"/>
                    <a:pt x="1286" y="7212"/>
                  </a:cubicBezTo>
                  <a:cubicBezTo>
                    <a:pt x="1407" y="7974"/>
                    <a:pt x="1286" y="8257"/>
                    <a:pt x="1019" y="8511"/>
                  </a:cubicBezTo>
                  <a:cubicBezTo>
                    <a:pt x="950" y="8576"/>
                    <a:pt x="919" y="8608"/>
                    <a:pt x="892" y="8684"/>
                  </a:cubicBezTo>
                  <a:cubicBezTo>
                    <a:pt x="836" y="8844"/>
                    <a:pt x="716" y="9038"/>
                    <a:pt x="461" y="9110"/>
                  </a:cubicBezTo>
                  <a:cubicBezTo>
                    <a:pt x="451" y="9119"/>
                    <a:pt x="442" y="9127"/>
                    <a:pt x="431" y="9137"/>
                  </a:cubicBezTo>
                  <a:cubicBezTo>
                    <a:pt x="418" y="9150"/>
                    <a:pt x="404" y="9162"/>
                    <a:pt x="391" y="9174"/>
                  </a:cubicBezTo>
                  <a:cubicBezTo>
                    <a:pt x="377" y="9188"/>
                    <a:pt x="363" y="9202"/>
                    <a:pt x="351" y="9217"/>
                  </a:cubicBezTo>
                  <a:cubicBezTo>
                    <a:pt x="338" y="9230"/>
                    <a:pt x="325" y="9244"/>
                    <a:pt x="312" y="9257"/>
                  </a:cubicBezTo>
                  <a:cubicBezTo>
                    <a:pt x="299" y="9272"/>
                    <a:pt x="286" y="9287"/>
                    <a:pt x="273" y="9301"/>
                  </a:cubicBezTo>
                  <a:cubicBezTo>
                    <a:pt x="261" y="9315"/>
                    <a:pt x="250" y="9329"/>
                    <a:pt x="239" y="9342"/>
                  </a:cubicBezTo>
                  <a:cubicBezTo>
                    <a:pt x="226" y="9357"/>
                    <a:pt x="215" y="9372"/>
                    <a:pt x="204" y="9387"/>
                  </a:cubicBezTo>
                  <a:cubicBezTo>
                    <a:pt x="193" y="9400"/>
                    <a:pt x="182" y="9414"/>
                    <a:pt x="172" y="9426"/>
                  </a:cubicBezTo>
                  <a:cubicBezTo>
                    <a:pt x="162" y="9442"/>
                    <a:pt x="152" y="9455"/>
                    <a:pt x="142" y="9470"/>
                  </a:cubicBezTo>
                  <a:cubicBezTo>
                    <a:pt x="134" y="9482"/>
                    <a:pt x="125" y="9495"/>
                    <a:pt x="118" y="9507"/>
                  </a:cubicBezTo>
                  <a:cubicBezTo>
                    <a:pt x="108" y="9522"/>
                    <a:pt x="101" y="9535"/>
                    <a:pt x="93" y="9549"/>
                  </a:cubicBezTo>
                  <a:cubicBezTo>
                    <a:pt x="87" y="9560"/>
                    <a:pt x="80" y="9570"/>
                    <a:pt x="75" y="9580"/>
                  </a:cubicBezTo>
                  <a:cubicBezTo>
                    <a:pt x="67" y="9595"/>
                    <a:pt x="62" y="9609"/>
                    <a:pt x="57" y="9622"/>
                  </a:cubicBezTo>
                  <a:cubicBezTo>
                    <a:pt x="54" y="9629"/>
                    <a:pt x="50" y="9637"/>
                    <a:pt x="47" y="9643"/>
                  </a:cubicBezTo>
                  <a:cubicBezTo>
                    <a:pt x="42" y="9662"/>
                    <a:pt x="37" y="9679"/>
                    <a:pt x="37" y="9694"/>
                  </a:cubicBezTo>
                  <a:cubicBezTo>
                    <a:pt x="37" y="9826"/>
                    <a:pt x="42" y="9955"/>
                    <a:pt x="47" y="10086"/>
                  </a:cubicBezTo>
                  <a:cubicBezTo>
                    <a:pt x="57" y="10370"/>
                    <a:pt x="66" y="10664"/>
                    <a:pt x="36" y="10989"/>
                  </a:cubicBezTo>
                  <a:cubicBezTo>
                    <a:pt x="1" y="11369"/>
                    <a:pt x="369" y="12853"/>
                    <a:pt x="756" y="13027"/>
                  </a:cubicBezTo>
                  <a:cubicBezTo>
                    <a:pt x="961" y="13119"/>
                    <a:pt x="1113" y="13143"/>
                    <a:pt x="1261" y="13166"/>
                  </a:cubicBezTo>
                  <a:cubicBezTo>
                    <a:pt x="1499" y="13203"/>
                    <a:pt x="1746" y="13243"/>
                    <a:pt x="2008" y="13573"/>
                  </a:cubicBezTo>
                  <a:cubicBezTo>
                    <a:pt x="2053" y="13629"/>
                    <a:pt x="2096" y="13683"/>
                    <a:pt x="2139" y="13737"/>
                  </a:cubicBezTo>
                  <a:cubicBezTo>
                    <a:pt x="2432" y="14109"/>
                    <a:pt x="2652" y="14426"/>
                    <a:pt x="2701" y="14793"/>
                  </a:cubicBezTo>
                  <a:cubicBezTo>
                    <a:pt x="2731" y="15011"/>
                    <a:pt x="2673" y="15190"/>
                    <a:pt x="2634" y="15309"/>
                  </a:cubicBezTo>
                  <a:cubicBezTo>
                    <a:pt x="2625" y="15339"/>
                    <a:pt x="2611" y="15382"/>
                    <a:pt x="2605" y="15407"/>
                  </a:cubicBezTo>
                  <a:cubicBezTo>
                    <a:pt x="2608" y="15409"/>
                    <a:pt x="2615" y="15417"/>
                    <a:pt x="2624" y="15429"/>
                  </a:cubicBezTo>
                  <a:lnTo>
                    <a:pt x="2663" y="15480"/>
                  </a:lnTo>
                  <a:cubicBezTo>
                    <a:pt x="2716" y="15545"/>
                    <a:pt x="2742" y="15577"/>
                    <a:pt x="2767" y="15594"/>
                  </a:cubicBezTo>
                  <a:cubicBezTo>
                    <a:pt x="2769" y="15595"/>
                    <a:pt x="2772" y="15595"/>
                    <a:pt x="2774" y="15597"/>
                  </a:cubicBezTo>
                  <a:cubicBezTo>
                    <a:pt x="2784" y="15603"/>
                    <a:pt x="2795" y="15607"/>
                    <a:pt x="2809" y="15609"/>
                  </a:cubicBezTo>
                  <a:lnTo>
                    <a:pt x="2836" y="15609"/>
                  </a:lnTo>
                  <a:cubicBezTo>
                    <a:pt x="2847" y="15610"/>
                    <a:pt x="2856" y="15610"/>
                    <a:pt x="2870" y="15610"/>
                  </a:cubicBezTo>
                  <a:cubicBezTo>
                    <a:pt x="2893" y="15610"/>
                    <a:pt x="2917" y="15610"/>
                    <a:pt x="2944" y="15609"/>
                  </a:cubicBezTo>
                  <a:cubicBezTo>
                    <a:pt x="3024" y="15605"/>
                    <a:pt x="3124" y="15598"/>
                    <a:pt x="3253" y="15588"/>
                  </a:cubicBezTo>
                  <a:cubicBezTo>
                    <a:pt x="3485" y="15570"/>
                    <a:pt x="3607" y="15494"/>
                    <a:pt x="3705" y="15432"/>
                  </a:cubicBezTo>
                  <a:cubicBezTo>
                    <a:pt x="3787" y="15381"/>
                    <a:pt x="3873" y="15328"/>
                    <a:pt x="3980" y="15328"/>
                  </a:cubicBezTo>
                  <a:cubicBezTo>
                    <a:pt x="4243" y="15328"/>
                    <a:pt x="4370" y="15634"/>
                    <a:pt x="4438" y="15798"/>
                  </a:cubicBezTo>
                  <a:cubicBezTo>
                    <a:pt x="4509" y="15971"/>
                    <a:pt x="4584" y="16074"/>
                    <a:pt x="4650" y="16165"/>
                  </a:cubicBezTo>
                  <a:cubicBezTo>
                    <a:pt x="4816" y="16397"/>
                    <a:pt x="4967" y="16683"/>
                    <a:pt x="4648" y="17143"/>
                  </a:cubicBezTo>
                  <a:cubicBezTo>
                    <a:pt x="4537" y="17302"/>
                    <a:pt x="4419" y="17400"/>
                    <a:pt x="4325" y="17478"/>
                  </a:cubicBezTo>
                  <a:cubicBezTo>
                    <a:pt x="4147" y="17626"/>
                    <a:pt x="4080" y="17682"/>
                    <a:pt x="4100" y="18132"/>
                  </a:cubicBezTo>
                  <a:cubicBezTo>
                    <a:pt x="4115" y="18455"/>
                    <a:pt x="4089" y="18726"/>
                    <a:pt x="4068" y="18942"/>
                  </a:cubicBezTo>
                  <a:cubicBezTo>
                    <a:pt x="4062" y="19012"/>
                    <a:pt x="4054" y="19092"/>
                    <a:pt x="4051" y="19156"/>
                  </a:cubicBezTo>
                  <a:cubicBezTo>
                    <a:pt x="4071" y="19154"/>
                    <a:pt x="4092" y="19151"/>
                    <a:pt x="4115" y="19147"/>
                  </a:cubicBezTo>
                  <a:cubicBezTo>
                    <a:pt x="4273" y="19120"/>
                    <a:pt x="4411" y="19082"/>
                    <a:pt x="4543" y="19044"/>
                  </a:cubicBezTo>
                  <a:cubicBezTo>
                    <a:pt x="4718" y="18994"/>
                    <a:pt x="4870" y="18950"/>
                    <a:pt x="5025" y="18950"/>
                  </a:cubicBezTo>
                  <a:cubicBezTo>
                    <a:pt x="5255" y="18950"/>
                    <a:pt x="5448" y="19049"/>
                    <a:pt x="5616" y="19255"/>
                  </a:cubicBezTo>
                  <a:cubicBezTo>
                    <a:pt x="5979" y="19696"/>
                    <a:pt x="6117" y="19991"/>
                    <a:pt x="6293" y="20486"/>
                  </a:cubicBezTo>
                  <a:cubicBezTo>
                    <a:pt x="6331" y="20595"/>
                    <a:pt x="6340" y="20600"/>
                    <a:pt x="6433" y="20644"/>
                  </a:cubicBezTo>
                  <a:cubicBezTo>
                    <a:pt x="6537" y="20692"/>
                    <a:pt x="6686" y="20763"/>
                    <a:pt x="6846" y="20980"/>
                  </a:cubicBezTo>
                  <a:cubicBezTo>
                    <a:pt x="6868" y="21013"/>
                    <a:pt x="6892" y="21046"/>
                    <a:pt x="6914" y="21083"/>
                  </a:cubicBezTo>
                  <a:cubicBezTo>
                    <a:pt x="7254" y="21633"/>
                    <a:pt x="7340" y="22259"/>
                    <a:pt x="7383" y="22854"/>
                  </a:cubicBezTo>
                  <a:cubicBezTo>
                    <a:pt x="7384" y="22881"/>
                    <a:pt x="7390" y="22910"/>
                    <a:pt x="7400" y="22942"/>
                  </a:cubicBezTo>
                  <a:cubicBezTo>
                    <a:pt x="7404" y="22953"/>
                    <a:pt x="7411" y="22967"/>
                    <a:pt x="7415" y="22980"/>
                  </a:cubicBezTo>
                  <a:cubicBezTo>
                    <a:pt x="7424" y="23000"/>
                    <a:pt x="7431" y="23021"/>
                    <a:pt x="7442" y="23043"/>
                  </a:cubicBezTo>
                  <a:cubicBezTo>
                    <a:pt x="7443" y="23044"/>
                    <a:pt x="7445" y="23047"/>
                    <a:pt x="7446" y="23051"/>
                  </a:cubicBezTo>
                  <a:cubicBezTo>
                    <a:pt x="7456" y="23044"/>
                    <a:pt x="7469" y="23036"/>
                    <a:pt x="7481" y="23029"/>
                  </a:cubicBezTo>
                  <a:cubicBezTo>
                    <a:pt x="7492" y="23022"/>
                    <a:pt x="7503" y="23015"/>
                    <a:pt x="7515" y="23008"/>
                  </a:cubicBezTo>
                  <a:cubicBezTo>
                    <a:pt x="7621" y="22944"/>
                    <a:pt x="7753" y="22874"/>
                    <a:pt x="7910" y="22805"/>
                  </a:cubicBezTo>
                  <a:cubicBezTo>
                    <a:pt x="7927" y="22797"/>
                    <a:pt x="7944" y="22790"/>
                    <a:pt x="7962" y="22782"/>
                  </a:cubicBezTo>
                  <a:cubicBezTo>
                    <a:pt x="8123" y="22714"/>
                    <a:pt x="8308" y="22649"/>
                    <a:pt x="8513" y="22598"/>
                  </a:cubicBezTo>
                  <a:cubicBezTo>
                    <a:pt x="8537" y="22591"/>
                    <a:pt x="8562" y="22586"/>
                    <a:pt x="8588" y="22580"/>
                  </a:cubicBezTo>
                  <a:cubicBezTo>
                    <a:pt x="8693" y="22556"/>
                    <a:pt x="8802" y="22535"/>
                    <a:pt x="8917" y="22519"/>
                  </a:cubicBezTo>
                  <a:cubicBezTo>
                    <a:pt x="9201" y="22481"/>
                    <a:pt x="9306" y="22467"/>
                    <a:pt x="9372" y="22467"/>
                  </a:cubicBezTo>
                  <a:cubicBezTo>
                    <a:pt x="9478" y="22467"/>
                    <a:pt x="9548" y="22513"/>
                    <a:pt x="9592" y="22569"/>
                  </a:cubicBezTo>
                  <a:cubicBezTo>
                    <a:pt x="9616" y="22456"/>
                    <a:pt x="9653" y="22333"/>
                    <a:pt x="9705" y="22202"/>
                  </a:cubicBezTo>
                  <a:cubicBezTo>
                    <a:pt x="9861" y="21823"/>
                    <a:pt x="9983" y="21523"/>
                    <a:pt x="10334" y="21523"/>
                  </a:cubicBezTo>
                  <a:cubicBezTo>
                    <a:pt x="10382" y="21523"/>
                    <a:pt x="10438" y="21530"/>
                    <a:pt x="10507" y="21536"/>
                  </a:cubicBezTo>
                  <a:cubicBezTo>
                    <a:pt x="10593" y="21546"/>
                    <a:pt x="10704" y="21558"/>
                    <a:pt x="10853" y="21558"/>
                  </a:cubicBezTo>
                  <a:cubicBezTo>
                    <a:pt x="10887" y="21558"/>
                    <a:pt x="10926" y="21547"/>
                    <a:pt x="10967" y="21531"/>
                  </a:cubicBezTo>
                  <a:cubicBezTo>
                    <a:pt x="10974" y="21528"/>
                    <a:pt x="10981" y="21525"/>
                    <a:pt x="10988" y="21522"/>
                  </a:cubicBezTo>
                  <a:cubicBezTo>
                    <a:pt x="11028" y="21504"/>
                    <a:pt x="11071" y="21480"/>
                    <a:pt x="11116" y="21449"/>
                  </a:cubicBezTo>
                  <a:cubicBezTo>
                    <a:pt x="11124" y="21444"/>
                    <a:pt x="11134" y="21437"/>
                    <a:pt x="11143" y="21431"/>
                  </a:cubicBezTo>
                  <a:cubicBezTo>
                    <a:pt x="11190" y="21397"/>
                    <a:pt x="11238" y="21359"/>
                    <a:pt x="11289" y="21315"/>
                  </a:cubicBezTo>
                  <a:cubicBezTo>
                    <a:pt x="11290" y="21314"/>
                    <a:pt x="11292" y="21313"/>
                    <a:pt x="11293" y="21312"/>
                  </a:cubicBezTo>
                  <a:cubicBezTo>
                    <a:pt x="11343" y="21268"/>
                    <a:pt x="11396" y="21217"/>
                    <a:pt x="11448" y="21164"/>
                  </a:cubicBezTo>
                  <a:cubicBezTo>
                    <a:pt x="11458" y="21154"/>
                    <a:pt x="11468" y="21146"/>
                    <a:pt x="11476" y="21137"/>
                  </a:cubicBezTo>
                  <a:cubicBezTo>
                    <a:pt x="11529" y="21083"/>
                    <a:pt x="11581" y="21026"/>
                    <a:pt x="11634" y="20967"/>
                  </a:cubicBezTo>
                  <a:cubicBezTo>
                    <a:pt x="11644" y="20957"/>
                    <a:pt x="11654" y="20945"/>
                    <a:pt x="11664" y="20934"/>
                  </a:cubicBezTo>
                  <a:cubicBezTo>
                    <a:pt x="11719" y="20871"/>
                    <a:pt x="11773" y="20808"/>
                    <a:pt x="11828" y="20741"/>
                  </a:cubicBezTo>
                  <a:lnTo>
                    <a:pt x="11828" y="20740"/>
                  </a:lnTo>
                  <a:cubicBezTo>
                    <a:pt x="11884" y="20672"/>
                    <a:pt x="11940" y="20602"/>
                    <a:pt x="11993" y="20532"/>
                  </a:cubicBezTo>
                  <a:cubicBezTo>
                    <a:pt x="11999" y="20523"/>
                    <a:pt x="12005" y="20515"/>
                    <a:pt x="12012" y="20508"/>
                  </a:cubicBezTo>
                  <a:cubicBezTo>
                    <a:pt x="12064" y="20439"/>
                    <a:pt x="12115" y="20369"/>
                    <a:pt x="12164" y="20301"/>
                  </a:cubicBezTo>
                  <a:cubicBezTo>
                    <a:pt x="12166" y="20297"/>
                    <a:pt x="12169" y="20294"/>
                    <a:pt x="12171" y="20291"/>
                  </a:cubicBezTo>
                  <a:cubicBezTo>
                    <a:pt x="12140" y="20264"/>
                    <a:pt x="12115" y="20234"/>
                    <a:pt x="12087" y="20204"/>
                  </a:cubicBezTo>
                  <a:cubicBezTo>
                    <a:pt x="12069" y="20185"/>
                    <a:pt x="12050" y="20170"/>
                    <a:pt x="12034" y="20151"/>
                  </a:cubicBezTo>
                  <a:cubicBezTo>
                    <a:pt x="11990" y="20099"/>
                    <a:pt x="11950" y="20042"/>
                    <a:pt x="11914" y="19981"/>
                  </a:cubicBezTo>
                  <a:cubicBezTo>
                    <a:pt x="11561" y="19390"/>
                    <a:pt x="11489" y="18449"/>
                    <a:pt x="11711" y="17334"/>
                  </a:cubicBezTo>
                  <a:cubicBezTo>
                    <a:pt x="11849" y="16647"/>
                    <a:pt x="12023" y="16445"/>
                    <a:pt x="12222" y="16269"/>
                  </a:cubicBezTo>
                  <a:cubicBezTo>
                    <a:pt x="12284" y="16212"/>
                    <a:pt x="12313" y="16187"/>
                    <a:pt x="12344" y="16117"/>
                  </a:cubicBezTo>
                  <a:cubicBezTo>
                    <a:pt x="12414" y="15960"/>
                    <a:pt x="12496" y="15645"/>
                    <a:pt x="12583" y="15311"/>
                  </a:cubicBezTo>
                  <a:cubicBezTo>
                    <a:pt x="12694" y="14892"/>
                    <a:pt x="12818" y="14416"/>
                    <a:pt x="12984" y="13962"/>
                  </a:cubicBezTo>
                  <a:cubicBezTo>
                    <a:pt x="13017" y="13876"/>
                    <a:pt x="13035" y="13816"/>
                    <a:pt x="13045" y="13775"/>
                  </a:cubicBezTo>
                  <a:cubicBezTo>
                    <a:pt x="12925" y="13704"/>
                    <a:pt x="12735" y="13585"/>
                    <a:pt x="12612" y="13252"/>
                  </a:cubicBezTo>
                  <a:cubicBezTo>
                    <a:pt x="12509" y="12974"/>
                    <a:pt x="12464" y="12533"/>
                    <a:pt x="12402" y="11924"/>
                  </a:cubicBezTo>
                  <a:cubicBezTo>
                    <a:pt x="12319" y="11126"/>
                    <a:pt x="12207" y="10033"/>
                    <a:pt x="11908" y="8899"/>
                  </a:cubicBezTo>
                  <a:cubicBezTo>
                    <a:pt x="11877" y="8786"/>
                    <a:pt x="11852" y="8666"/>
                    <a:pt x="11829" y="8543"/>
                  </a:cubicBezTo>
                  <a:cubicBezTo>
                    <a:pt x="11822" y="8501"/>
                    <a:pt x="11816" y="8457"/>
                    <a:pt x="11810" y="8414"/>
                  </a:cubicBezTo>
                  <a:cubicBezTo>
                    <a:pt x="11796" y="8329"/>
                    <a:pt x="11782" y="8242"/>
                    <a:pt x="11772" y="8153"/>
                  </a:cubicBezTo>
                  <a:cubicBezTo>
                    <a:pt x="11765" y="8101"/>
                    <a:pt x="11761" y="8046"/>
                    <a:pt x="11755" y="7992"/>
                  </a:cubicBezTo>
                  <a:cubicBezTo>
                    <a:pt x="11747" y="7909"/>
                    <a:pt x="11739" y="7825"/>
                    <a:pt x="11733" y="7738"/>
                  </a:cubicBezTo>
                  <a:cubicBezTo>
                    <a:pt x="11729" y="7680"/>
                    <a:pt x="11726" y="7621"/>
                    <a:pt x="11723" y="7562"/>
                  </a:cubicBezTo>
                  <a:cubicBezTo>
                    <a:pt x="11719" y="7476"/>
                    <a:pt x="11714" y="7391"/>
                    <a:pt x="11712" y="7303"/>
                  </a:cubicBezTo>
                  <a:cubicBezTo>
                    <a:pt x="11710" y="7243"/>
                    <a:pt x="11709" y="7181"/>
                    <a:pt x="11708" y="7119"/>
                  </a:cubicBezTo>
                  <a:cubicBezTo>
                    <a:pt x="11706" y="7031"/>
                    <a:pt x="11706" y="6942"/>
                    <a:pt x="11706" y="6852"/>
                  </a:cubicBezTo>
                  <a:cubicBezTo>
                    <a:pt x="11707" y="6791"/>
                    <a:pt x="11707" y="6731"/>
                    <a:pt x="11708" y="6670"/>
                  </a:cubicBezTo>
                  <a:cubicBezTo>
                    <a:pt x="11709" y="6576"/>
                    <a:pt x="11712" y="6482"/>
                    <a:pt x="11716" y="6389"/>
                  </a:cubicBezTo>
                  <a:cubicBezTo>
                    <a:pt x="11718" y="6331"/>
                    <a:pt x="11719" y="6274"/>
                    <a:pt x="11721" y="6217"/>
                  </a:cubicBezTo>
                  <a:cubicBezTo>
                    <a:pt x="11726" y="6114"/>
                    <a:pt x="11732" y="6012"/>
                    <a:pt x="11738" y="5910"/>
                  </a:cubicBezTo>
                  <a:cubicBezTo>
                    <a:pt x="11741" y="5862"/>
                    <a:pt x="11743" y="5814"/>
                    <a:pt x="11747" y="5767"/>
                  </a:cubicBezTo>
                  <a:cubicBezTo>
                    <a:pt x="11756" y="5625"/>
                    <a:pt x="11768" y="5484"/>
                    <a:pt x="11780" y="5347"/>
                  </a:cubicBezTo>
                  <a:cubicBezTo>
                    <a:pt x="11781" y="5340"/>
                    <a:pt x="11781" y="5332"/>
                    <a:pt x="11782" y="5325"/>
                  </a:cubicBezTo>
                  <a:cubicBezTo>
                    <a:pt x="11796" y="5179"/>
                    <a:pt x="11810" y="5036"/>
                    <a:pt x="11826" y="4897"/>
                  </a:cubicBezTo>
                  <a:cubicBezTo>
                    <a:pt x="11831" y="4852"/>
                    <a:pt x="11837" y="4809"/>
                    <a:pt x="11842" y="4765"/>
                  </a:cubicBezTo>
                  <a:cubicBezTo>
                    <a:pt x="11854" y="4671"/>
                    <a:pt x="11865" y="4579"/>
                    <a:pt x="11877" y="4490"/>
                  </a:cubicBezTo>
                  <a:cubicBezTo>
                    <a:pt x="11884" y="4439"/>
                    <a:pt x="11891" y="4389"/>
                    <a:pt x="11899" y="4339"/>
                  </a:cubicBezTo>
                  <a:cubicBezTo>
                    <a:pt x="11910" y="4262"/>
                    <a:pt x="11921" y="4185"/>
                    <a:pt x="11932" y="4111"/>
                  </a:cubicBezTo>
                  <a:cubicBezTo>
                    <a:pt x="11941" y="4061"/>
                    <a:pt x="11949" y="4012"/>
                    <a:pt x="11957" y="3963"/>
                  </a:cubicBezTo>
                  <a:cubicBezTo>
                    <a:pt x="11969" y="3896"/>
                    <a:pt x="11980" y="3829"/>
                    <a:pt x="11992" y="3766"/>
                  </a:cubicBezTo>
                  <a:cubicBezTo>
                    <a:pt x="12001" y="3719"/>
                    <a:pt x="12009" y="3674"/>
                    <a:pt x="12018" y="3630"/>
                  </a:cubicBezTo>
                  <a:cubicBezTo>
                    <a:pt x="12030" y="3571"/>
                    <a:pt x="12042" y="3515"/>
                    <a:pt x="12053" y="3460"/>
                  </a:cubicBezTo>
                  <a:cubicBezTo>
                    <a:pt x="12062" y="3419"/>
                    <a:pt x="12071" y="3379"/>
                    <a:pt x="12079" y="3340"/>
                  </a:cubicBezTo>
                  <a:cubicBezTo>
                    <a:pt x="12091" y="3291"/>
                    <a:pt x="12103" y="3245"/>
                    <a:pt x="12115" y="3200"/>
                  </a:cubicBezTo>
                  <a:cubicBezTo>
                    <a:pt x="12123" y="3166"/>
                    <a:pt x="12132" y="3132"/>
                    <a:pt x="12140" y="3101"/>
                  </a:cubicBezTo>
                  <a:cubicBezTo>
                    <a:pt x="12142" y="3092"/>
                    <a:pt x="12146" y="3081"/>
                    <a:pt x="12148" y="3072"/>
                  </a:cubicBezTo>
                  <a:cubicBezTo>
                    <a:pt x="10987" y="2022"/>
                    <a:pt x="10593" y="774"/>
                    <a:pt x="10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0"/>
            <p:cNvSpPr/>
            <p:nvPr/>
          </p:nvSpPr>
          <p:spPr>
            <a:xfrm>
              <a:off x="3668150" y="2686175"/>
              <a:ext cx="560450" cy="488675"/>
            </a:xfrm>
            <a:custGeom>
              <a:avLst/>
              <a:gdLst/>
              <a:ahLst/>
              <a:cxnLst/>
              <a:rect l="l" t="t" r="r" b="b"/>
              <a:pathLst>
                <a:path w="22418" h="19547" extrusionOk="0">
                  <a:moveTo>
                    <a:pt x="11535" y="1"/>
                  </a:moveTo>
                  <a:cubicBezTo>
                    <a:pt x="11369" y="1"/>
                    <a:pt x="11227" y="9"/>
                    <a:pt x="11114" y="28"/>
                  </a:cubicBezTo>
                  <a:cubicBezTo>
                    <a:pt x="10510" y="122"/>
                    <a:pt x="1948" y="412"/>
                    <a:pt x="1" y="477"/>
                  </a:cubicBezTo>
                  <a:cubicBezTo>
                    <a:pt x="319" y="1386"/>
                    <a:pt x="846" y="2139"/>
                    <a:pt x="984" y="2328"/>
                  </a:cubicBezTo>
                  <a:lnTo>
                    <a:pt x="2518" y="3201"/>
                  </a:lnTo>
                  <a:lnTo>
                    <a:pt x="1879" y="4758"/>
                  </a:lnTo>
                  <a:cubicBezTo>
                    <a:pt x="1969" y="4952"/>
                    <a:pt x="2103" y="5164"/>
                    <a:pt x="2205" y="5195"/>
                  </a:cubicBezTo>
                  <a:cubicBezTo>
                    <a:pt x="2436" y="5268"/>
                    <a:pt x="3199" y="5546"/>
                    <a:pt x="3344" y="6094"/>
                  </a:cubicBezTo>
                  <a:cubicBezTo>
                    <a:pt x="3375" y="6212"/>
                    <a:pt x="3622" y="6511"/>
                    <a:pt x="3823" y="6699"/>
                  </a:cubicBezTo>
                  <a:lnTo>
                    <a:pt x="3938" y="6808"/>
                  </a:lnTo>
                  <a:lnTo>
                    <a:pt x="3723" y="15087"/>
                  </a:lnTo>
                  <a:lnTo>
                    <a:pt x="3387" y="15298"/>
                  </a:lnTo>
                  <a:lnTo>
                    <a:pt x="4137" y="17853"/>
                  </a:lnTo>
                  <a:cubicBezTo>
                    <a:pt x="4629" y="17743"/>
                    <a:pt x="5861" y="17461"/>
                    <a:pt x="7207" y="17106"/>
                  </a:cubicBezTo>
                  <a:cubicBezTo>
                    <a:pt x="7799" y="16950"/>
                    <a:pt x="8104" y="16876"/>
                    <a:pt x="8333" y="16876"/>
                  </a:cubicBezTo>
                  <a:cubicBezTo>
                    <a:pt x="8659" y="16876"/>
                    <a:pt x="8824" y="17031"/>
                    <a:pt x="9054" y="17242"/>
                  </a:cubicBezTo>
                  <a:cubicBezTo>
                    <a:pt x="9239" y="17414"/>
                    <a:pt x="9492" y="17648"/>
                    <a:pt x="9979" y="17963"/>
                  </a:cubicBezTo>
                  <a:cubicBezTo>
                    <a:pt x="10257" y="18141"/>
                    <a:pt x="10772" y="18473"/>
                    <a:pt x="10889" y="18473"/>
                  </a:cubicBezTo>
                  <a:cubicBezTo>
                    <a:pt x="10884" y="18472"/>
                    <a:pt x="10913" y="18443"/>
                    <a:pt x="10936" y="18420"/>
                  </a:cubicBezTo>
                  <a:cubicBezTo>
                    <a:pt x="10952" y="18404"/>
                    <a:pt x="10968" y="18386"/>
                    <a:pt x="10987" y="18368"/>
                  </a:cubicBezTo>
                  <a:cubicBezTo>
                    <a:pt x="11116" y="18242"/>
                    <a:pt x="11328" y="18064"/>
                    <a:pt x="11757" y="17934"/>
                  </a:cubicBezTo>
                  <a:cubicBezTo>
                    <a:pt x="12154" y="17813"/>
                    <a:pt x="12771" y="17757"/>
                    <a:pt x="13698" y="17757"/>
                  </a:cubicBezTo>
                  <a:cubicBezTo>
                    <a:pt x="14175" y="17757"/>
                    <a:pt x="14680" y="17772"/>
                    <a:pt x="15169" y="17785"/>
                  </a:cubicBezTo>
                  <a:cubicBezTo>
                    <a:pt x="15622" y="17798"/>
                    <a:pt x="16060" y="17810"/>
                    <a:pt x="16446" y="17810"/>
                  </a:cubicBezTo>
                  <a:cubicBezTo>
                    <a:pt x="16833" y="17810"/>
                    <a:pt x="17123" y="17798"/>
                    <a:pt x="17332" y="17771"/>
                  </a:cubicBezTo>
                  <a:cubicBezTo>
                    <a:pt x="17537" y="17745"/>
                    <a:pt x="17714" y="17721"/>
                    <a:pt x="17867" y="17699"/>
                  </a:cubicBezTo>
                  <a:cubicBezTo>
                    <a:pt x="18211" y="17653"/>
                    <a:pt x="18439" y="17621"/>
                    <a:pt x="18632" y="17621"/>
                  </a:cubicBezTo>
                  <a:cubicBezTo>
                    <a:pt x="18911" y="17621"/>
                    <a:pt x="19114" y="17690"/>
                    <a:pt x="19352" y="17870"/>
                  </a:cubicBezTo>
                  <a:cubicBezTo>
                    <a:pt x="19608" y="18064"/>
                    <a:pt x="19692" y="18204"/>
                    <a:pt x="19790" y="18397"/>
                  </a:cubicBezTo>
                  <a:cubicBezTo>
                    <a:pt x="19849" y="18512"/>
                    <a:pt x="19912" y="18632"/>
                    <a:pt x="20093" y="18840"/>
                  </a:cubicBezTo>
                  <a:cubicBezTo>
                    <a:pt x="20276" y="19049"/>
                    <a:pt x="20569" y="19324"/>
                    <a:pt x="20840" y="19464"/>
                  </a:cubicBezTo>
                  <a:cubicBezTo>
                    <a:pt x="20968" y="19532"/>
                    <a:pt x="21048" y="19546"/>
                    <a:pt x="21093" y="19546"/>
                  </a:cubicBezTo>
                  <a:cubicBezTo>
                    <a:pt x="21135" y="19546"/>
                    <a:pt x="21147" y="19537"/>
                    <a:pt x="21157" y="19516"/>
                  </a:cubicBezTo>
                  <a:cubicBezTo>
                    <a:pt x="21160" y="19508"/>
                    <a:pt x="21163" y="19500"/>
                    <a:pt x="21166" y="19489"/>
                  </a:cubicBezTo>
                  <a:cubicBezTo>
                    <a:pt x="21266" y="19162"/>
                    <a:pt x="21212" y="18901"/>
                    <a:pt x="21160" y="18649"/>
                  </a:cubicBezTo>
                  <a:cubicBezTo>
                    <a:pt x="21122" y="18468"/>
                    <a:pt x="21086" y="18295"/>
                    <a:pt x="21111" y="18112"/>
                  </a:cubicBezTo>
                  <a:cubicBezTo>
                    <a:pt x="21176" y="17619"/>
                    <a:pt x="21628" y="16980"/>
                    <a:pt x="22263" y="16481"/>
                  </a:cubicBezTo>
                  <a:cubicBezTo>
                    <a:pt x="22304" y="16449"/>
                    <a:pt x="22338" y="16420"/>
                    <a:pt x="22369" y="16393"/>
                  </a:cubicBezTo>
                  <a:cubicBezTo>
                    <a:pt x="22388" y="16377"/>
                    <a:pt x="22404" y="16362"/>
                    <a:pt x="22417" y="16349"/>
                  </a:cubicBezTo>
                  <a:cubicBezTo>
                    <a:pt x="22342" y="16260"/>
                    <a:pt x="22245" y="16140"/>
                    <a:pt x="22168" y="15966"/>
                  </a:cubicBezTo>
                  <a:cubicBezTo>
                    <a:pt x="22109" y="15832"/>
                    <a:pt x="21954" y="15652"/>
                    <a:pt x="21806" y="15478"/>
                  </a:cubicBezTo>
                  <a:cubicBezTo>
                    <a:pt x="21697" y="15352"/>
                    <a:pt x="21585" y="15221"/>
                    <a:pt x="21489" y="15087"/>
                  </a:cubicBezTo>
                  <a:lnTo>
                    <a:pt x="21271" y="14788"/>
                  </a:lnTo>
                  <a:lnTo>
                    <a:pt x="21293" y="14768"/>
                  </a:lnTo>
                  <a:cubicBezTo>
                    <a:pt x="21221" y="14623"/>
                    <a:pt x="21162" y="14456"/>
                    <a:pt x="21148" y="14270"/>
                  </a:cubicBezTo>
                  <a:cubicBezTo>
                    <a:pt x="21109" y="13703"/>
                    <a:pt x="21033" y="13248"/>
                    <a:pt x="20796" y="12865"/>
                  </a:cubicBezTo>
                  <a:cubicBezTo>
                    <a:pt x="20705" y="12719"/>
                    <a:pt x="20646" y="12692"/>
                    <a:pt x="20555" y="12648"/>
                  </a:cubicBezTo>
                  <a:cubicBezTo>
                    <a:pt x="20421" y="12584"/>
                    <a:pt x="20237" y="12496"/>
                    <a:pt x="20105" y="12122"/>
                  </a:cubicBezTo>
                  <a:cubicBezTo>
                    <a:pt x="19950" y="11685"/>
                    <a:pt x="19843" y="11466"/>
                    <a:pt x="19550" y="11109"/>
                  </a:cubicBezTo>
                  <a:cubicBezTo>
                    <a:pt x="19475" y="11018"/>
                    <a:pt x="19417" y="11001"/>
                    <a:pt x="19344" y="11001"/>
                  </a:cubicBezTo>
                  <a:cubicBezTo>
                    <a:pt x="19251" y="11001"/>
                    <a:pt x="19128" y="11035"/>
                    <a:pt x="18985" y="11077"/>
                  </a:cubicBezTo>
                  <a:cubicBezTo>
                    <a:pt x="18847" y="11116"/>
                    <a:pt x="18691" y="11161"/>
                    <a:pt x="18506" y="11191"/>
                  </a:cubicBezTo>
                  <a:cubicBezTo>
                    <a:pt x="18441" y="11203"/>
                    <a:pt x="18384" y="11207"/>
                    <a:pt x="18334" y="11207"/>
                  </a:cubicBezTo>
                  <a:cubicBezTo>
                    <a:pt x="18158" y="11207"/>
                    <a:pt x="18023" y="11142"/>
                    <a:pt x="17930" y="11012"/>
                  </a:cubicBezTo>
                  <a:cubicBezTo>
                    <a:pt x="17800" y="10826"/>
                    <a:pt x="17803" y="10595"/>
                    <a:pt x="17826" y="10330"/>
                  </a:cubicBezTo>
                  <a:cubicBezTo>
                    <a:pt x="17830" y="10291"/>
                    <a:pt x="17833" y="10252"/>
                    <a:pt x="17837" y="10213"/>
                  </a:cubicBezTo>
                  <a:cubicBezTo>
                    <a:pt x="17855" y="10013"/>
                    <a:pt x="17877" y="9787"/>
                    <a:pt x="17865" y="9524"/>
                  </a:cubicBezTo>
                  <a:cubicBezTo>
                    <a:pt x="17831" y="8737"/>
                    <a:pt x="18059" y="8481"/>
                    <a:pt x="18339" y="8249"/>
                  </a:cubicBezTo>
                  <a:cubicBezTo>
                    <a:pt x="18419" y="8183"/>
                    <a:pt x="18487" y="8125"/>
                    <a:pt x="18548" y="8037"/>
                  </a:cubicBezTo>
                  <a:cubicBezTo>
                    <a:pt x="18557" y="8025"/>
                    <a:pt x="18564" y="8014"/>
                    <a:pt x="18571" y="8004"/>
                  </a:cubicBezTo>
                  <a:cubicBezTo>
                    <a:pt x="18567" y="7999"/>
                    <a:pt x="18562" y="7992"/>
                    <a:pt x="18557" y="7986"/>
                  </a:cubicBezTo>
                  <a:cubicBezTo>
                    <a:pt x="18482" y="7882"/>
                    <a:pt x="18370" y="7725"/>
                    <a:pt x="18265" y="7474"/>
                  </a:cubicBezTo>
                  <a:cubicBezTo>
                    <a:pt x="18258" y="7456"/>
                    <a:pt x="18251" y="7440"/>
                    <a:pt x="18245" y="7426"/>
                  </a:cubicBezTo>
                  <a:cubicBezTo>
                    <a:pt x="18124" y="7501"/>
                    <a:pt x="17929" y="7611"/>
                    <a:pt x="17626" y="7635"/>
                  </a:cubicBezTo>
                  <a:cubicBezTo>
                    <a:pt x="17419" y="7651"/>
                    <a:pt x="17287" y="7661"/>
                    <a:pt x="17189" y="7661"/>
                  </a:cubicBezTo>
                  <a:cubicBezTo>
                    <a:pt x="17150" y="7661"/>
                    <a:pt x="17113" y="7659"/>
                    <a:pt x="17079" y="7655"/>
                  </a:cubicBezTo>
                  <a:cubicBezTo>
                    <a:pt x="16842" y="7629"/>
                    <a:pt x="16738" y="7513"/>
                    <a:pt x="16589" y="7323"/>
                  </a:cubicBezTo>
                  <a:lnTo>
                    <a:pt x="16551" y="7276"/>
                  </a:lnTo>
                  <a:cubicBezTo>
                    <a:pt x="16270" y="6924"/>
                    <a:pt x="16385" y="6570"/>
                    <a:pt x="16439" y="6400"/>
                  </a:cubicBezTo>
                  <a:cubicBezTo>
                    <a:pt x="16456" y="6349"/>
                    <a:pt x="16476" y="6284"/>
                    <a:pt x="16474" y="6261"/>
                  </a:cubicBezTo>
                  <a:cubicBezTo>
                    <a:pt x="16447" y="6061"/>
                    <a:pt x="16210" y="5763"/>
                    <a:pt x="15935" y="5419"/>
                  </a:cubicBezTo>
                  <a:cubicBezTo>
                    <a:pt x="15807" y="5258"/>
                    <a:pt x="15721" y="5244"/>
                    <a:pt x="15512" y="5211"/>
                  </a:cubicBezTo>
                  <a:cubicBezTo>
                    <a:pt x="15351" y="5185"/>
                    <a:pt x="15150" y="5154"/>
                    <a:pt x="14889" y="5037"/>
                  </a:cubicBezTo>
                  <a:cubicBezTo>
                    <a:pt x="14136" y="4699"/>
                    <a:pt x="13756" y="2794"/>
                    <a:pt x="13804" y="2263"/>
                  </a:cubicBezTo>
                  <a:cubicBezTo>
                    <a:pt x="13829" y="1992"/>
                    <a:pt x="13820" y="1737"/>
                    <a:pt x="13811" y="1469"/>
                  </a:cubicBezTo>
                  <a:cubicBezTo>
                    <a:pt x="13806" y="1328"/>
                    <a:pt x="13802" y="1188"/>
                    <a:pt x="13802" y="1047"/>
                  </a:cubicBezTo>
                  <a:cubicBezTo>
                    <a:pt x="13802" y="811"/>
                    <a:pt x="13898" y="586"/>
                    <a:pt x="14021" y="395"/>
                  </a:cubicBezTo>
                  <a:cubicBezTo>
                    <a:pt x="13954" y="377"/>
                    <a:pt x="13886" y="357"/>
                    <a:pt x="13820" y="336"/>
                  </a:cubicBezTo>
                  <a:cubicBezTo>
                    <a:pt x="13721" y="306"/>
                    <a:pt x="13622" y="277"/>
                    <a:pt x="13527" y="253"/>
                  </a:cubicBezTo>
                  <a:cubicBezTo>
                    <a:pt x="13125" y="151"/>
                    <a:pt x="12214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0"/>
            <p:cNvSpPr/>
            <p:nvPr/>
          </p:nvSpPr>
          <p:spPr>
            <a:xfrm>
              <a:off x="4497975" y="2015450"/>
              <a:ext cx="30250" cy="13800"/>
            </a:xfrm>
            <a:custGeom>
              <a:avLst/>
              <a:gdLst/>
              <a:ahLst/>
              <a:cxnLst/>
              <a:rect l="l" t="t" r="r" b="b"/>
              <a:pathLst>
                <a:path w="1210" h="552" extrusionOk="0">
                  <a:moveTo>
                    <a:pt x="1" y="1"/>
                  </a:moveTo>
                  <a:lnTo>
                    <a:pt x="1" y="1"/>
                  </a:lnTo>
                  <a:cubicBezTo>
                    <a:pt x="52" y="37"/>
                    <a:pt x="93" y="80"/>
                    <a:pt x="128" y="117"/>
                  </a:cubicBezTo>
                  <a:cubicBezTo>
                    <a:pt x="214" y="207"/>
                    <a:pt x="332" y="331"/>
                    <a:pt x="744" y="453"/>
                  </a:cubicBezTo>
                  <a:cubicBezTo>
                    <a:pt x="928" y="507"/>
                    <a:pt x="1085" y="541"/>
                    <a:pt x="1209" y="551"/>
                  </a:cubicBezTo>
                  <a:cubicBezTo>
                    <a:pt x="1193" y="529"/>
                    <a:pt x="1178" y="506"/>
                    <a:pt x="1164" y="484"/>
                  </a:cubicBezTo>
                  <a:cubicBezTo>
                    <a:pt x="1040" y="295"/>
                    <a:pt x="911" y="100"/>
                    <a:pt x="513" y="50"/>
                  </a:cubicBezTo>
                  <a:cubicBezTo>
                    <a:pt x="374" y="32"/>
                    <a:pt x="267" y="23"/>
                    <a:pt x="174" y="17"/>
                  </a:cubicBezTo>
                  <a:cubicBezTo>
                    <a:pt x="112" y="12"/>
                    <a:pt x="56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0"/>
            <p:cNvSpPr/>
            <p:nvPr/>
          </p:nvSpPr>
          <p:spPr>
            <a:xfrm>
              <a:off x="4080775" y="1924825"/>
              <a:ext cx="408250" cy="250925"/>
            </a:xfrm>
            <a:custGeom>
              <a:avLst/>
              <a:gdLst/>
              <a:ahLst/>
              <a:cxnLst/>
              <a:rect l="l" t="t" r="r" b="b"/>
              <a:pathLst>
                <a:path w="16330" h="10037" extrusionOk="0">
                  <a:moveTo>
                    <a:pt x="6040" y="0"/>
                  </a:moveTo>
                  <a:lnTo>
                    <a:pt x="6040" y="0"/>
                  </a:lnTo>
                  <a:cubicBezTo>
                    <a:pt x="5865" y="20"/>
                    <a:pt x="5487" y="124"/>
                    <a:pt x="4916" y="388"/>
                  </a:cubicBezTo>
                  <a:cubicBezTo>
                    <a:pt x="4677" y="498"/>
                    <a:pt x="4604" y="542"/>
                    <a:pt x="4586" y="558"/>
                  </a:cubicBezTo>
                  <a:cubicBezTo>
                    <a:pt x="4521" y="659"/>
                    <a:pt x="4444" y="765"/>
                    <a:pt x="4211" y="960"/>
                  </a:cubicBezTo>
                  <a:cubicBezTo>
                    <a:pt x="3952" y="1177"/>
                    <a:pt x="3789" y="1421"/>
                    <a:pt x="3599" y="1703"/>
                  </a:cubicBezTo>
                  <a:cubicBezTo>
                    <a:pt x="3444" y="1932"/>
                    <a:pt x="3270" y="2192"/>
                    <a:pt x="3026" y="2459"/>
                  </a:cubicBezTo>
                  <a:cubicBezTo>
                    <a:pt x="2694" y="2819"/>
                    <a:pt x="2439" y="2910"/>
                    <a:pt x="2168" y="3006"/>
                  </a:cubicBezTo>
                  <a:cubicBezTo>
                    <a:pt x="1962" y="3080"/>
                    <a:pt x="1747" y="3155"/>
                    <a:pt x="1440" y="3373"/>
                  </a:cubicBezTo>
                  <a:cubicBezTo>
                    <a:pt x="1001" y="3684"/>
                    <a:pt x="961" y="3709"/>
                    <a:pt x="849" y="3744"/>
                  </a:cubicBezTo>
                  <a:cubicBezTo>
                    <a:pt x="809" y="3757"/>
                    <a:pt x="741" y="3778"/>
                    <a:pt x="490" y="3911"/>
                  </a:cubicBezTo>
                  <a:cubicBezTo>
                    <a:pt x="277" y="4024"/>
                    <a:pt x="118" y="4112"/>
                    <a:pt x="1" y="4178"/>
                  </a:cubicBezTo>
                  <a:cubicBezTo>
                    <a:pt x="3" y="4192"/>
                    <a:pt x="4" y="4205"/>
                    <a:pt x="5" y="4219"/>
                  </a:cubicBezTo>
                  <a:cubicBezTo>
                    <a:pt x="5" y="4234"/>
                    <a:pt x="5" y="4248"/>
                    <a:pt x="5" y="4262"/>
                  </a:cubicBezTo>
                  <a:cubicBezTo>
                    <a:pt x="107" y="4302"/>
                    <a:pt x="258" y="4356"/>
                    <a:pt x="486" y="4430"/>
                  </a:cubicBezTo>
                  <a:cubicBezTo>
                    <a:pt x="568" y="4458"/>
                    <a:pt x="645" y="4484"/>
                    <a:pt x="714" y="4509"/>
                  </a:cubicBezTo>
                  <a:cubicBezTo>
                    <a:pt x="1201" y="4685"/>
                    <a:pt x="1379" y="4812"/>
                    <a:pt x="1491" y="4893"/>
                  </a:cubicBezTo>
                  <a:cubicBezTo>
                    <a:pt x="1548" y="4935"/>
                    <a:pt x="1566" y="4947"/>
                    <a:pt x="1637" y="4952"/>
                  </a:cubicBezTo>
                  <a:cubicBezTo>
                    <a:pt x="1660" y="4953"/>
                    <a:pt x="1690" y="4954"/>
                    <a:pt x="1729" y="4954"/>
                  </a:cubicBezTo>
                  <a:cubicBezTo>
                    <a:pt x="1867" y="4954"/>
                    <a:pt x="2083" y="4940"/>
                    <a:pt x="2433" y="4916"/>
                  </a:cubicBezTo>
                  <a:cubicBezTo>
                    <a:pt x="2502" y="4912"/>
                    <a:pt x="2567" y="4907"/>
                    <a:pt x="2627" y="4901"/>
                  </a:cubicBezTo>
                  <a:cubicBezTo>
                    <a:pt x="3046" y="4862"/>
                    <a:pt x="3230" y="4807"/>
                    <a:pt x="3356" y="4769"/>
                  </a:cubicBezTo>
                  <a:cubicBezTo>
                    <a:pt x="3459" y="4738"/>
                    <a:pt x="3548" y="4712"/>
                    <a:pt x="3680" y="4712"/>
                  </a:cubicBezTo>
                  <a:cubicBezTo>
                    <a:pt x="3871" y="4712"/>
                    <a:pt x="4129" y="4765"/>
                    <a:pt x="4875" y="4961"/>
                  </a:cubicBezTo>
                  <a:cubicBezTo>
                    <a:pt x="5251" y="5059"/>
                    <a:pt x="5589" y="5107"/>
                    <a:pt x="5908" y="5107"/>
                  </a:cubicBezTo>
                  <a:cubicBezTo>
                    <a:pt x="6079" y="5107"/>
                    <a:pt x="6218" y="5094"/>
                    <a:pt x="6333" y="5083"/>
                  </a:cubicBezTo>
                  <a:cubicBezTo>
                    <a:pt x="6425" y="5074"/>
                    <a:pt x="6503" y="5067"/>
                    <a:pt x="6571" y="5067"/>
                  </a:cubicBezTo>
                  <a:cubicBezTo>
                    <a:pt x="6984" y="5067"/>
                    <a:pt x="7149" y="5355"/>
                    <a:pt x="7281" y="5822"/>
                  </a:cubicBezTo>
                  <a:cubicBezTo>
                    <a:pt x="7378" y="6162"/>
                    <a:pt x="7452" y="6256"/>
                    <a:pt x="7501" y="6318"/>
                  </a:cubicBezTo>
                  <a:cubicBezTo>
                    <a:pt x="7718" y="6593"/>
                    <a:pt x="7666" y="6815"/>
                    <a:pt x="7540" y="7350"/>
                  </a:cubicBezTo>
                  <a:cubicBezTo>
                    <a:pt x="7502" y="7511"/>
                    <a:pt x="7464" y="7655"/>
                    <a:pt x="7429" y="7787"/>
                  </a:cubicBezTo>
                  <a:cubicBezTo>
                    <a:pt x="7261" y="8428"/>
                    <a:pt x="7238" y="8511"/>
                    <a:pt x="7533" y="8777"/>
                  </a:cubicBezTo>
                  <a:cubicBezTo>
                    <a:pt x="7709" y="8935"/>
                    <a:pt x="7833" y="8989"/>
                    <a:pt x="7922" y="9029"/>
                  </a:cubicBezTo>
                  <a:cubicBezTo>
                    <a:pt x="8315" y="9204"/>
                    <a:pt x="8295" y="9506"/>
                    <a:pt x="8222" y="9916"/>
                  </a:cubicBezTo>
                  <a:cubicBezTo>
                    <a:pt x="8214" y="9961"/>
                    <a:pt x="8208" y="10001"/>
                    <a:pt x="8202" y="10036"/>
                  </a:cubicBezTo>
                  <a:cubicBezTo>
                    <a:pt x="8331" y="9957"/>
                    <a:pt x="8432" y="9875"/>
                    <a:pt x="8465" y="9812"/>
                  </a:cubicBezTo>
                  <a:cubicBezTo>
                    <a:pt x="8406" y="9703"/>
                    <a:pt x="8309" y="9521"/>
                    <a:pt x="8287" y="9194"/>
                  </a:cubicBezTo>
                  <a:cubicBezTo>
                    <a:pt x="8255" y="8710"/>
                    <a:pt x="8400" y="8547"/>
                    <a:pt x="8643" y="8336"/>
                  </a:cubicBezTo>
                  <a:cubicBezTo>
                    <a:pt x="8759" y="8235"/>
                    <a:pt x="8917" y="8098"/>
                    <a:pt x="9129" y="7831"/>
                  </a:cubicBezTo>
                  <a:cubicBezTo>
                    <a:pt x="9360" y="7541"/>
                    <a:pt x="9400" y="7455"/>
                    <a:pt x="9407" y="7436"/>
                  </a:cubicBezTo>
                  <a:cubicBezTo>
                    <a:pt x="9423" y="7267"/>
                    <a:pt x="9463" y="7129"/>
                    <a:pt x="9626" y="6862"/>
                  </a:cubicBezTo>
                  <a:cubicBezTo>
                    <a:pt x="9689" y="6758"/>
                    <a:pt x="9735" y="6682"/>
                    <a:pt x="9771" y="6622"/>
                  </a:cubicBezTo>
                  <a:cubicBezTo>
                    <a:pt x="9907" y="6392"/>
                    <a:pt x="9926" y="6368"/>
                    <a:pt x="10110" y="6196"/>
                  </a:cubicBezTo>
                  <a:cubicBezTo>
                    <a:pt x="10157" y="6152"/>
                    <a:pt x="10218" y="6094"/>
                    <a:pt x="10301" y="6015"/>
                  </a:cubicBezTo>
                  <a:cubicBezTo>
                    <a:pt x="10564" y="5760"/>
                    <a:pt x="10574" y="5750"/>
                    <a:pt x="10674" y="5750"/>
                  </a:cubicBezTo>
                  <a:lnTo>
                    <a:pt x="10854" y="5750"/>
                  </a:lnTo>
                  <a:lnTo>
                    <a:pt x="10927" y="5958"/>
                  </a:lnTo>
                  <a:cubicBezTo>
                    <a:pt x="10964" y="6059"/>
                    <a:pt x="10960" y="6159"/>
                    <a:pt x="10920" y="6256"/>
                  </a:cubicBezTo>
                  <a:cubicBezTo>
                    <a:pt x="10989" y="6351"/>
                    <a:pt x="11095" y="6490"/>
                    <a:pt x="11285" y="6680"/>
                  </a:cubicBezTo>
                  <a:cubicBezTo>
                    <a:pt x="11304" y="6593"/>
                    <a:pt x="11334" y="6503"/>
                    <a:pt x="11378" y="6413"/>
                  </a:cubicBezTo>
                  <a:cubicBezTo>
                    <a:pt x="11465" y="6236"/>
                    <a:pt x="11451" y="6212"/>
                    <a:pt x="11376" y="6086"/>
                  </a:cubicBezTo>
                  <a:cubicBezTo>
                    <a:pt x="11316" y="5985"/>
                    <a:pt x="11233" y="5847"/>
                    <a:pt x="11233" y="5648"/>
                  </a:cubicBezTo>
                  <a:cubicBezTo>
                    <a:pt x="11233" y="5073"/>
                    <a:pt x="11627" y="4925"/>
                    <a:pt x="12517" y="4645"/>
                  </a:cubicBezTo>
                  <a:cubicBezTo>
                    <a:pt x="12819" y="4550"/>
                    <a:pt x="13035" y="4518"/>
                    <a:pt x="13200" y="4518"/>
                  </a:cubicBezTo>
                  <a:cubicBezTo>
                    <a:pt x="13347" y="4518"/>
                    <a:pt x="13454" y="4544"/>
                    <a:pt x="13546" y="4574"/>
                  </a:cubicBezTo>
                  <a:cubicBezTo>
                    <a:pt x="13645" y="4608"/>
                    <a:pt x="13744" y="4639"/>
                    <a:pt x="13941" y="4639"/>
                  </a:cubicBezTo>
                  <a:cubicBezTo>
                    <a:pt x="13978" y="4639"/>
                    <a:pt x="14018" y="4638"/>
                    <a:pt x="14063" y="4635"/>
                  </a:cubicBezTo>
                  <a:cubicBezTo>
                    <a:pt x="14376" y="4618"/>
                    <a:pt x="14407" y="4588"/>
                    <a:pt x="14510" y="4487"/>
                  </a:cubicBezTo>
                  <a:cubicBezTo>
                    <a:pt x="14658" y="4344"/>
                    <a:pt x="14881" y="4127"/>
                    <a:pt x="15579" y="3827"/>
                  </a:cubicBezTo>
                  <a:cubicBezTo>
                    <a:pt x="15976" y="3656"/>
                    <a:pt x="16183" y="3580"/>
                    <a:pt x="16329" y="3555"/>
                  </a:cubicBezTo>
                  <a:cubicBezTo>
                    <a:pt x="16108" y="3491"/>
                    <a:pt x="15804" y="3372"/>
                    <a:pt x="15266" y="3135"/>
                  </a:cubicBezTo>
                  <a:cubicBezTo>
                    <a:pt x="14567" y="2826"/>
                    <a:pt x="14509" y="2782"/>
                    <a:pt x="14398" y="2662"/>
                  </a:cubicBezTo>
                  <a:cubicBezTo>
                    <a:pt x="14352" y="2611"/>
                    <a:pt x="14266" y="2519"/>
                    <a:pt x="13681" y="2176"/>
                  </a:cubicBezTo>
                  <a:cubicBezTo>
                    <a:pt x="13385" y="2002"/>
                    <a:pt x="13247" y="1946"/>
                    <a:pt x="13184" y="1933"/>
                  </a:cubicBezTo>
                  <a:cubicBezTo>
                    <a:pt x="13173" y="1952"/>
                    <a:pt x="13162" y="1976"/>
                    <a:pt x="13151" y="1995"/>
                  </a:cubicBezTo>
                  <a:cubicBezTo>
                    <a:pt x="12972" y="2341"/>
                    <a:pt x="12713" y="2732"/>
                    <a:pt x="11895" y="3011"/>
                  </a:cubicBezTo>
                  <a:cubicBezTo>
                    <a:pt x="11651" y="3094"/>
                    <a:pt x="11163" y="3260"/>
                    <a:pt x="11034" y="3327"/>
                  </a:cubicBezTo>
                  <a:cubicBezTo>
                    <a:pt x="10962" y="3456"/>
                    <a:pt x="10842" y="3589"/>
                    <a:pt x="10380" y="3862"/>
                  </a:cubicBezTo>
                  <a:cubicBezTo>
                    <a:pt x="10013" y="4078"/>
                    <a:pt x="9807" y="4161"/>
                    <a:pt x="9644" y="4161"/>
                  </a:cubicBezTo>
                  <a:cubicBezTo>
                    <a:pt x="9409" y="4161"/>
                    <a:pt x="9299" y="3984"/>
                    <a:pt x="9239" y="3888"/>
                  </a:cubicBezTo>
                  <a:cubicBezTo>
                    <a:pt x="9188" y="3807"/>
                    <a:pt x="9149" y="3743"/>
                    <a:pt x="8921" y="3719"/>
                  </a:cubicBezTo>
                  <a:cubicBezTo>
                    <a:pt x="8419" y="3667"/>
                    <a:pt x="8419" y="3667"/>
                    <a:pt x="8327" y="3570"/>
                  </a:cubicBezTo>
                  <a:cubicBezTo>
                    <a:pt x="8327" y="3570"/>
                    <a:pt x="8253" y="3528"/>
                    <a:pt x="7842" y="3408"/>
                  </a:cubicBezTo>
                  <a:lnTo>
                    <a:pt x="7768" y="3387"/>
                  </a:lnTo>
                  <a:cubicBezTo>
                    <a:pt x="7232" y="3231"/>
                    <a:pt x="7052" y="3180"/>
                    <a:pt x="7031" y="2755"/>
                  </a:cubicBezTo>
                  <a:cubicBezTo>
                    <a:pt x="7026" y="2665"/>
                    <a:pt x="7018" y="2500"/>
                    <a:pt x="6806" y="2113"/>
                  </a:cubicBezTo>
                  <a:cubicBezTo>
                    <a:pt x="6753" y="2165"/>
                    <a:pt x="6691" y="2192"/>
                    <a:pt x="6631" y="2204"/>
                  </a:cubicBezTo>
                  <a:cubicBezTo>
                    <a:pt x="6469" y="2237"/>
                    <a:pt x="6435" y="2242"/>
                    <a:pt x="6233" y="2274"/>
                  </a:cubicBezTo>
                  <a:cubicBezTo>
                    <a:pt x="6087" y="2298"/>
                    <a:pt x="5852" y="2337"/>
                    <a:pt x="5410" y="2410"/>
                  </a:cubicBezTo>
                  <a:cubicBezTo>
                    <a:pt x="5299" y="2428"/>
                    <a:pt x="5196" y="2438"/>
                    <a:pt x="5102" y="2438"/>
                  </a:cubicBezTo>
                  <a:cubicBezTo>
                    <a:pt x="4758" y="2438"/>
                    <a:pt x="4528" y="2312"/>
                    <a:pt x="4405" y="2063"/>
                  </a:cubicBezTo>
                  <a:cubicBezTo>
                    <a:pt x="4238" y="1723"/>
                    <a:pt x="4382" y="1341"/>
                    <a:pt x="4398" y="1299"/>
                  </a:cubicBezTo>
                  <a:lnTo>
                    <a:pt x="4439" y="1197"/>
                  </a:lnTo>
                  <a:lnTo>
                    <a:pt x="4519" y="1145"/>
                  </a:lnTo>
                  <a:cubicBezTo>
                    <a:pt x="4831" y="943"/>
                    <a:pt x="5697" y="362"/>
                    <a:pt x="5964" y="94"/>
                  </a:cubicBezTo>
                  <a:cubicBezTo>
                    <a:pt x="6003" y="55"/>
                    <a:pt x="6025" y="23"/>
                    <a:pt x="6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0"/>
            <p:cNvSpPr/>
            <p:nvPr/>
          </p:nvSpPr>
          <p:spPr>
            <a:xfrm>
              <a:off x="4560900" y="2449100"/>
              <a:ext cx="332750" cy="392050"/>
            </a:xfrm>
            <a:custGeom>
              <a:avLst/>
              <a:gdLst/>
              <a:ahLst/>
              <a:cxnLst/>
              <a:rect l="l" t="t" r="r" b="b"/>
              <a:pathLst>
                <a:path w="13310" h="15682" extrusionOk="0">
                  <a:moveTo>
                    <a:pt x="12482" y="0"/>
                  </a:moveTo>
                  <a:cubicBezTo>
                    <a:pt x="12324" y="19"/>
                    <a:pt x="12060" y="124"/>
                    <a:pt x="11824" y="216"/>
                  </a:cubicBezTo>
                  <a:cubicBezTo>
                    <a:pt x="11591" y="307"/>
                    <a:pt x="11352" y="401"/>
                    <a:pt x="11141" y="455"/>
                  </a:cubicBezTo>
                  <a:cubicBezTo>
                    <a:pt x="11104" y="465"/>
                    <a:pt x="11078" y="473"/>
                    <a:pt x="11057" y="480"/>
                  </a:cubicBezTo>
                  <a:cubicBezTo>
                    <a:pt x="11058" y="490"/>
                    <a:pt x="11058" y="502"/>
                    <a:pt x="11059" y="514"/>
                  </a:cubicBezTo>
                  <a:cubicBezTo>
                    <a:pt x="11068" y="703"/>
                    <a:pt x="11082" y="1017"/>
                    <a:pt x="10959" y="1470"/>
                  </a:cubicBezTo>
                  <a:cubicBezTo>
                    <a:pt x="10705" y="2401"/>
                    <a:pt x="10154" y="2690"/>
                    <a:pt x="9153" y="3217"/>
                  </a:cubicBezTo>
                  <a:cubicBezTo>
                    <a:pt x="8979" y="3308"/>
                    <a:pt x="8790" y="3408"/>
                    <a:pt x="8581" y="3521"/>
                  </a:cubicBezTo>
                  <a:cubicBezTo>
                    <a:pt x="7944" y="3868"/>
                    <a:pt x="7609" y="3992"/>
                    <a:pt x="7300" y="3992"/>
                  </a:cubicBezTo>
                  <a:cubicBezTo>
                    <a:pt x="7048" y="3992"/>
                    <a:pt x="6842" y="3910"/>
                    <a:pt x="6556" y="3796"/>
                  </a:cubicBezTo>
                  <a:cubicBezTo>
                    <a:pt x="6372" y="3723"/>
                    <a:pt x="6143" y="3632"/>
                    <a:pt x="5839" y="3540"/>
                  </a:cubicBezTo>
                  <a:cubicBezTo>
                    <a:pt x="4703" y="3196"/>
                    <a:pt x="3781" y="2386"/>
                    <a:pt x="3439" y="2054"/>
                  </a:cubicBezTo>
                  <a:cubicBezTo>
                    <a:pt x="3432" y="2047"/>
                    <a:pt x="3425" y="2040"/>
                    <a:pt x="3419" y="2034"/>
                  </a:cubicBezTo>
                  <a:cubicBezTo>
                    <a:pt x="2879" y="1976"/>
                    <a:pt x="2313" y="1941"/>
                    <a:pt x="1723" y="1931"/>
                  </a:cubicBezTo>
                  <a:cubicBezTo>
                    <a:pt x="1704" y="1931"/>
                    <a:pt x="1684" y="1931"/>
                    <a:pt x="1665" y="1931"/>
                  </a:cubicBezTo>
                  <a:cubicBezTo>
                    <a:pt x="1611" y="1931"/>
                    <a:pt x="1557" y="1931"/>
                    <a:pt x="1504" y="1931"/>
                  </a:cubicBezTo>
                  <a:cubicBezTo>
                    <a:pt x="1484" y="1931"/>
                    <a:pt x="1464" y="1931"/>
                    <a:pt x="1445" y="1931"/>
                  </a:cubicBezTo>
                  <a:cubicBezTo>
                    <a:pt x="1233" y="1931"/>
                    <a:pt x="1019" y="1931"/>
                    <a:pt x="801" y="1936"/>
                  </a:cubicBezTo>
                  <a:cubicBezTo>
                    <a:pt x="680" y="1939"/>
                    <a:pt x="556" y="1945"/>
                    <a:pt x="432" y="1950"/>
                  </a:cubicBezTo>
                  <a:cubicBezTo>
                    <a:pt x="289" y="1957"/>
                    <a:pt x="145" y="1963"/>
                    <a:pt x="0" y="1972"/>
                  </a:cubicBezTo>
                  <a:cubicBezTo>
                    <a:pt x="3" y="2033"/>
                    <a:pt x="6" y="2104"/>
                    <a:pt x="11" y="2180"/>
                  </a:cubicBezTo>
                  <a:cubicBezTo>
                    <a:pt x="11" y="2193"/>
                    <a:pt x="12" y="2207"/>
                    <a:pt x="13" y="2220"/>
                  </a:cubicBezTo>
                  <a:cubicBezTo>
                    <a:pt x="16" y="2277"/>
                    <a:pt x="19" y="2343"/>
                    <a:pt x="24" y="2408"/>
                  </a:cubicBezTo>
                  <a:cubicBezTo>
                    <a:pt x="27" y="2468"/>
                    <a:pt x="30" y="2531"/>
                    <a:pt x="34" y="2596"/>
                  </a:cubicBezTo>
                  <a:cubicBezTo>
                    <a:pt x="37" y="2636"/>
                    <a:pt x="39" y="2677"/>
                    <a:pt x="41" y="2718"/>
                  </a:cubicBezTo>
                  <a:cubicBezTo>
                    <a:pt x="45" y="2782"/>
                    <a:pt x="48" y="2846"/>
                    <a:pt x="53" y="2914"/>
                  </a:cubicBezTo>
                  <a:cubicBezTo>
                    <a:pt x="54" y="2937"/>
                    <a:pt x="55" y="2962"/>
                    <a:pt x="57" y="2985"/>
                  </a:cubicBezTo>
                  <a:cubicBezTo>
                    <a:pt x="65" y="3131"/>
                    <a:pt x="75" y="3289"/>
                    <a:pt x="86" y="3457"/>
                  </a:cubicBezTo>
                  <a:cubicBezTo>
                    <a:pt x="87" y="3470"/>
                    <a:pt x="87" y="3483"/>
                    <a:pt x="88" y="3496"/>
                  </a:cubicBezTo>
                  <a:cubicBezTo>
                    <a:pt x="93" y="3586"/>
                    <a:pt x="100" y="3679"/>
                    <a:pt x="106" y="3777"/>
                  </a:cubicBezTo>
                  <a:cubicBezTo>
                    <a:pt x="107" y="3807"/>
                    <a:pt x="111" y="3839"/>
                    <a:pt x="112" y="3870"/>
                  </a:cubicBezTo>
                  <a:cubicBezTo>
                    <a:pt x="121" y="4017"/>
                    <a:pt x="132" y="4173"/>
                    <a:pt x="143" y="4334"/>
                  </a:cubicBezTo>
                  <a:cubicBezTo>
                    <a:pt x="147" y="4410"/>
                    <a:pt x="152" y="4484"/>
                    <a:pt x="158" y="4562"/>
                  </a:cubicBezTo>
                  <a:cubicBezTo>
                    <a:pt x="162" y="4636"/>
                    <a:pt x="167" y="4710"/>
                    <a:pt x="173" y="4786"/>
                  </a:cubicBezTo>
                  <a:cubicBezTo>
                    <a:pt x="183" y="4948"/>
                    <a:pt x="195" y="5111"/>
                    <a:pt x="207" y="5285"/>
                  </a:cubicBezTo>
                  <a:cubicBezTo>
                    <a:pt x="260" y="6040"/>
                    <a:pt x="292" y="6394"/>
                    <a:pt x="312" y="6554"/>
                  </a:cubicBezTo>
                  <a:cubicBezTo>
                    <a:pt x="419" y="6680"/>
                    <a:pt x="452" y="6915"/>
                    <a:pt x="482" y="7130"/>
                  </a:cubicBezTo>
                  <a:cubicBezTo>
                    <a:pt x="548" y="7611"/>
                    <a:pt x="535" y="7759"/>
                    <a:pt x="504" y="7999"/>
                  </a:cubicBezTo>
                  <a:cubicBezTo>
                    <a:pt x="476" y="8223"/>
                    <a:pt x="429" y="8599"/>
                    <a:pt x="485" y="9915"/>
                  </a:cubicBezTo>
                  <a:cubicBezTo>
                    <a:pt x="497" y="10181"/>
                    <a:pt x="531" y="10989"/>
                    <a:pt x="594" y="11106"/>
                  </a:cubicBezTo>
                  <a:cubicBezTo>
                    <a:pt x="605" y="11117"/>
                    <a:pt x="623" y="11127"/>
                    <a:pt x="642" y="11141"/>
                  </a:cubicBezTo>
                  <a:cubicBezTo>
                    <a:pt x="875" y="11307"/>
                    <a:pt x="1136" y="11554"/>
                    <a:pt x="1532" y="12569"/>
                  </a:cubicBezTo>
                  <a:cubicBezTo>
                    <a:pt x="1568" y="12663"/>
                    <a:pt x="1602" y="12749"/>
                    <a:pt x="1632" y="12829"/>
                  </a:cubicBezTo>
                  <a:cubicBezTo>
                    <a:pt x="1641" y="12853"/>
                    <a:pt x="1649" y="12874"/>
                    <a:pt x="1657" y="12897"/>
                  </a:cubicBezTo>
                  <a:cubicBezTo>
                    <a:pt x="1678" y="12951"/>
                    <a:pt x="1697" y="13004"/>
                    <a:pt x="1715" y="13053"/>
                  </a:cubicBezTo>
                  <a:cubicBezTo>
                    <a:pt x="1725" y="13078"/>
                    <a:pt x="1734" y="13102"/>
                    <a:pt x="1742" y="13127"/>
                  </a:cubicBezTo>
                  <a:cubicBezTo>
                    <a:pt x="1756" y="13166"/>
                    <a:pt x="1770" y="13205"/>
                    <a:pt x="1782" y="13240"/>
                  </a:cubicBezTo>
                  <a:cubicBezTo>
                    <a:pt x="1790" y="13265"/>
                    <a:pt x="1798" y="13289"/>
                    <a:pt x="1805" y="13312"/>
                  </a:cubicBezTo>
                  <a:cubicBezTo>
                    <a:pt x="1816" y="13343"/>
                    <a:pt x="1826" y="13373"/>
                    <a:pt x="1835" y="13402"/>
                  </a:cubicBezTo>
                  <a:cubicBezTo>
                    <a:pt x="1842" y="13424"/>
                    <a:pt x="1848" y="13445"/>
                    <a:pt x="1854" y="13464"/>
                  </a:cubicBezTo>
                  <a:cubicBezTo>
                    <a:pt x="1862" y="13491"/>
                    <a:pt x="1869" y="13515"/>
                    <a:pt x="1875" y="13540"/>
                  </a:cubicBezTo>
                  <a:cubicBezTo>
                    <a:pt x="1879" y="13558"/>
                    <a:pt x="1885" y="13576"/>
                    <a:pt x="1889" y="13593"/>
                  </a:cubicBezTo>
                  <a:cubicBezTo>
                    <a:pt x="1894" y="13616"/>
                    <a:pt x="1899" y="13637"/>
                    <a:pt x="1903" y="13658"/>
                  </a:cubicBezTo>
                  <a:cubicBezTo>
                    <a:pt x="1906" y="13673"/>
                    <a:pt x="1909" y="13689"/>
                    <a:pt x="1912" y="13703"/>
                  </a:cubicBezTo>
                  <a:cubicBezTo>
                    <a:pt x="1915" y="13723"/>
                    <a:pt x="1918" y="13742"/>
                    <a:pt x="1920" y="13761"/>
                  </a:cubicBezTo>
                  <a:cubicBezTo>
                    <a:pt x="1921" y="13772"/>
                    <a:pt x="1923" y="13785"/>
                    <a:pt x="1924" y="13797"/>
                  </a:cubicBezTo>
                  <a:cubicBezTo>
                    <a:pt x="1924" y="13798"/>
                    <a:pt x="1926" y="13799"/>
                    <a:pt x="1926" y="13800"/>
                  </a:cubicBezTo>
                  <a:cubicBezTo>
                    <a:pt x="1928" y="13801"/>
                    <a:pt x="1931" y="13803"/>
                    <a:pt x="1934" y="13804"/>
                  </a:cubicBezTo>
                  <a:cubicBezTo>
                    <a:pt x="1944" y="13810"/>
                    <a:pt x="1954" y="13816"/>
                    <a:pt x="1966" y="13822"/>
                  </a:cubicBezTo>
                  <a:cubicBezTo>
                    <a:pt x="1973" y="13825"/>
                    <a:pt x="1978" y="13828"/>
                    <a:pt x="1986" y="13831"/>
                  </a:cubicBezTo>
                  <a:cubicBezTo>
                    <a:pt x="2005" y="13841"/>
                    <a:pt x="2027" y="13852"/>
                    <a:pt x="2051" y="13862"/>
                  </a:cubicBezTo>
                  <a:cubicBezTo>
                    <a:pt x="2060" y="13866"/>
                    <a:pt x="2068" y="13870"/>
                    <a:pt x="2078" y="13873"/>
                  </a:cubicBezTo>
                  <a:cubicBezTo>
                    <a:pt x="2097" y="13882"/>
                    <a:pt x="2120" y="13890"/>
                    <a:pt x="2144" y="13900"/>
                  </a:cubicBezTo>
                  <a:cubicBezTo>
                    <a:pt x="2154" y="13904"/>
                    <a:pt x="2164" y="13909"/>
                    <a:pt x="2174" y="13912"/>
                  </a:cubicBezTo>
                  <a:cubicBezTo>
                    <a:pt x="2211" y="13926"/>
                    <a:pt x="2248" y="13940"/>
                    <a:pt x="2291" y="13955"/>
                  </a:cubicBezTo>
                  <a:cubicBezTo>
                    <a:pt x="2606" y="14062"/>
                    <a:pt x="2883" y="14147"/>
                    <a:pt x="3109" y="14216"/>
                  </a:cubicBezTo>
                  <a:cubicBezTo>
                    <a:pt x="3373" y="14297"/>
                    <a:pt x="3533" y="14347"/>
                    <a:pt x="3641" y="14392"/>
                  </a:cubicBezTo>
                  <a:cubicBezTo>
                    <a:pt x="3653" y="14379"/>
                    <a:pt x="3668" y="14364"/>
                    <a:pt x="3681" y="14349"/>
                  </a:cubicBezTo>
                  <a:cubicBezTo>
                    <a:pt x="3847" y="14179"/>
                    <a:pt x="4074" y="13946"/>
                    <a:pt x="4352" y="13946"/>
                  </a:cubicBezTo>
                  <a:cubicBezTo>
                    <a:pt x="4430" y="13946"/>
                    <a:pt x="4507" y="13965"/>
                    <a:pt x="4579" y="14003"/>
                  </a:cubicBezTo>
                  <a:cubicBezTo>
                    <a:pt x="4868" y="14156"/>
                    <a:pt x="4881" y="14450"/>
                    <a:pt x="4886" y="14561"/>
                  </a:cubicBezTo>
                  <a:cubicBezTo>
                    <a:pt x="4886" y="14563"/>
                    <a:pt x="4886" y="14565"/>
                    <a:pt x="4886" y="14567"/>
                  </a:cubicBezTo>
                  <a:cubicBezTo>
                    <a:pt x="4924" y="14591"/>
                    <a:pt x="5026" y="14642"/>
                    <a:pt x="5273" y="14686"/>
                  </a:cubicBezTo>
                  <a:cubicBezTo>
                    <a:pt x="5555" y="14737"/>
                    <a:pt x="5737" y="14813"/>
                    <a:pt x="5852" y="14936"/>
                  </a:cubicBezTo>
                  <a:cubicBezTo>
                    <a:pt x="5895" y="14917"/>
                    <a:pt x="5956" y="14891"/>
                    <a:pt x="6020" y="14862"/>
                  </a:cubicBezTo>
                  <a:cubicBezTo>
                    <a:pt x="6042" y="14854"/>
                    <a:pt x="6063" y="14844"/>
                    <a:pt x="6086" y="14834"/>
                  </a:cubicBezTo>
                  <a:lnTo>
                    <a:pt x="6393" y="14701"/>
                  </a:lnTo>
                  <a:cubicBezTo>
                    <a:pt x="6990" y="14445"/>
                    <a:pt x="7290" y="14211"/>
                    <a:pt x="7488" y="14057"/>
                  </a:cubicBezTo>
                  <a:cubicBezTo>
                    <a:pt x="7655" y="13928"/>
                    <a:pt x="7786" y="13825"/>
                    <a:pt x="7959" y="13825"/>
                  </a:cubicBezTo>
                  <a:cubicBezTo>
                    <a:pt x="8062" y="13825"/>
                    <a:pt x="8164" y="13862"/>
                    <a:pt x="8279" y="13942"/>
                  </a:cubicBezTo>
                  <a:cubicBezTo>
                    <a:pt x="8357" y="13994"/>
                    <a:pt x="8436" y="14004"/>
                    <a:pt x="8518" y="14014"/>
                  </a:cubicBezTo>
                  <a:cubicBezTo>
                    <a:pt x="8642" y="14028"/>
                    <a:pt x="8809" y="14047"/>
                    <a:pt x="8924" y="14241"/>
                  </a:cubicBezTo>
                  <a:cubicBezTo>
                    <a:pt x="9045" y="14449"/>
                    <a:pt x="9019" y="14737"/>
                    <a:pt x="8972" y="15017"/>
                  </a:cubicBezTo>
                  <a:cubicBezTo>
                    <a:pt x="8956" y="15109"/>
                    <a:pt x="8935" y="15190"/>
                    <a:pt x="8913" y="15265"/>
                  </a:cubicBezTo>
                  <a:cubicBezTo>
                    <a:pt x="8904" y="15290"/>
                    <a:pt x="8897" y="15312"/>
                    <a:pt x="8889" y="15335"/>
                  </a:cubicBezTo>
                  <a:cubicBezTo>
                    <a:pt x="8872" y="15383"/>
                    <a:pt x="8854" y="15430"/>
                    <a:pt x="8836" y="15471"/>
                  </a:cubicBezTo>
                  <a:cubicBezTo>
                    <a:pt x="8826" y="15493"/>
                    <a:pt x="8817" y="15513"/>
                    <a:pt x="8808" y="15533"/>
                  </a:cubicBezTo>
                  <a:cubicBezTo>
                    <a:pt x="8786" y="15573"/>
                    <a:pt x="8766" y="15611"/>
                    <a:pt x="8746" y="15646"/>
                  </a:cubicBezTo>
                  <a:cubicBezTo>
                    <a:pt x="8738" y="15658"/>
                    <a:pt x="8733" y="15671"/>
                    <a:pt x="8725" y="15682"/>
                  </a:cubicBezTo>
                  <a:cubicBezTo>
                    <a:pt x="8747" y="15671"/>
                    <a:pt x="8770" y="15660"/>
                    <a:pt x="8791" y="15649"/>
                  </a:cubicBezTo>
                  <a:cubicBezTo>
                    <a:pt x="8819" y="15636"/>
                    <a:pt x="8845" y="15622"/>
                    <a:pt x="8871" y="15607"/>
                  </a:cubicBezTo>
                  <a:cubicBezTo>
                    <a:pt x="8923" y="15578"/>
                    <a:pt x="8971" y="15549"/>
                    <a:pt x="9016" y="15519"/>
                  </a:cubicBezTo>
                  <a:cubicBezTo>
                    <a:pt x="9035" y="15507"/>
                    <a:pt x="9056" y="15495"/>
                    <a:pt x="9074" y="15483"/>
                  </a:cubicBezTo>
                  <a:cubicBezTo>
                    <a:pt x="9134" y="15441"/>
                    <a:pt x="9190" y="15401"/>
                    <a:pt x="9239" y="15361"/>
                  </a:cubicBezTo>
                  <a:cubicBezTo>
                    <a:pt x="9244" y="15357"/>
                    <a:pt x="9249" y="15352"/>
                    <a:pt x="9253" y="15348"/>
                  </a:cubicBezTo>
                  <a:cubicBezTo>
                    <a:pt x="9297" y="15313"/>
                    <a:pt x="9337" y="15277"/>
                    <a:pt x="9371" y="15243"/>
                  </a:cubicBezTo>
                  <a:cubicBezTo>
                    <a:pt x="9384" y="15231"/>
                    <a:pt x="9393" y="15219"/>
                    <a:pt x="9405" y="15208"/>
                  </a:cubicBezTo>
                  <a:cubicBezTo>
                    <a:pt x="9429" y="15183"/>
                    <a:pt x="9451" y="15158"/>
                    <a:pt x="9471" y="15135"/>
                  </a:cubicBezTo>
                  <a:cubicBezTo>
                    <a:pt x="9479" y="15124"/>
                    <a:pt x="9488" y="15112"/>
                    <a:pt x="9496" y="15101"/>
                  </a:cubicBezTo>
                  <a:cubicBezTo>
                    <a:pt x="9513" y="15080"/>
                    <a:pt x="9526" y="15060"/>
                    <a:pt x="9537" y="15040"/>
                  </a:cubicBezTo>
                  <a:cubicBezTo>
                    <a:pt x="9542" y="15033"/>
                    <a:pt x="9548" y="15024"/>
                    <a:pt x="9551" y="15017"/>
                  </a:cubicBezTo>
                  <a:cubicBezTo>
                    <a:pt x="9564" y="14992"/>
                    <a:pt x="9573" y="14970"/>
                    <a:pt x="9575" y="14953"/>
                  </a:cubicBezTo>
                  <a:lnTo>
                    <a:pt x="9550" y="14814"/>
                  </a:lnTo>
                  <a:cubicBezTo>
                    <a:pt x="9445" y="14187"/>
                    <a:pt x="9268" y="13137"/>
                    <a:pt x="9765" y="12326"/>
                  </a:cubicBezTo>
                  <a:cubicBezTo>
                    <a:pt x="10174" y="11657"/>
                    <a:pt x="11081" y="11235"/>
                    <a:pt x="11449" y="11085"/>
                  </a:cubicBezTo>
                  <a:cubicBezTo>
                    <a:pt x="11723" y="9812"/>
                    <a:pt x="12436" y="9408"/>
                    <a:pt x="12827" y="9186"/>
                  </a:cubicBezTo>
                  <a:cubicBezTo>
                    <a:pt x="12885" y="9152"/>
                    <a:pt x="12957" y="9112"/>
                    <a:pt x="13005" y="9078"/>
                  </a:cubicBezTo>
                  <a:cubicBezTo>
                    <a:pt x="12991" y="9002"/>
                    <a:pt x="12969" y="8926"/>
                    <a:pt x="12946" y="8847"/>
                  </a:cubicBezTo>
                  <a:lnTo>
                    <a:pt x="12944" y="8845"/>
                  </a:lnTo>
                  <a:lnTo>
                    <a:pt x="12896" y="8670"/>
                  </a:lnTo>
                  <a:cubicBezTo>
                    <a:pt x="12896" y="8668"/>
                    <a:pt x="12895" y="8666"/>
                    <a:pt x="12895" y="8664"/>
                  </a:cubicBezTo>
                  <a:lnTo>
                    <a:pt x="12733" y="8062"/>
                  </a:lnTo>
                  <a:lnTo>
                    <a:pt x="12810" y="8087"/>
                  </a:lnTo>
                  <a:cubicBezTo>
                    <a:pt x="12807" y="7955"/>
                    <a:pt x="12809" y="7814"/>
                    <a:pt x="12829" y="7644"/>
                  </a:cubicBezTo>
                  <a:cubicBezTo>
                    <a:pt x="12870" y="7313"/>
                    <a:pt x="12950" y="7033"/>
                    <a:pt x="13029" y="6761"/>
                  </a:cubicBezTo>
                  <a:cubicBezTo>
                    <a:pt x="13142" y="6368"/>
                    <a:pt x="13259" y="5960"/>
                    <a:pt x="13285" y="5316"/>
                  </a:cubicBezTo>
                  <a:cubicBezTo>
                    <a:pt x="13310" y="4674"/>
                    <a:pt x="13248" y="4339"/>
                    <a:pt x="13168" y="3917"/>
                  </a:cubicBezTo>
                  <a:cubicBezTo>
                    <a:pt x="13114" y="3630"/>
                    <a:pt x="13052" y="3305"/>
                    <a:pt x="13017" y="2852"/>
                  </a:cubicBezTo>
                  <a:cubicBezTo>
                    <a:pt x="13012" y="2788"/>
                    <a:pt x="13005" y="2722"/>
                    <a:pt x="12999" y="2653"/>
                  </a:cubicBezTo>
                  <a:cubicBezTo>
                    <a:pt x="12998" y="2638"/>
                    <a:pt x="12996" y="2623"/>
                    <a:pt x="12993" y="2608"/>
                  </a:cubicBezTo>
                  <a:cubicBezTo>
                    <a:pt x="12988" y="2554"/>
                    <a:pt x="12982" y="2500"/>
                    <a:pt x="12975" y="2444"/>
                  </a:cubicBezTo>
                  <a:cubicBezTo>
                    <a:pt x="12973" y="2426"/>
                    <a:pt x="12971" y="2407"/>
                    <a:pt x="12969" y="2389"/>
                  </a:cubicBezTo>
                  <a:cubicBezTo>
                    <a:pt x="12961" y="2336"/>
                    <a:pt x="12955" y="2283"/>
                    <a:pt x="12947" y="2228"/>
                  </a:cubicBezTo>
                  <a:cubicBezTo>
                    <a:pt x="12945" y="2209"/>
                    <a:pt x="12942" y="2190"/>
                    <a:pt x="12940" y="2170"/>
                  </a:cubicBezTo>
                  <a:cubicBezTo>
                    <a:pt x="12932" y="2115"/>
                    <a:pt x="12924" y="2061"/>
                    <a:pt x="12916" y="2006"/>
                  </a:cubicBezTo>
                  <a:cubicBezTo>
                    <a:pt x="12913" y="1988"/>
                    <a:pt x="12910" y="1970"/>
                    <a:pt x="12908" y="1951"/>
                  </a:cubicBezTo>
                  <a:cubicBezTo>
                    <a:pt x="12899" y="1895"/>
                    <a:pt x="12889" y="1838"/>
                    <a:pt x="12881" y="1782"/>
                  </a:cubicBezTo>
                  <a:cubicBezTo>
                    <a:pt x="12878" y="1765"/>
                    <a:pt x="12875" y="1749"/>
                    <a:pt x="12872" y="1733"/>
                  </a:cubicBezTo>
                  <a:cubicBezTo>
                    <a:pt x="12863" y="1674"/>
                    <a:pt x="12853" y="1615"/>
                    <a:pt x="12842" y="1556"/>
                  </a:cubicBezTo>
                  <a:cubicBezTo>
                    <a:pt x="12840" y="1543"/>
                    <a:pt x="12838" y="1529"/>
                    <a:pt x="12835" y="1516"/>
                  </a:cubicBezTo>
                  <a:cubicBezTo>
                    <a:pt x="12825" y="1455"/>
                    <a:pt x="12813" y="1395"/>
                    <a:pt x="12802" y="1336"/>
                  </a:cubicBezTo>
                  <a:cubicBezTo>
                    <a:pt x="12800" y="1323"/>
                    <a:pt x="12798" y="1311"/>
                    <a:pt x="12796" y="1298"/>
                  </a:cubicBezTo>
                  <a:cubicBezTo>
                    <a:pt x="12784" y="1239"/>
                    <a:pt x="12773" y="1180"/>
                    <a:pt x="12762" y="1122"/>
                  </a:cubicBezTo>
                  <a:cubicBezTo>
                    <a:pt x="12760" y="1110"/>
                    <a:pt x="12757" y="1099"/>
                    <a:pt x="12754" y="1087"/>
                  </a:cubicBezTo>
                  <a:cubicBezTo>
                    <a:pt x="12742" y="1029"/>
                    <a:pt x="12732" y="971"/>
                    <a:pt x="12719" y="916"/>
                  </a:cubicBezTo>
                  <a:cubicBezTo>
                    <a:pt x="12718" y="906"/>
                    <a:pt x="12716" y="896"/>
                    <a:pt x="12713" y="886"/>
                  </a:cubicBezTo>
                  <a:cubicBezTo>
                    <a:pt x="12701" y="829"/>
                    <a:pt x="12690" y="775"/>
                    <a:pt x="12677" y="722"/>
                  </a:cubicBezTo>
                  <a:cubicBezTo>
                    <a:pt x="12676" y="712"/>
                    <a:pt x="12674" y="704"/>
                    <a:pt x="12672" y="695"/>
                  </a:cubicBezTo>
                  <a:cubicBezTo>
                    <a:pt x="12660" y="643"/>
                    <a:pt x="12648" y="591"/>
                    <a:pt x="12636" y="543"/>
                  </a:cubicBezTo>
                  <a:cubicBezTo>
                    <a:pt x="12634" y="534"/>
                    <a:pt x="12633" y="527"/>
                    <a:pt x="12631" y="518"/>
                  </a:cubicBezTo>
                  <a:cubicBezTo>
                    <a:pt x="12619" y="471"/>
                    <a:pt x="12608" y="426"/>
                    <a:pt x="12596" y="383"/>
                  </a:cubicBezTo>
                  <a:cubicBezTo>
                    <a:pt x="12594" y="375"/>
                    <a:pt x="12592" y="366"/>
                    <a:pt x="12590" y="357"/>
                  </a:cubicBezTo>
                  <a:cubicBezTo>
                    <a:pt x="12580" y="317"/>
                    <a:pt x="12570" y="278"/>
                    <a:pt x="12559" y="240"/>
                  </a:cubicBezTo>
                  <a:cubicBezTo>
                    <a:pt x="12557" y="234"/>
                    <a:pt x="12555" y="225"/>
                    <a:pt x="12553" y="218"/>
                  </a:cubicBezTo>
                  <a:cubicBezTo>
                    <a:pt x="12543" y="183"/>
                    <a:pt x="12533" y="150"/>
                    <a:pt x="12524" y="120"/>
                  </a:cubicBezTo>
                  <a:cubicBezTo>
                    <a:pt x="12522" y="115"/>
                    <a:pt x="12519" y="107"/>
                    <a:pt x="12518" y="101"/>
                  </a:cubicBezTo>
                  <a:cubicBezTo>
                    <a:pt x="12509" y="72"/>
                    <a:pt x="12500" y="46"/>
                    <a:pt x="12491" y="24"/>
                  </a:cubicBezTo>
                  <a:cubicBezTo>
                    <a:pt x="12489" y="19"/>
                    <a:pt x="12488" y="14"/>
                    <a:pt x="12486" y="10"/>
                  </a:cubicBezTo>
                  <a:cubicBezTo>
                    <a:pt x="12485" y="6"/>
                    <a:pt x="12484" y="3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0"/>
            <p:cNvSpPr/>
            <p:nvPr/>
          </p:nvSpPr>
          <p:spPr>
            <a:xfrm>
              <a:off x="5512800" y="1620725"/>
              <a:ext cx="308525" cy="474350"/>
            </a:xfrm>
            <a:custGeom>
              <a:avLst/>
              <a:gdLst/>
              <a:ahLst/>
              <a:cxnLst/>
              <a:rect l="l" t="t" r="r" b="b"/>
              <a:pathLst>
                <a:path w="12341" h="18974" extrusionOk="0">
                  <a:moveTo>
                    <a:pt x="5038" y="1"/>
                  </a:moveTo>
                  <a:cubicBezTo>
                    <a:pt x="4995" y="1"/>
                    <a:pt x="4957" y="7"/>
                    <a:pt x="4928" y="16"/>
                  </a:cubicBezTo>
                  <a:cubicBezTo>
                    <a:pt x="4923" y="17"/>
                    <a:pt x="4919" y="18"/>
                    <a:pt x="4916" y="20"/>
                  </a:cubicBezTo>
                  <a:cubicBezTo>
                    <a:pt x="4855" y="236"/>
                    <a:pt x="4721" y="527"/>
                    <a:pt x="4396" y="527"/>
                  </a:cubicBezTo>
                  <a:cubicBezTo>
                    <a:pt x="4362" y="527"/>
                    <a:pt x="4327" y="523"/>
                    <a:pt x="4292" y="517"/>
                  </a:cubicBezTo>
                  <a:lnTo>
                    <a:pt x="4242" y="558"/>
                  </a:lnTo>
                  <a:lnTo>
                    <a:pt x="4242" y="558"/>
                  </a:lnTo>
                  <a:lnTo>
                    <a:pt x="4252" y="510"/>
                  </a:lnTo>
                  <a:cubicBezTo>
                    <a:pt x="4163" y="491"/>
                    <a:pt x="4065" y="462"/>
                    <a:pt x="3945" y="424"/>
                  </a:cubicBezTo>
                  <a:cubicBezTo>
                    <a:pt x="3646" y="329"/>
                    <a:pt x="3236" y="201"/>
                    <a:pt x="2599" y="158"/>
                  </a:cubicBezTo>
                  <a:cubicBezTo>
                    <a:pt x="2516" y="152"/>
                    <a:pt x="2443" y="148"/>
                    <a:pt x="2377" y="143"/>
                  </a:cubicBezTo>
                  <a:cubicBezTo>
                    <a:pt x="2360" y="332"/>
                    <a:pt x="2257" y="501"/>
                    <a:pt x="2070" y="648"/>
                  </a:cubicBezTo>
                  <a:cubicBezTo>
                    <a:pt x="1807" y="854"/>
                    <a:pt x="1804" y="930"/>
                    <a:pt x="1783" y="1430"/>
                  </a:cubicBezTo>
                  <a:cubicBezTo>
                    <a:pt x="1764" y="1852"/>
                    <a:pt x="1736" y="2488"/>
                    <a:pt x="1497" y="3491"/>
                  </a:cubicBezTo>
                  <a:lnTo>
                    <a:pt x="1322" y="4222"/>
                  </a:lnTo>
                  <a:cubicBezTo>
                    <a:pt x="1185" y="4791"/>
                    <a:pt x="1185" y="4791"/>
                    <a:pt x="1168" y="4924"/>
                  </a:cubicBezTo>
                  <a:cubicBezTo>
                    <a:pt x="1151" y="5050"/>
                    <a:pt x="1119" y="5287"/>
                    <a:pt x="984" y="6033"/>
                  </a:cubicBezTo>
                  <a:cubicBezTo>
                    <a:pt x="820" y="6944"/>
                    <a:pt x="831" y="7155"/>
                    <a:pt x="843" y="7203"/>
                  </a:cubicBezTo>
                  <a:cubicBezTo>
                    <a:pt x="922" y="7338"/>
                    <a:pt x="991" y="7484"/>
                    <a:pt x="991" y="7839"/>
                  </a:cubicBezTo>
                  <a:cubicBezTo>
                    <a:pt x="991" y="8396"/>
                    <a:pt x="894" y="8606"/>
                    <a:pt x="702" y="9026"/>
                  </a:cubicBezTo>
                  <a:cubicBezTo>
                    <a:pt x="582" y="9287"/>
                    <a:pt x="419" y="9645"/>
                    <a:pt x="189" y="10266"/>
                  </a:cubicBezTo>
                  <a:lnTo>
                    <a:pt x="144" y="10385"/>
                  </a:lnTo>
                  <a:cubicBezTo>
                    <a:pt x="89" y="10532"/>
                    <a:pt x="43" y="10658"/>
                    <a:pt x="1" y="10770"/>
                  </a:cubicBezTo>
                  <a:cubicBezTo>
                    <a:pt x="42" y="10797"/>
                    <a:pt x="80" y="10831"/>
                    <a:pt x="115" y="10873"/>
                  </a:cubicBezTo>
                  <a:cubicBezTo>
                    <a:pt x="251" y="11032"/>
                    <a:pt x="357" y="11162"/>
                    <a:pt x="446" y="11280"/>
                  </a:cubicBezTo>
                  <a:cubicBezTo>
                    <a:pt x="596" y="11476"/>
                    <a:pt x="700" y="11637"/>
                    <a:pt x="827" y="11830"/>
                  </a:cubicBezTo>
                  <a:cubicBezTo>
                    <a:pt x="904" y="11949"/>
                    <a:pt x="992" y="12083"/>
                    <a:pt x="1107" y="12250"/>
                  </a:cubicBezTo>
                  <a:cubicBezTo>
                    <a:pt x="1406" y="12690"/>
                    <a:pt x="1439" y="12878"/>
                    <a:pt x="1481" y="13229"/>
                  </a:cubicBezTo>
                  <a:cubicBezTo>
                    <a:pt x="1502" y="13402"/>
                    <a:pt x="1527" y="13616"/>
                    <a:pt x="1612" y="13976"/>
                  </a:cubicBezTo>
                  <a:cubicBezTo>
                    <a:pt x="1677" y="14255"/>
                    <a:pt x="1715" y="14427"/>
                    <a:pt x="1744" y="14559"/>
                  </a:cubicBezTo>
                  <a:cubicBezTo>
                    <a:pt x="1812" y="14861"/>
                    <a:pt x="1831" y="14946"/>
                    <a:pt x="2052" y="15723"/>
                  </a:cubicBezTo>
                  <a:cubicBezTo>
                    <a:pt x="2084" y="15834"/>
                    <a:pt x="2120" y="15958"/>
                    <a:pt x="2160" y="16101"/>
                  </a:cubicBezTo>
                  <a:cubicBezTo>
                    <a:pt x="2434" y="17049"/>
                    <a:pt x="2526" y="17217"/>
                    <a:pt x="2678" y="17494"/>
                  </a:cubicBezTo>
                  <a:cubicBezTo>
                    <a:pt x="2775" y="17668"/>
                    <a:pt x="2894" y="17884"/>
                    <a:pt x="3079" y="18317"/>
                  </a:cubicBezTo>
                  <a:cubicBezTo>
                    <a:pt x="3232" y="18673"/>
                    <a:pt x="3377" y="18873"/>
                    <a:pt x="3484" y="18974"/>
                  </a:cubicBezTo>
                  <a:cubicBezTo>
                    <a:pt x="3497" y="18512"/>
                    <a:pt x="3593" y="17730"/>
                    <a:pt x="3852" y="16721"/>
                  </a:cubicBezTo>
                  <a:cubicBezTo>
                    <a:pt x="4060" y="15911"/>
                    <a:pt x="4130" y="15772"/>
                    <a:pt x="4236" y="15594"/>
                  </a:cubicBezTo>
                  <a:cubicBezTo>
                    <a:pt x="4282" y="15515"/>
                    <a:pt x="4334" y="15426"/>
                    <a:pt x="4450" y="15094"/>
                  </a:cubicBezTo>
                  <a:cubicBezTo>
                    <a:pt x="4533" y="14856"/>
                    <a:pt x="4636" y="14559"/>
                    <a:pt x="4876" y="14559"/>
                  </a:cubicBezTo>
                  <a:cubicBezTo>
                    <a:pt x="5096" y="14559"/>
                    <a:pt x="5189" y="14793"/>
                    <a:pt x="5297" y="15064"/>
                  </a:cubicBezTo>
                  <a:cubicBezTo>
                    <a:pt x="5408" y="15346"/>
                    <a:pt x="5582" y="15786"/>
                    <a:pt x="5931" y="16290"/>
                  </a:cubicBezTo>
                  <a:cubicBezTo>
                    <a:pt x="5931" y="16181"/>
                    <a:pt x="5948" y="16081"/>
                    <a:pt x="5993" y="15992"/>
                  </a:cubicBezTo>
                  <a:cubicBezTo>
                    <a:pt x="6173" y="15628"/>
                    <a:pt x="6323" y="15538"/>
                    <a:pt x="6687" y="15319"/>
                  </a:cubicBezTo>
                  <a:cubicBezTo>
                    <a:pt x="6775" y="15266"/>
                    <a:pt x="6879" y="15203"/>
                    <a:pt x="7004" y="15124"/>
                  </a:cubicBezTo>
                  <a:cubicBezTo>
                    <a:pt x="7210" y="14995"/>
                    <a:pt x="7292" y="14933"/>
                    <a:pt x="7323" y="14904"/>
                  </a:cubicBezTo>
                  <a:cubicBezTo>
                    <a:pt x="7348" y="14810"/>
                    <a:pt x="7379" y="14710"/>
                    <a:pt x="7460" y="14574"/>
                  </a:cubicBezTo>
                  <a:cubicBezTo>
                    <a:pt x="7492" y="14520"/>
                    <a:pt x="7498" y="14495"/>
                    <a:pt x="7498" y="14495"/>
                  </a:cubicBezTo>
                  <a:cubicBezTo>
                    <a:pt x="7495" y="14493"/>
                    <a:pt x="7486" y="14474"/>
                    <a:pt x="7478" y="14452"/>
                  </a:cubicBezTo>
                  <a:cubicBezTo>
                    <a:pt x="7448" y="14370"/>
                    <a:pt x="7404" y="14243"/>
                    <a:pt x="7404" y="14075"/>
                  </a:cubicBezTo>
                  <a:cubicBezTo>
                    <a:pt x="7404" y="13775"/>
                    <a:pt x="7473" y="13627"/>
                    <a:pt x="7575" y="13404"/>
                  </a:cubicBezTo>
                  <a:cubicBezTo>
                    <a:pt x="7604" y="13340"/>
                    <a:pt x="7639" y="13264"/>
                    <a:pt x="7680" y="13167"/>
                  </a:cubicBezTo>
                  <a:cubicBezTo>
                    <a:pt x="7859" y="12745"/>
                    <a:pt x="8006" y="12673"/>
                    <a:pt x="8295" y="12561"/>
                  </a:cubicBezTo>
                  <a:cubicBezTo>
                    <a:pt x="8366" y="12534"/>
                    <a:pt x="8451" y="12501"/>
                    <a:pt x="8559" y="12453"/>
                  </a:cubicBezTo>
                  <a:cubicBezTo>
                    <a:pt x="8716" y="12382"/>
                    <a:pt x="8813" y="12347"/>
                    <a:pt x="8907" y="12347"/>
                  </a:cubicBezTo>
                  <a:cubicBezTo>
                    <a:pt x="9069" y="12347"/>
                    <a:pt x="9163" y="12451"/>
                    <a:pt x="9230" y="12527"/>
                  </a:cubicBezTo>
                  <a:cubicBezTo>
                    <a:pt x="9288" y="12591"/>
                    <a:pt x="9373" y="12687"/>
                    <a:pt x="9586" y="12811"/>
                  </a:cubicBezTo>
                  <a:cubicBezTo>
                    <a:pt x="9590" y="12708"/>
                    <a:pt x="9605" y="12598"/>
                    <a:pt x="9640" y="12482"/>
                  </a:cubicBezTo>
                  <a:cubicBezTo>
                    <a:pt x="9656" y="12428"/>
                    <a:pt x="9671" y="12375"/>
                    <a:pt x="9686" y="12321"/>
                  </a:cubicBezTo>
                  <a:cubicBezTo>
                    <a:pt x="9838" y="11789"/>
                    <a:pt x="9996" y="11239"/>
                    <a:pt x="11137" y="10353"/>
                  </a:cubicBezTo>
                  <a:cubicBezTo>
                    <a:pt x="11610" y="9985"/>
                    <a:pt x="11788" y="9853"/>
                    <a:pt x="11880" y="9805"/>
                  </a:cubicBezTo>
                  <a:lnTo>
                    <a:pt x="11987" y="9710"/>
                  </a:lnTo>
                  <a:cubicBezTo>
                    <a:pt x="12237" y="9491"/>
                    <a:pt x="12249" y="9427"/>
                    <a:pt x="12278" y="9270"/>
                  </a:cubicBezTo>
                  <a:cubicBezTo>
                    <a:pt x="12293" y="9191"/>
                    <a:pt x="12309" y="9105"/>
                    <a:pt x="12340" y="9003"/>
                  </a:cubicBezTo>
                  <a:cubicBezTo>
                    <a:pt x="12341" y="8909"/>
                    <a:pt x="12193" y="8556"/>
                    <a:pt x="12013" y="8235"/>
                  </a:cubicBezTo>
                  <a:lnTo>
                    <a:pt x="12007" y="8235"/>
                  </a:lnTo>
                  <a:cubicBezTo>
                    <a:pt x="11985" y="8235"/>
                    <a:pt x="11963" y="8234"/>
                    <a:pt x="11942" y="8232"/>
                  </a:cubicBezTo>
                  <a:lnTo>
                    <a:pt x="11941" y="8232"/>
                  </a:lnTo>
                  <a:cubicBezTo>
                    <a:pt x="11929" y="8231"/>
                    <a:pt x="11917" y="8230"/>
                    <a:pt x="11905" y="8229"/>
                  </a:cubicBezTo>
                  <a:cubicBezTo>
                    <a:pt x="11896" y="8228"/>
                    <a:pt x="11885" y="8228"/>
                    <a:pt x="11873" y="8226"/>
                  </a:cubicBezTo>
                  <a:cubicBezTo>
                    <a:pt x="11871" y="8226"/>
                    <a:pt x="11868" y="8226"/>
                    <a:pt x="11866" y="8226"/>
                  </a:cubicBezTo>
                  <a:cubicBezTo>
                    <a:pt x="11785" y="8226"/>
                    <a:pt x="11638" y="8244"/>
                    <a:pt x="11246" y="8357"/>
                  </a:cubicBezTo>
                  <a:cubicBezTo>
                    <a:pt x="10857" y="8470"/>
                    <a:pt x="10717" y="8536"/>
                    <a:pt x="10683" y="8555"/>
                  </a:cubicBezTo>
                  <a:lnTo>
                    <a:pt x="9223" y="9317"/>
                  </a:lnTo>
                  <a:lnTo>
                    <a:pt x="10278" y="8103"/>
                  </a:lnTo>
                  <a:cubicBezTo>
                    <a:pt x="10184" y="7896"/>
                    <a:pt x="10179" y="7690"/>
                    <a:pt x="10175" y="7476"/>
                  </a:cubicBezTo>
                  <a:cubicBezTo>
                    <a:pt x="10170" y="7232"/>
                    <a:pt x="10162" y="6901"/>
                    <a:pt x="10038" y="6348"/>
                  </a:cubicBezTo>
                  <a:cubicBezTo>
                    <a:pt x="9920" y="6487"/>
                    <a:pt x="9753" y="6621"/>
                    <a:pt x="9519" y="6621"/>
                  </a:cubicBezTo>
                  <a:cubicBezTo>
                    <a:pt x="9450" y="6621"/>
                    <a:pt x="9379" y="6608"/>
                    <a:pt x="9307" y="6584"/>
                  </a:cubicBezTo>
                  <a:cubicBezTo>
                    <a:pt x="8927" y="6457"/>
                    <a:pt x="8829" y="6390"/>
                    <a:pt x="8676" y="6273"/>
                  </a:cubicBezTo>
                  <a:cubicBezTo>
                    <a:pt x="8578" y="6198"/>
                    <a:pt x="8444" y="6096"/>
                    <a:pt x="8083" y="5905"/>
                  </a:cubicBezTo>
                  <a:cubicBezTo>
                    <a:pt x="7638" y="5670"/>
                    <a:pt x="7442" y="5527"/>
                    <a:pt x="7427" y="5136"/>
                  </a:cubicBezTo>
                  <a:cubicBezTo>
                    <a:pt x="7425" y="5082"/>
                    <a:pt x="7422" y="5015"/>
                    <a:pt x="7282" y="4824"/>
                  </a:cubicBezTo>
                  <a:cubicBezTo>
                    <a:pt x="6824" y="4195"/>
                    <a:pt x="6802" y="3707"/>
                    <a:pt x="6762" y="2819"/>
                  </a:cubicBezTo>
                  <a:cubicBezTo>
                    <a:pt x="6753" y="2617"/>
                    <a:pt x="6743" y="2389"/>
                    <a:pt x="6725" y="2126"/>
                  </a:cubicBezTo>
                  <a:cubicBezTo>
                    <a:pt x="6705" y="1804"/>
                    <a:pt x="6694" y="1575"/>
                    <a:pt x="6686" y="1405"/>
                  </a:cubicBezTo>
                  <a:cubicBezTo>
                    <a:pt x="6669" y="1035"/>
                    <a:pt x="6669" y="1035"/>
                    <a:pt x="6595" y="902"/>
                  </a:cubicBezTo>
                  <a:cubicBezTo>
                    <a:pt x="6570" y="859"/>
                    <a:pt x="6542" y="808"/>
                    <a:pt x="6508" y="743"/>
                  </a:cubicBezTo>
                  <a:cubicBezTo>
                    <a:pt x="6392" y="527"/>
                    <a:pt x="6189" y="442"/>
                    <a:pt x="5868" y="321"/>
                  </a:cubicBezTo>
                  <a:cubicBezTo>
                    <a:pt x="5706" y="261"/>
                    <a:pt x="5524" y="192"/>
                    <a:pt x="5346" y="89"/>
                  </a:cubicBezTo>
                  <a:cubicBezTo>
                    <a:pt x="5302" y="63"/>
                    <a:pt x="5260" y="46"/>
                    <a:pt x="5218" y="31"/>
                  </a:cubicBezTo>
                  <a:cubicBezTo>
                    <a:pt x="5180" y="19"/>
                    <a:pt x="5142" y="11"/>
                    <a:pt x="5106" y="7"/>
                  </a:cubicBezTo>
                  <a:cubicBezTo>
                    <a:pt x="5104" y="5"/>
                    <a:pt x="5101" y="5"/>
                    <a:pt x="5099" y="4"/>
                  </a:cubicBezTo>
                  <a:cubicBezTo>
                    <a:pt x="5078" y="2"/>
                    <a:pt x="5057" y="1"/>
                    <a:pt x="5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0"/>
            <p:cNvSpPr/>
            <p:nvPr/>
          </p:nvSpPr>
          <p:spPr>
            <a:xfrm>
              <a:off x="5603350" y="2097250"/>
              <a:ext cx="125" cy="8625"/>
            </a:xfrm>
            <a:custGeom>
              <a:avLst/>
              <a:gdLst/>
              <a:ahLst/>
              <a:cxnLst/>
              <a:rect l="l" t="t" r="r" b="b"/>
              <a:pathLst>
                <a:path w="5" h="345" extrusionOk="0">
                  <a:moveTo>
                    <a:pt x="0" y="1"/>
                  </a:moveTo>
                  <a:lnTo>
                    <a:pt x="5" y="345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0"/>
            <p:cNvSpPr/>
            <p:nvPr/>
          </p:nvSpPr>
          <p:spPr>
            <a:xfrm>
              <a:off x="5627325" y="1423300"/>
              <a:ext cx="644525" cy="539875"/>
            </a:xfrm>
            <a:custGeom>
              <a:avLst/>
              <a:gdLst/>
              <a:ahLst/>
              <a:cxnLst/>
              <a:rect l="l" t="t" r="r" b="b"/>
              <a:pathLst>
                <a:path w="25781" h="21595" extrusionOk="0">
                  <a:moveTo>
                    <a:pt x="22254" y="0"/>
                  </a:moveTo>
                  <a:cubicBezTo>
                    <a:pt x="22077" y="234"/>
                    <a:pt x="21914" y="351"/>
                    <a:pt x="21795" y="436"/>
                  </a:cubicBezTo>
                  <a:cubicBezTo>
                    <a:pt x="21750" y="468"/>
                    <a:pt x="21688" y="513"/>
                    <a:pt x="21676" y="532"/>
                  </a:cubicBezTo>
                  <a:cubicBezTo>
                    <a:pt x="21670" y="549"/>
                    <a:pt x="21643" y="674"/>
                    <a:pt x="21781" y="1269"/>
                  </a:cubicBezTo>
                  <a:cubicBezTo>
                    <a:pt x="21913" y="1836"/>
                    <a:pt x="22035" y="2140"/>
                    <a:pt x="22134" y="2385"/>
                  </a:cubicBezTo>
                  <a:cubicBezTo>
                    <a:pt x="22320" y="2847"/>
                    <a:pt x="22414" y="3130"/>
                    <a:pt x="22326" y="4010"/>
                  </a:cubicBezTo>
                  <a:cubicBezTo>
                    <a:pt x="22253" y="4746"/>
                    <a:pt x="22135" y="5188"/>
                    <a:pt x="22018" y="5484"/>
                  </a:cubicBezTo>
                  <a:lnTo>
                    <a:pt x="22055" y="5484"/>
                  </a:lnTo>
                  <a:lnTo>
                    <a:pt x="22139" y="5742"/>
                  </a:lnTo>
                  <a:cubicBezTo>
                    <a:pt x="22214" y="6049"/>
                    <a:pt x="22053" y="6199"/>
                    <a:pt x="21282" y="6854"/>
                  </a:cubicBezTo>
                  <a:cubicBezTo>
                    <a:pt x="20690" y="7359"/>
                    <a:pt x="20360" y="7701"/>
                    <a:pt x="20141" y="7928"/>
                  </a:cubicBezTo>
                  <a:cubicBezTo>
                    <a:pt x="19863" y="8216"/>
                    <a:pt x="19710" y="8376"/>
                    <a:pt x="19440" y="8376"/>
                  </a:cubicBezTo>
                  <a:cubicBezTo>
                    <a:pt x="19379" y="8376"/>
                    <a:pt x="19312" y="8366"/>
                    <a:pt x="19229" y="8348"/>
                  </a:cubicBezTo>
                  <a:cubicBezTo>
                    <a:pt x="19049" y="8306"/>
                    <a:pt x="18921" y="8209"/>
                    <a:pt x="18849" y="8059"/>
                  </a:cubicBezTo>
                  <a:cubicBezTo>
                    <a:pt x="18797" y="8082"/>
                    <a:pt x="18727" y="8115"/>
                    <a:pt x="18633" y="8162"/>
                  </a:cubicBezTo>
                  <a:cubicBezTo>
                    <a:pt x="18314" y="8322"/>
                    <a:pt x="18143" y="8522"/>
                    <a:pt x="17992" y="8698"/>
                  </a:cubicBezTo>
                  <a:cubicBezTo>
                    <a:pt x="17810" y="8913"/>
                    <a:pt x="17621" y="9134"/>
                    <a:pt x="17282" y="9134"/>
                  </a:cubicBezTo>
                  <a:cubicBezTo>
                    <a:pt x="17171" y="9134"/>
                    <a:pt x="17049" y="9109"/>
                    <a:pt x="16912" y="9058"/>
                  </a:cubicBezTo>
                  <a:cubicBezTo>
                    <a:pt x="16638" y="8957"/>
                    <a:pt x="16501" y="8928"/>
                    <a:pt x="16401" y="8905"/>
                  </a:cubicBezTo>
                  <a:cubicBezTo>
                    <a:pt x="16186" y="8859"/>
                    <a:pt x="16112" y="8825"/>
                    <a:pt x="15818" y="8566"/>
                  </a:cubicBezTo>
                  <a:cubicBezTo>
                    <a:pt x="15711" y="8472"/>
                    <a:pt x="15570" y="8291"/>
                    <a:pt x="15601" y="8004"/>
                  </a:cubicBezTo>
                  <a:lnTo>
                    <a:pt x="15601" y="8004"/>
                  </a:lnTo>
                  <a:cubicBezTo>
                    <a:pt x="15481" y="8017"/>
                    <a:pt x="15327" y="8041"/>
                    <a:pt x="15134" y="8073"/>
                  </a:cubicBezTo>
                  <a:cubicBezTo>
                    <a:pt x="14393" y="8199"/>
                    <a:pt x="13996" y="8383"/>
                    <a:pt x="13735" y="8504"/>
                  </a:cubicBezTo>
                  <a:cubicBezTo>
                    <a:pt x="13556" y="8588"/>
                    <a:pt x="13405" y="8644"/>
                    <a:pt x="13258" y="8644"/>
                  </a:cubicBezTo>
                  <a:cubicBezTo>
                    <a:pt x="13116" y="8644"/>
                    <a:pt x="12978" y="8591"/>
                    <a:pt x="12825" y="8456"/>
                  </a:cubicBezTo>
                  <a:cubicBezTo>
                    <a:pt x="12621" y="8277"/>
                    <a:pt x="12541" y="8088"/>
                    <a:pt x="12570" y="7852"/>
                  </a:cubicBezTo>
                  <a:cubicBezTo>
                    <a:pt x="12514" y="7793"/>
                    <a:pt x="12367" y="7665"/>
                    <a:pt x="11984" y="7434"/>
                  </a:cubicBezTo>
                  <a:cubicBezTo>
                    <a:pt x="11072" y="6880"/>
                    <a:pt x="10822" y="6616"/>
                    <a:pt x="10582" y="6361"/>
                  </a:cubicBezTo>
                  <a:cubicBezTo>
                    <a:pt x="10481" y="6255"/>
                    <a:pt x="10385" y="6153"/>
                    <a:pt x="10234" y="6026"/>
                  </a:cubicBezTo>
                  <a:cubicBezTo>
                    <a:pt x="10207" y="6004"/>
                    <a:pt x="10181" y="5990"/>
                    <a:pt x="10166" y="5990"/>
                  </a:cubicBezTo>
                  <a:cubicBezTo>
                    <a:pt x="10135" y="5990"/>
                    <a:pt x="10080" y="6041"/>
                    <a:pt x="10037" y="6083"/>
                  </a:cubicBezTo>
                  <a:cubicBezTo>
                    <a:pt x="9965" y="6152"/>
                    <a:pt x="9876" y="6236"/>
                    <a:pt x="9752" y="6236"/>
                  </a:cubicBezTo>
                  <a:cubicBezTo>
                    <a:pt x="9394" y="6236"/>
                    <a:pt x="9378" y="5713"/>
                    <a:pt x="9363" y="5253"/>
                  </a:cubicBezTo>
                  <a:cubicBezTo>
                    <a:pt x="9341" y="4577"/>
                    <a:pt x="9389" y="3965"/>
                    <a:pt x="9428" y="3472"/>
                  </a:cubicBezTo>
                  <a:cubicBezTo>
                    <a:pt x="9452" y="3174"/>
                    <a:pt x="9480" y="2805"/>
                    <a:pt x="9461" y="2684"/>
                  </a:cubicBezTo>
                  <a:cubicBezTo>
                    <a:pt x="9370" y="2542"/>
                    <a:pt x="9343" y="2341"/>
                    <a:pt x="9315" y="2129"/>
                  </a:cubicBezTo>
                  <a:cubicBezTo>
                    <a:pt x="9315" y="2127"/>
                    <a:pt x="9315" y="2125"/>
                    <a:pt x="9315" y="2122"/>
                  </a:cubicBezTo>
                  <a:cubicBezTo>
                    <a:pt x="9275" y="2188"/>
                    <a:pt x="9226" y="2274"/>
                    <a:pt x="9167" y="2387"/>
                  </a:cubicBezTo>
                  <a:cubicBezTo>
                    <a:pt x="8903" y="2894"/>
                    <a:pt x="8808" y="3420"/>
                    <a:pt x="8732" y="3842"/>
                  </a:cubicBezTo>
                  <a:cubicBezTo>
                    <a:pt x="8644" y="4326"/>
                    <a:pt x="8553" y="4826"/>
                    <a:pt x="8153" y="4826"/>
                  </a:cubicBezTo>
                  <a:cubicBezTo>
                    <a:pt x="7970" y="4826"/>
                    <a:pt x="7770" y="4699"/>
                    <a:pt x="7482" y="4401"/>
                  </a:cubicBezTo>
                  <a:cubicBezTo>
                    <a:pt x="6981" y="3881"/>
                    <a:pt x="6802" y="3457"/>
                    <a:pt x="6671" y="3148"/>
                  </a:cubicBezTo>
                  <a:cubicBezTo>
                    <a:pt x="6551" y="2863"/>
                    <a:pt x="6505" y="2756"/>
                    <a:pt x="6244" y="2686"/>
                  </a:cubicBezTo>
                  <a:cubicBezTo>
                    <a:pt x="6129" y="2783"/>
                    <a:pt x="6007" y="2886"/>
                    <a:pt x="5874" y="3001"/>
                  </a:cubicBezTo>
                  <a:cubicBezTo>
                    <a:pt x="4944" y="3814"/>
                    <a:pt x="4790" y="3896"/>
                    <a:pt x="4636" y="3896"/>
                  </a:cubicBezTo>
                  <a:cubicBezTo>
                    <a:pt x="4599" y="3896"/>
                    <a:pt x="4436" y="3883"/>
                    <a:pt x="4355" y="3685"/>
                  </a:cubicBezTo>
                  <a:cubicBezTo>
                    <a:pt x="4298" y="3703"/>
                    <a:pt x="4214" y="3737"/>
                    <a:pt x="4092" y="3798"/>
                  </a:cubicBezTo>
                  <a:cubicBezTo>
                    <a:pt x="3522" y="4086"/>
                    <a:pt x="3380" y="4178"/>
                    <a:pt x="3334" y="4208"/>
                  </a:cubicBezTo>
                  <a:cubicBezTo>
                    <a:pt x="3271" y="4250"/>
                    <a:pt x="3242" y="4260"/>
                    <a:pt x="3174" y="4274"/>
                  </a:cubicBezTo>
                  <a:cubicBezTo>
                    <a:pt x="3132" y="4282"/>
                    <a:pt x="3048" y="4300"/>
                    <a:pt x="2841" y="4358"/>
                  </a:cubicBezTo>
                  <a:cubicBezTo>
                    <a:pt x="2124" y="4558"/>
                    <a:pt x="1949" y="4658"/>
                    <a:pt x="1110" y="5138"/>
                  </a:cubicBezTo>
                  <a:lnTo>
                    <a:pt x="996" y="5203"/>
                  </a:lnTo>
                  <a:cubicBezTo>
                    <a:pt x="868" y="5275"/>
                    <a:pt x="765" y="5334"/>
                    <a:pt x="693" y="5376"/>
                  </a:cubicBezTo>
                  <a:cubicBezTo>
                    <a:pt x="646" y="5522"/>
                    <a:pt x="525" y="5677"/>
                    <a:pt x="275" y="5920"/>
                  </a:cubicBezTo>
                  <a:cubicBezTo>
                    <a:pt x="0" y="6188"/>
                    <a:pt x="38" y="6273"/>
                    <a:pt x="192" y="6635"/>
                  </a:cubicBezTo>
                  <a:cubicBezTo>
                    <a:pt x="259" y="6790"/>
                    <a:pt x="340" y="6979"/>
                    <a:pt x="379" y="7200"/>
                  </a:cubicBezTo>
                  <a:cubicBezTo>
                    <a:pt x="404" y="7197"/>
                    <a:pt x="430" y="7196"/>
                    <a:pt x="456" y="7196"/>
                  </a:cubicBezTo>
                  <a:cubicBezTo>
                    <a:pt x="626" y="7196"/>
                    <a:pt x="815" y="7247"/>
                    <a:pt x="997" y="7352"/>
                  </a:cubicBezTo>
                  <a:cubicBezTo>
                    <a:pt x="1139" y="7435"/>
                    <a:pt x="1295" y="7494"/>
                    <a:pt x="1445" y="7550"/>
                  </a:cubicBezTo>
                  <a:cubicBezTo>
                    <a:pt x="1795" y="7680"/>
                    <a:pt x="2156" y="7817"/>
                    <a:pt x="2388" y="8253"/>
                  </a:cubicBezTo>
                  <a:cubicBezTo>
                    <a:pt x="2419" y="8313"/>
                    <a:pt x="2446" y="8359"/>
                    <a:pt x="2467" y="8399"/>
                  </a:cubicBezTo>
                  <a:cubicBezTo>
                    <a:pt x="2631" y="8693"/>
                    <a:pt x="2636" y="8768"/>
                    <a:pt x="2658" y="9259"/>
                  </a:cubicBezTo>
                  <a:cubicBezTo>
                    <a:pt x="2667" y="9426"/>
                    <a:pt x="2678" y="9652"/>
                    <a:pt x="2698" y="9968"/>
                  </a:cubicBezTo>
                  <a:cubicBezTo>
                    <a:pt x="2715" y="10237"/>
                    <a:pt x="2726" y="10470"/>
                    <a:pt x="2734" y="10678"/>
                  </a:cubicBezTo>
                  <a:cubicBezTo>
                    <a:pt x="2773" y="11521"/>
                    <a:pt x="2786" y="11805"/>
                    <a:pt x="3110" y="12249"/>
                  </a:cubicBezTo>
                  <a:cubicBezTo>
                    <a:pt x="3349" y="12577"/>
                    <a:pt x="3389" y="12793"/>
                    <a:pt x="3398" y="12968"/>
                  </a:cubicBezTo>
                  <a:cubicBezTo>
                    <a:pt x="3437" y="12999"/>
                    <a:pt x="3524" y="13058"/>
                    <a:pt x="3717" y="13160"/>
                  </a:cubicBezTo>
                  <a:cubicBezTo>
                    <a:pt x="3817" y="13212"/>
                    <a:pt x="3902" y="13259"/>
                    <a:pt x="3973" y="13301"/>
                  </a:cubicBezTo>
                  <a:cubicBezTo>
                    <a:pt x="4190" y="13428"/>
                    <a:pt x="4298" y="13509"/>
                    <a:pt x="4383" y="13574"/>
                  </a:cubicBezTo>
                  <a:cubicBezTo>
                    <a:pt x="4496" y="13661"/>
                    <a:pt x="4547" y="13699"/>
                    <a:pt x="4869" y="13808"/>
                  </a:cubicBezTo>
                  <a:cubicBezTo>
                    <a:pt x="4893" y="13816"/>
                    <a:pt x="4914" y="13819"/>
                    <a:pt x="4934" y="13819"/>
                  </a:cubicBezTo>
                  <a:cubicBezTo>
                    <a:pt x="5024" y="13819"/>
                    <a:pt x="5082" y="13741"/>
                    <a:pt x="5174" y="13603"/>
                  </a:cubicBezTo>
                  <a:cubicBezTo>
                    <a:pt x="5254" y="13479"/>
                    <a:pt x="5356" y="13325"/>
                    <a:pt x="5529" y="13325"/>
                  </a:cubicBezTo>
                  <a:cubicBezTo>
                    <a:pt x="5825" y="13325"/>
                    <a:pt x="5919" y="13743"/>
                    <a:pt x="5989" y="14049"/>
                  </a:cubicBezTo>
                  <a:cubicBezTo>
                    <a:pt x="6135" y="14689"/>
                    <a:pt x="6142" y="15089"/>
                    <a:pt x="6149" y="15353"/>
                  </a:cubicBezTo>
                  <a:cubicBezTo>
                    <a:pt x="6153" y="15583"/>
                    <a:pt x="6158" y="15627"/>
                    <a:pt x="6194" y="15684"/>
                  </a:cubicBezTo>
                  <a:cubicBezTo>
                    <a:pt x="6294" y="15649"/>
                    <a:pt x="6409" y="15613"/>
                    <a:pt x="6540" y="15575"/>
                  </a:cubicBezTo>
                  <a:cubicBezTo>
                    <a:pt x="6971" y="15450"/>
                    <a:pt x="7159" y="15427"/>
                    <a:pt x="7278" y="15427"/>
                  </a:cubicBezTo>
                  <a:cubicBezTo>
                    <a:pt x="7322" y="15427"/>
                    <a:pt x="7357" y="15430"/>
                    <a:pt x="7391" y="15433"/>
                  </a:cubicBezTo>
                  <a:cubicBezTo>
                    <a:pt x="7408" y="15434"/>
                    <a:pt x="7424" y="15435"/>
                    <a:pt x="7441" y="15435"/>
                  </a:cubicBezTo>
                  <a:cubicBezTo>
                    <a:pt x="7464" y="15435"/>
                    <a:pt x="7489" y="15433"/>
                    <a:pt x="7523" y="15427"/>
                  </a:cubicBezTo>
                  <a:cubicBezTo>
                    <a:pt x="7643" y="15405"/>
                    <a:pt x="7854" y="15331"/>
                    <a:pt x="8190" y="15196"/>
                  </a:cubicBezTo>
                  <a:cubicBezTo>
                    <a:pt x="8439" y="15095"/>
                    <a:pt x="8652" y="15047"/>
                    <a:pt x="8841" y="15047"/>
                  </a:cubicBezTo>
                  <a:cubicBezTo>
                    <a:pt x="9061" y="15047"/>
                    <a:pt x="9202" y="15113"/>
                    <a:pt x="9295" y="15157"/>
                  </a:cubicBezTo>
                  <a:cubicBezTo>
                    <a:pt x="9302" y="15160"/>
                    <a:pt x="9309" y="15163"/>
                    <a:pt x="9315" y="15167"/>
                  </a:cubicBezTo>
                  <a:cubicBezTo>
                    <a:pt x="9358" y="15117"/>
                    <a:pt x="9448" y="14990"/>
                    <a:pt x="9633" y="14663"/>
                  </a:cubicBezTo>
                  <a:cubicBezTo>
                    <a:pt x="9907" y="14176"/>
                    <a:pt x="9919" y="13973"/>
                    <a:pt x="9928" y="13810"/>
                  </a:cubicBezTo>
                  <a:cubicBezTo>
                    <a:pt x="9952" y="13362"/>
                    <a:pt x="10078" y="13126"/>
                    <a:pt x="10807" y="12526"/>
                  </a:cubicBezTo>
                  <a:cubicBezTo>
                    <a:pt x="11520" y="11939"/>
                    <a:pt x="11757" y="11722"/>
                    <a:pt x="11913" y="11579"/>
                  </a:cubicBezTo>
                  <a:cubicBezTo>
                    <a:pt x="12037" y="11467"/>
                    <a:pt x="12111" y="11398"/>
                    <a:pt x="12313" y="11246"/>
                  </a:cubicBezTo>
                  <a:cubicBezTo>
                    <a:pt x="12530" y="11082"/>
                    <a:pt x="12561" y="11022"/>
                    <a:pt x="12622" y="10901"/>
                  </a:cubicBezTo>
                  <a:cubicBezTo>
                    <a:pt x="12671" y="10805"/>
                    <a:pt x="12736" y="10676"/>
                    <a:pt x="12871" y="10496"/>
                  </a:cubicBezTo>
                  <a:cubicBezTo>
                    <a:pt x="12980" y="10352"/>
                    <a:pt x="13012" y="10309"/>
                    <a:pt x="13022" y="10291"/>
                  </a:cubicBezTo>
                  <a:cubicBezTo>
                    <a:pt x="13036" y="10267"/>
                    <a:pt x="13036" y="10267"/>
                    <a:pt x="13184" y="10081"/>
                  </a:cubicBezTo>
                  <a:cubicBezTo>
                    <a:pt x="13189" y="10060"/>
                    <a:pt x="13178" y="9988"/>
                    <a:pt x="13149" y="9873"/>
                  </a:cubicBezTo>
                  <a:cubicBezTo>
                    <a:pt x="13128" y="9789"/>
                    <a:pt x="13089" y="9633"/>
                    <a:pt x="13176" y="9483"/>
                  </a:cubicBezTo>
                  <a:lnTo>
                    <a:pt x="13258" y="9341"/>
                  </a:lnTo>
                  <a:lnTo>
                    <a:pt x="13402" y="9339"/>
                  </a:lnTo>
                  <a:cubicBezTo>
                    <a:pt x="13540" y="9339"/>
                    <a:pt x="13574" y="9387"/>
                    <a:pt x="13848" y="9759"/>
                  </a:cubicBezTo>
                  <a:cubicBezTo>
                    <a:pt x="14157" y="10180"/>
                    <a:pt x="14358" y="10482"/>
                    <a:pt x="14332" y="10847"/>
                  </a:cubicBezTo>
                  <a:cubicBezTo>
                    <a:pt x="14329" y="10903"/>
                    <a:pt x="14319" y="10956"/>
                    <a:pt x="14306" y="11008"/>
                  </a:cubicBezTo>
                  <a:cubicBezTo>
                    <a:pt x="14464" y="10983"/>
                    <a:pt x="14670" y="10975"/>
                    <a:pt x="14965" y="10975"/>
                  </a:cubicBezTo>
                  <a:cubicBezTo>
                    <a:pt x="15570" y="10975"/>
                    <a:pt x="15828" y="10897"/>
                    <a:pt x="15951" y="10860"/>
                  </a:cubicBezTo>
                  <a:cubicBezTo>
                    <a:pt x="16009" y="10843"/>
                    <a:pt x="16059" y="10827"/>
                    <a:pt x="16116" y="10827"/>
                  </a:cubicBezTo>
                  <a:cubicBezTo>
                    <a:pt x="16311" y="10827"/>
                    <a:pt x="16400" y="10995"/>
                    <a:pt x="16472" y="11130"/>
                  </a:cubicBezTo>
                  <a:cubicBezTo>
                    <a:pt x="16493" y="11168"/>
                    <a:pt x="16552" y="11235"/>
                    <a:pt x="16600" y="11289"/>
                  </a:cubicBezTo>
                  <a:cubicBezTo>
                    <a:pt x="16743" y="11449"/>
                    <a:pt x="16958" y="11691"/>
                    <a:pt x="16891" y="12026"/>
                  </a:cubicBezTo>
                  <a:cubicBezTo>
                    <a:pt x="16818" y="12391"/>
                    <a:pt x="16460" y="12545"/>
                    <a:pt x="16086" y="12658"/>
                  </a:cubicBezTo>
                  <a:cubicBezTo>
                    <a:pt x="15602" y="12804"/>
                    <a:pt x="15436" y="12817"/>
                    <a:pt x="15326" y="12827"/>
                  </a:cubicBezTo>
                  <a:cubicBezTo>
                    <a:pt x="15221" y="12836"/>
                    <a:pt x="15183" y="12839"/>
                    <a:pt x="14583" y="13140"/>
                  </a:cubicBezTo>
                  <a:cubicBezTo>
                    <a:pt x="14178" y="13344"/>
                    <a:pt x="13911" y="13396"/>
                    <a:pt x="13734" y="13430"/>
                  </a:cubicBezTo>
                  <a:cubicBezTo>
                    <a:pt x="13514" y="13473"/>
                    <a:pt x="13514" y="13473"/>
                    <a:pt x="13336" y="14144"/>
                  </a:cubicBezTo>
                  <a:cubicBezTo>
                    <a:pt x="13210" y="14614"/>
                    <a:pt x="13263" y="14806"/>
                    <a:pt x="13312" y="14992"/>
                  </a:cubicBezTo>
                  <a:cubicBezTo>
                    <a:pt x="13435" y="15450"/>
                    <a:pt x="13400" y="15763"/>
                    <a:pt x="12870" y="16413"/>
                  </a:cubicBezTo>
                  <a:cubicBezTo>
                    <a:pt x="12415" y="16970"/>
                    <a:pt x="12080" y="17191"/>
                    <a:pt x="11834" y="17352"/>
                  </a:cubicBezTo>
                  <a:cubicBezTo>
                    <a:pt x="11601" y="17504"/>
                    <a:pt x="11515" y="17561"/>
                    <a:pt x="11439" y="17810"/>
                  </a:cubicBezTo>
                  <a:cubicBezTo>
                    <a:pt x="11367" y="18044"/>
                    <a:pt x="11276" y="18225"/>
                    <a:pt x="11203" y="18371"/>
                  </a:cubicBezTo>
                  <a:cubicBezTo>
                    <a:pt x="11040" y="18697"/>
                    <a:pt x="11011" y="18755"/>
                    <a:pt x="11258" y="19117"/>
                  </a:cubicBezTo>
                  <a:cubicBezTo>
                    <a:pt x="11574" y="19582"/>
                    <a:pt x="11392" y="19986"/>
                    <a:pt x="11285" y="20187"/>
                  </a:cubicBezTo>
                  <a:cubicBezTo>
                    <a:pt x="11410" y="20243"/>
                    <a:pt x="11675" y="20329"/>
                    <a:pt x="12234" y="20438"/>
                  </a:cubicBezTo>
                  <a:cubicBezTo>
                    <a:pt x="13387" y="20661"/>
                    <a:pt x="13856" y="21207"/>
                    <a:pt x="14108" y="21500"/>
                  </a:cubicBezTo>
                  <a:cubicBezTo>
                    <a:pt x="14135" y="21531"/>
                    <a:pt x="14166" y="21567"/>
                    <a:pt x="14191" y="21594"/>
                  </a:cubicBezTo>
                  <a:cubicBezTo>
                    <a:pt x="14262" y="21513"/>
                    <a:pt x="14388" y="21320"/>
                    <a:pt x="14566" y="21017"/>
                  </a:cubicBezTo>
                  <a:cubicBezTo>
                    <a:pt x="15082" y="20144"/>
                    <a:pt x="15537" y="20070"/>
                    <a:pt x="15781" y="20030"/>
                  </a:cubicBezTo>
                  <a:cubicBezTo>
                    <a:pt x="15782" y="20030"/>
                    <a:pt x="15784" y="20030"/>
                    <a:pt x="15786" y="20029"/>
                  </a:cubicBezTo>
                  <a:cubicBezTo>
                    <a:pt x="15769" y="19787"/>
                    <a:pt x="15660" y="19241"/>
                    <a:pt x="15620" y="19041"/>
                  </a:cubicBezTo>
                  <a:cubicBezTo>
                    <a:pt x="15524" y="18557"/>
                    <a:pt x="15444" y="18186"/>
                    <a:pt x="15379" y="17889"/>
                  </a:cubicBezTo>
                  <a:cubicBezTo>
                    <a:pt x="15108" y="16634"/>
                    <a:pt x="15108" y="16561"/>
                    <a:pt x="15403" y="15265"/>
                  </a:cubicBezTo>
                  <a:cubicBezTo>
                    <a:pt x="15531" y="14696"/>
                    <a:pt x="15423" y="14432"/>
                    <a:pt x="15352" y="14257"/>
                  </a:cubicBezTo>
                  <a:cubicBezTo>
                    <a:pt x="15302" y="14136"/>
                    <a:pt x="15227" y="13951"/>
                    <a:pt x="15315" y="13749"/>
                  </a:cubicBezTo>
                  <a:cubicBezTo>
                    <a:pt x="15419" y="13507"/>
                    <a:pt x="15587" y="13487"/>
                    <a:pt x="16215" y="13411"/>
                  </a:cubicBezTo>
                  <a:cubicBezTo>
                    <a:pt x="16319" y="13398"/>
                    <a:pt x="16408" y="13392"/>
                    <a:pt x="16483" y="13392"/>
                  </a:cubicBezTo>
                  <a:cubicBezTo>
                    <a:pt x="16643" y="13392"/>
                    <a:pt x="16870" y="13413"/>
                    <a:pt x="17013" y="13596"/>
                  </a:cubicBezTo>
                  <a:cubicBezTo>
                    <a:pt x="17032" y="13621"/>
                    <a:pt x="17048" y="13647"/>
                    <a:pt x="17062" y="13673"/>
                  </a:cubicBezTo>
                  <a:cubicBezTo>
                    <a:pt x="17287" y="13553"/>
                    <a:pt x="17667" y="13324"/>
                    <a:pt x="17838" y="13222"/>
                  </a:cubicBezTo>
                  <a:cubicBezTo>
                    <a:pt x="18817" y="12633"/>
                    <a:pt x="19199" y="12563"/>
                    <a:pt x="19427" y="12523"/>
                  </a:cubicBezTo>
                  <a:cubicBezTo>
                    <a:pt x="19616" y="12488"/>
                    <a:pt x="19661" y="12480"/>
                    <a:pt x="20187" y="11847"/>
                  </a:cubicBezTo>
                  <a:cubicBezTo>
                    <a:pt x="20687" y="11242"/>
                    <a:pt x="20986" y="10995"/>
                    <a:pt x="21164" y="10847"/>
                  </a:cubicBezTo>
                  <a:cubicBezTo>
                    <a:pt x="21359" y="10686"/>
                    <a:pt x="21359" y="10686"/>
                    <a:pt x="21431" y="10348"/>
                  </a:cubicBezTo>
                  <a:cubicBezTo>
                    <a:pt x="21444" y="10286"/>
                    <a:pt x="21442" y="10254"/>
                    <a:pt x="21440" y="10247"/>
                  </a:cubicBezTo>
                  <a:cubicBezTo>
                    <a:pt x="21432" y="10231"/>
                    <a:pt x="21387" y="10200"/>
                    <a:pt x="21363" y="10184"/>
                  </a:cubicBezTo>
                  <a:cubicBezTo>
                    <a:pt x="21292" y="10136"/>
                    <a:pt x="21128" y="10023"/>
                    <a:pt x="21137" y="9772"/>
                  </a:cubicBezTo>
                  <a:cubicBezTo>
                    <a:pt x="21149" y="9471"/>
                    <a:pt x="21368" y="9352"/>
                    <a:pt x="21898" y="9067"/>
                  </a:cubicBezTo>
                  <a:cubicBezTo>
                    <a:pt x="22457" y="8766"/>
                    <a:pt x="22733" y="8725"/>
                    <a:pt x="22895" y="8725"/>
                  </a:cubicBezTo>
                  <a:cubicBezTo>
                    <a:pt x="22905" y="8725"/>
                    <a:pt x="22914" y="8725"/>
                    <a:pt x="22922" y="8725"/>
                  </a:cubicBezTo>
                  <a:cubicBezTo>
                    <a:pt x="22943" y="8682"/>
                    <a:pt x="22966" y="8625"/>
                    <a:pt x="22991" y="8568"/>
                  </a:cubicBezTo>
                  <a:cubicBezTo>
                    <a:pt x="22982" y="8548"/>
                    <a:pt x="22975" y="8529"/>
                    <a:pt x="22968" y="8511"/>
                  </a:cubicBezTo>
                  <a:cubicBezTo>
                    <a:pt x="22895" y="8282"/>
                    <a:pt x="22966" y="8097"/>
                    <a:pt x="23412" y="7337"/>
                  </a:cubicBezTo>
                  <a:cubicBezTo>
                    <a:pt x="23830" y="6629"/>
                    <a:pt x="24075" y="6467"/>
                    <a:pt x="24223" y="6371"/>
                  </a:cubicBezTo>
                  <a:cubicBezTo>
                    <a:pt x="24243" y="6358"/>
                    <a:pt x="24260" y="6349"/>
                    <a:pt x="24273" y="6335"/>
                  </a:cubicBezTo>
                  <a:cubicBezTo>
                    <a:pt x="24293" y="6295"/>
                    <a:pt x="24328" y="6091"/>
                    <a:pt x="24375" y="5737"/>
                  </a:cubicBezTo>
                  <a:cubicBezTo>
                    <a:pt x="24493" y="4805"/>
                    <a:pt x="24713" y="4426"/>
                    <a:pt x="24946" y="4026"/>
                  </a:cubicBezTo>
                  <a:cubicBezTo>
                    <a:pt x="25082" y="3794"/>
                    <a:pt x="25222" y="3553"/>
                    <a:pt x="25364" y="3159"/>
                  </a:cubicBezTo>
                  <a:cubicBezTo>
                    <a:pt x="25481" y="2831"/>
                    <a:pt x="25640" y="2525"/>
                    <a:pt x="25781" y="2267"/>
                  </a:cubicBezTo>
                  <a:lnTo>
                    <a:pt x="25781" y="2267"/>
                  </a:lnTo>
                  <a:cubicBezTo>
                    <a:pt x="25763" y="2276"/>
                    <a:pt x="25743" y="2286"/>
                    <a:pt x="25723" y="2297"/>
                  </a:cubicBezTo>
                  <a:cubicBezTo>
                    <a:pt x="25161" y="2593"/>
                    <a:pt x="24955" y="2957"/>
                    <a:pt x="24804" y="3223"/>
                  </a:cubicBezTo>
                  <a:cubicBezTo>
                    <a:pt x="24687" y="3428"/>
                    <a:pt x="24555" y="3661"/>
                    <a:pt x="24305" y="3661"/>
                  </a:cubicBezTo>
                  <a:cubicBezTo>
                    <a:pt x="24113" y="3661"/>
                    <a:pt x="23933" y="3514"/>
                    <a:pt x="23722" y="3294"/>
                  </a:cubicBezTo>
                  <a:cubicBezTo>
                    <a:pt x="23083" y="2624"/>
                    <a:pt x="22984" y="2340"/>
                    <a:pt x="22769" y="1714"/>
                  </a:cubicBezTo>
                  <a:cubicBezTo>
                    <a:pt x="22698" y="1508"/>
                    <a:pt x="22612" y="1258"/>
                    <a:pt x="22485" y="932"/>
                  </a:cubicBezTo>
                  <a:cubicBezTo>
                    <a:pt x="22354" y="598"/>
                    <a:pt x="22287" y="278"/>
                    <a:pt x="2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0"/>
            <p:cNvSpPr/>
            <p:nvPr/>
          </p:nvSpPr>
          <p:spPr>
            <a:xfrm>
              <a:off x="5173275" y="2593250"/>
              <a:ext cx="234275" cy="247200"/>
            </a:xfrm>
            <a:custGeom>
              <a:avLst/>
              <a:gdLst/>
              <a:ahLst/>
              <a:cxnLst/>
              <a:rect l="l" t="t" r="r" b="b"/>
              <a:pathLst>
                <a:path w="9371" h="9888" extrusionOk="0">
                  <a:moveTo>
                    <a:pt x="1955" y="1"/>
                  </a:moveTo>
                  <a:cubicBezTo>
                    <a:pt x="1818" y="1"/>
                    <a:pt x="1578" y="127"/>
                    <a:pt x="1220" y="388"/>
                  </a:cubicBezTo>
                  <a:cubicBezTo>
                    <a:pt x="637" y="814"/>
                    <a:pt x="384" y="1111"/>
                    <a:pt x="235" y="1306"/>
                  </a:cubicBezTo>
                  <a:cubicBezTo>
                    <a:pt x="213" y="1334"/>
                    <a:pt x="194" y="1359"/>
                    <a:pt x="177" y="1384"/>
                  </a:cubicBezTo>
                  <a:cubicBezTo>
                    <a:pt x="147" y="1423"/>
                    <a:pt x="118" y="1462"/>
                    <a:pt x="87" y="1499"/>
                  </a:cubicBezTo>
                  <a:cubicBezTo>
                    <a:pt x="77" y="1511"/>
                    <a:pt x="65" y="1522"/>
                    <a:pt x="54" y="1534"/>
                  </a:cubicBezTo>
                  <a:cubicBezTo>
                    <a:pt x="36" y="1553"/>
                    <a:pt x="20" y="1573"/>
                    <a:pt x="1" y="1591"/>
                  </a:cubicBezTo>
                  <a:cubicBezTo>
                    <a:pt x="3" y="1595"/>
                    <a:pt x="5" y="1599"/>
                    <a:pt x="7" y="1603"/>
                  </a:cubicBezTo>
                  <a:cubicBezTo>
                    <a:pt x="68" y="1708"/>
                    <a:pt x="128" y="1813"/>
                    <a:pt x="186" y="1919"/>
                  </a:cubicBezTo>
                  <a:cubicBezTo>
                    <a:pt x="200" y="1944"/>
                    <a:pt x="213" y="1968"/>
                    <a:pt x="228" y="1993"/>
                  </a:cubicBezTo>
                  <a:cubicBezTo>
                    <a:pt x="274" y="2078"/>
                    <a:pt x="319" y="2161"/>
                    <a:pt x="362" y="2245"/>
                  </a:cubicBezTo>
                  <a:cubicBezTo>
                    <a:pt x="376" y="2273"/>
                    <a:pt x="391" y="2300"/>
                    <a:pt x="404" y="2328"/>
                  </a:cubicBezTo>
                  <a:cubicBezTo>
                    <a:pt x="457" y="2429"/>
                    <a:pt x="505" y="2529"/>
                    <a:pt x="547" y="2624"/>
                  </a:cubicBezTo>
                  <a:cubicBezTo>
                    <a:pt x="554" y="2639"/>
                    <a:pt x="558" y="2653"/>
                    <a:pt x="565" y="2667"/>
                  </a:cubicBezTo>
                  <a:cubicBezTo>
                    <a:pt x="600" y="2745"/>
                    <a:pt x="629" y="2819"/>
                    <a:pt x="654" y="2887"/>
                  </a:cubicBezTo>
                  <a:cubicBezTo>
                    <a:pt x="659" y="2901"/>
                    <a:pt x="667" y="2918"/>
                    <a:pt x="671" y="2930"/>
                  </a:cubicBezTo>
                  <a:cubicBezTo>
                    <a:pt x="672" y="2931"/>
                    <a:pt x="673" y="2931"/>
                    <a:pt x="674" y="2934"/>
                  </a:cubicBezTo>
                  <a:cubicBezTo>
                    <a:pt x="697" y="2955"/>
                    <a:pt x="728" y="2985"/>
                    <a:pt x="764" y="3018"/>
                  </a:cubicBezTo>
                  <a:cubicBezTo>
                    <a:pt x="772" y="3025"/>
                    <a:pt x="781" y="3031"/>
                    <a:pt x="788" y="3038"/>
                  </a:cubicBezTo>
                  <a:cubicBezTo>
                    <a:pt x="825" y="3070"/>
                    <a:pt x="867" y="3104"/>
                    <a:pt x="915" y="3140"/>
                  </a:cubicBezTo>
                  <a:cubicBezTo>
                    <a:pt x="921" y="3144"/>
                    <a:pt x="926" y="3149"/>
                    <a:pt x="934" y="3154"/>
                  </a:cubicBezTo>
                  <a:cubicBezTo>
                    <a:pt x="985" y="3191"/>
                    <a:pt x="1043" y="3229"/>
                    <a:pt x="1104" y="3264"/>
                  </a:cubicBezTo>
                  <a:cubicBezTo>
                    <a:pt x="1118" y="3271"/>
                    <a:pt x="1133" y="3280"/>
                    <a:pt x="1147" y="3288"/>
                  </a:cubicBezTo>
                  <a:cubicBezTo>
                    <a:pt x="1213" y="3323"/>
                    <a:pt x="1281" y="3356"/>
                    <a:pt x="1355" y="3382"/>
                  </a:cubicBezTo>
                  <a:cubicBezTo>
                    <a:pt x="1410" y="3402"/>
                    <a:pt x="1471" y="3409"/>
                    <a:pt x="1531" y="3409"/>
                  </a:cubicBezTo>
                  <a:cubicBezTo>
                    <a:pt x="1601" y="3409"/>
                    <a:pt x="1671" y="3399"/>
                    <a:pt x="1732" y="3389"/>
                  </a:cubicBezTo>
                  <a:cubicBezTo>
                    <a:pt x="1806" y="3377"/>
                    <a:pt x="1874" y="3367"/>
                    <a:pt x="1935" y="3367"/>
                  </a:cubicBezTo>
                  <a:cubicBezTo>
                    <a:pt x="2220" y="3367"/>
                    <a:pt x="2409" y="3571"/>
                    <a:pt x="2496" y="3972"/>
                  </a:cubicBezTo>
                  <a:cubicBezTo>
                    <a:pt x="2629" y="4583"/>
                    <a:pt x="2724" y="5024"/>
                    <a:pt x="2459" y="5525"/>
                  </a:cubicBezTo>
                  <a:cubicBezTo>
                    <a:pt x="2313" y="5799"/>
                    <a:pt x="2273" y="6080"/>
                    <a:pt x="2272" y="6082"/>
                  </a:cubicBezTo>
                  <a:lnTo>
                    <a:pt x="2244" y="6287"/>
                  </a:lnTo>
                  <a:lnTo>
                    <a:pt x="2086" y="6354"/>
                  </a:lnTo>
                  <a:cubicBezTo>
                    <a:pt x="2041" y="6373"/>
                    <a:pt x="1992" y="6402"/>
                    <a:pt x="1949" y="6429"/>
                  </a:cubicBezTo>
                  <a:cubicBezTo>
                    <a:pt x="2015" y="6493"/>
                    <a:pt x="2066" y="6554"/>
                    <a:pt x="2102" y="6615"/>
                  </a:cubicBezTo>
                  <a:cubicBezTo>
                    <a:pt x="2124" y="6618"/>
                    <a:pt x="2147" y="6621"/>
                    <a:pt x="2175" y="6626"/>
                  </a:cubicBezTo>
                  <a:lnTo>
                    <a:pt x="2383" y="6657"/>
                  </a:lnTo>
                  <a:cubicBezTo>
                    <a:pt x="2955" y="6745"/>
                    <a:pt x="3025" y="6774"/>
                    <a:pt x="3296" y="6909"/>
                  </a:cubicBezTo>
                  <a:cubicBezTo>
                    <a:pt x="3380" y="6951"/>
                    <a:pt x="3488" y="7004"/>
                    <a:pt x="3651" y="7078"/>
                  </a:cubicBezTo>
                  <a:cubicBezTo>
                    <a:pt x="3956" y="7215"/>
                    <a:pt x="4106" y="7336"/>
                    <a:pt x="4226" y="7433"/>
                  </a:cubicBezTo>
                  <a:cubicBezTo>
                    <a:pt x="4360" y="7543"/>
                    <a:pt x="4434" y="7602"/>
                    <a:pt x="4739" y="7650"/>
                  </a:cubicBezTo>
                  <a:cubicBezTo>
                    <a:pt x="4740" y="7651"/>
                    <a:pt x="4741" y="7651"/>
                    <a:pt x="4741" y="7651"/>
                  </a:cubicBezTo>
                  <a:cubicBezTo>
                    <a:pt x="4742" y="7651"/>
                    <a:pt x="4743" y="7651"/>
                    <a:pt x="4744" y="7651"/>
                  </a:cubicBezTo>
                  <a:lnTo>
                    <a:pt x="4744" y="6994"/>
                  </a:lnTo>
                  <a:cubicBezTo>
                    <a:pt x="4732" y="6949"/>
                    <a:pt x="4668" y="6758"/>
                    <a:pt x="4371" y="6384"/>
                  </a:cubicBezTo>
                  <a:cubicBezTo>
                    <a:pt x="4009" y="5931"/>
                    <a:pt x="3676" y="5399"/>
                    <a:pt x="3502" y="5110"/>
                  </a:cubicBezTo>
                  <a:cubicBezTo>
                    <a:pt x="3486" y="5113"/>
                    <a:pt x="3470" y="5114"/>
                    <a:pt x="3454" y="5114"/>
                  </a:cubicBezTo>
                  <a:cubicBezTo>
                    <a:pt x="3331" y="5114"/>
                    <a:pt x="3219" y="5035"/>
                    <a:pt x="3162" y="4902"/>
                  </a:cubicBezTo>
                  <a:cubicBezTo>
                    <a:pt x="3060" y="4661"/>
                    <a:pt x="3162" y="4384"/>
                    <a:pt x="3373" y="3986"/>
                  </a:cubicBezTo>
                  <a:cubicBezTo>
                    <a:pt x="3829" y="3126"/>
                    <a:pt x="4787" y="1455"/>
                    <a:pt x="4797" y="1439"/>
                  </a:cubicBezTo>
                  <a:lnTo>
                    <a:pt x="5272" y="1792"/>
                  </a:lnTo>
                  <a:cubicBezTo>
                    <a:pt x="5272" y="1792"/>
                    <a:pt x="5272" y="1791"/>
                    <a:pt x="5272" y="1791"/>
                  </a:cubicBezTo>
                  <a:lnTo>
                    <a:pt x="5272" y="1791"/>
                  </a:lnTo>
                  <a:cubicBezTo>
                    <a:pt x="5275" y="1791"/>
                    <a:pt x="5222" y="2046"/>
                    <a:pt x="5298" y="2849"/>
                  </a:cubicBezTo>
                  <a:cubicBezTo>
                    <a:pt x="5380" y="3716"/>
                    <a:pt x="5354" y="4056"/>
                    <a:pt x="5319" y="4527"/>
                  </a:cubicBezTo>
                  <a:cubicBezTo>
                    <a:pt x="5313" y="4618"/>
                    <a:pt x="5305" y="4715"/>
                    <a:pt x="5298" y="4825"/>
                  </a:cubicBezTo>
                  <a:cubicBezTo>
                    <a:pt x="5259" y="5430"/>
                    <a:pt x="5508" y="5697"/>
                    <a:pt x="5558" y="5744"/>
                  </a:cubicBezTo>
                  <a:cubicBezTo>
                    <a:pt x="5595" y="5778"/>
                    <a:pt x="5623" y="5812"/>
                    <a:pt x="5644" y="5846"/>
                  </a:cubicBezTo>
                  <a:cubicBezTo>
                    <a:pt x="5663" y="5859"/>
                    <a:pt x="5685" y="5874"/>
                    <a:pt x="5707" y="5889"/>
                  </a:cubicBezTo>
                  <a:cubicBezTo>
                    <a:pt x="5833" y="5974"/>
                    <a:pt x="5938" y="5998"/>
                    <a:pt x="6017" y="5998"/>
                  </a:cubicBezTo>
                  <a:cubicBezTo>
                    <a:pt x="6043" y="5998"/>
                    <a:pt x="6066" y="5996"/>
                    <a:pt x="6086" y="5992"/>
                  </a:cubicBezTo>
                  <a:cubicBezTo>
                    <a:pt x="6131" y="5982"/>
                    <a:pt x="6172" y="5976"/>
                    <a:pt x="6207" y="5976"/>
                  </a:cubicBezTo>
                  <a:cubicBezTo>
                    <a:pt x="6502" y="5976"/>
                    <a:pt x="6612" y="6322"/>
                    <a:pt x="6659" y="6470"/>
                  </a:cubicBezTo>
                  <a:cubicBezTo>
                    <a:pt x="6786" y="6871"/>
                    <a:pt x="6715" y="7103"/>
                    <a:pt x="6617" y="7294"/>
                  </a:cubicBezTo>
                  <a:cubicBezTo>
                    <a:pt x="6621" y="7305"/>
                    <a:pt x="6628" y="7319"/>
                    <a:pt x="6636" y="7337"/>
                  </a:cubicBezTo>
                  <a:cubicBezTo>
                    <a:pt x="6793" y="7651"/>
                    <a:pt x="6859" y="7715"/>
                    <a:pt x="6972" y="7821"/>
                  </a:cubicBezTo>
                  <a:cubicBezTo>
                    <a:pt x="7005" y="7853"/>
                    <a:pt x="7042" y="7886"/>
                    <a:pt x="7081" y="7928"/>
                  </a:cubicBezTo>
                  <a:cubicBezTo>
                    <a:pt x="7359" y="8214"/>
                    <a:pt x="7286" y="8828"/>
                    <a:pt x="7188" y="9432"/>
                  </a:cubicBezTo>
                  <a:lnTo>
                    <a:pt x="7178" y="9492"/>
                  </a:lnTo>
                  <a:cubicBezTo>
                    <a:pt x="7154" y="9639"/>
                    <a:pt x="7099" y="9740"/>
                    <a:pt x="7042" y="9809"/>
                  </a:cubicBezTo>
                  <a:lnTo>
                    <a:pt x="7093" y="9888"/>
                  </a:lnTo>
                  <a:cubicBezTo>
                    <a:pt x="7445" y="9745"/>
                    <a:pt x="7777" y="9568"/>
                    <a:pt x="7908" y="9452"/>
                  </a:cubicBezTo>
                  <a:cubicBezTo>
                    <a:pt x="7831" y="9260"/>
                    <a:pt x="7847" y="9167"/>
                    <a:pt x="7936" y="8657"/>
                  </a:cubicBezTo>
                  <a:cubicBezTo>
                    <a:pt x="7965" y="8491"/>
                    <a:pt x="7944" y="8457"/>
                    <a:pt x="7900" y="8388"/>
                  </a:cubicBezTo>
                  <a:cubicBezTo>
                    <a:pt x="7659" y="8008"/>
                    <a:pt x="7838" y="7713"/>
                    <a:pt x="8021" y="7498"/>
                  </a:cubicBezTo>
                  <a:cubicBezTo>
                    <a:pt x="8205" y="7282"/>
                    <a:pt x="8304" y="7228"/>
                    <a:pt x="8390" y="7189"/>
                  </a:cubicBezTo>
                  <a:cubicBezTo>
                    <a:pt x="8407" y="7175"/>
                    <a:pt x="8467" y="7091"/>
                    <a:pt x="8648" y="6752"/>
                  </a:cubicBezTo>
                  <a:cubicBezTo>
                    <a:pt x="8876" y="6320"/>
                    <a:pt x="9152" y="6158"/>
                    <a:pt x="9334" y="6052"/>
                  </a:cubicBezTo>
                  <a:cubicBezTo>
                    <a:pt x="9345" y="6045"/>
                    <a:pt x="9358" y="6038"/>
                    <a:pt x="9371" y="6030"/>
                  </a:cubicBezTo>
                  <a:cubicBezTo>
                    <a:pt x="9348" y="5980"/>
                    <a:pt x="9312" y="5906"/>
                    <a:pt x="9249" y="5799"/>
                  </a:cubicBezTo>
                  <a:cubicBezTo>
                    <a:pt x="9003" y="5371"/>
                    <a:pt x="8958" y="5254"/>
                    <a:pt x="8924" y="5144"/>
                  </a:cubicBezTo>
                  <a:cubicBezTo>
                    <a:pt x="8893" y="5064"/>
                    <a:pt x="8619" y="4653"/>
                    <a:pt x="8528" y="4519"/>
                  </a:cubicBezTo>
                  <a:cubicBezTo>
                    <a:pt x="8188" y="4011"/>
                    <a:pt x="8033" y="3865"/>
                    <a:pt x="7883" y="3724"/>
                  </a:cubicBezTo>
                  <a:cubicBezTo>
                    <a:pt x="7707" y="3558"/>
                    <a:pt x="7541" y="3401"/>
                    <a:pt x="7192" y="2837"/>
                  </a:cubicBezTo>
                  <a:cubicBezTo>
                    <a:pt x="6978" y="2493"/>
                    <a:pt x="6816" y="2254"/>
                    <a:pt x="6694" y="2072"/>
                  </a:cubicBezTo>
                  <a:cubicBezTo>
                    <a:pt x="6436" y="1690"/>
                    <a:pt x="6306" y="1499"/>
                    <a:pt x="6264" y="1125"/>
                  </a:cubicBezTo>
                  <a:cubicBezTo>
                    <a:pt x="6263" y="1125"/>
                    <a:pt x="6231" y="1022"/>
                    <a:pt x="6044" y="751"/>
                  </a:cubicBezTo>
                  <a:cubicBezTo>
                    <a:pt x="5982" y="662"/>
                    <a:pt x="5910" y="563"/>
                    <a:pt x="5832" y="459"/>
                  </a:cubicBezTo>
                  <a:cubicBezTo>
                    <a:pt x="5809" y="471"/>
                    <a:pt x="5782" y="483"/>
                    <a:pt x="5758" y="493"/>
                  </a:cubicBezTo>
                  <a:cubicBezTo>
                    <a:pt x="5742" y="502"/>
                    <a:pt x="5726" y="509"/>
                    <a:pt x="5707" y="518"/>
                  </a:cubicBezTo>
                  <a:cubicBezTo>
                    <a:pt x="5650" y="543"/>
                    <a:pt x="5588" y="568"/>
                    <a:pt x="5516" y="594"/>
                  </a:cubicBezTo>
                  <a:cubicBezTo>
                    <a:pt x="5315" y="669"/>
                    <a:pt x="5198" y="749"/>
                    <a:pt x="5085" y="827"/>
                  </a:cubicBezTo>
                  <a:cubicBezTo>
                    <a:pt x="4914" y="945"/>
                    <a:pt x="4737" y="1066"/>
                    <a:pt x="4397" y="1066"/>
                  </a:cubicBezTo>
                  <a:cubicBezTo>
                    <a:pt x="4161" y="1066"/>
                    <a:pt x="3856" y="1011"/>
                    <a:pt x="3406" y="888"/>
                  </a:cubicBezTo>
                  <a:cubicBezTo>
                    <a:pt x="2765" y="712"/>
                    <a:pt x="2449" y="400"/>
                    <a:pt x="2239" y="194"/>
                  </a:cubicBezTo>
                  <a:cubicBezTo>
                    <a:pt x="2090" y="48"/>
                    <a:pt x="2036" y="1"/>
                    <a:pt x="1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0"/>
            <p:cNvSpPr/>
            <p:nvPr/>
          </p:nvSpPr>
          <p:spPr>
            <a:xfrm>
              <a:off x="4886100" y="2326550"/>
              <a:ext cx="485550" cy="330175"/>
            </a:xfrm>
            <a:custGeom>
              <a:avLst/>
              <a:gdLst/>
              <a:ahLst/>
              <a:cxnLst/>
              <a:rect l="l" t="t" r="r" b="b"/>
              <a:pathLst>
                <a:path w="19422" h="13207" extrusionOk="0">
                  <a:moveTo>
                    <a:pt x="15887" y="0"/>
                  </a:moveTo>
                  <a:cubicBezTo>
                    <a:pt x="15853" y="0"/>
                    <a:pt x="15820" y="9"/>
                    <a:pt x="15784" y="28"/>
                  </a:cubicBezTo>
                  <a:cubicBezTo>
                    <a:pt x="15673" y="86"/>
                    <a:pt x="15533" y="237"/>
                    <a:pt x="15264" y="536"/>
                  </a:cubicBezTo>
                  <a:cubicBezTo>
                    <a:pt x="14980" y="850"/>
                    <a:pt x="14571" y="1304"/>
                    <a:pt x="13934" y="1899"/>
                  </a:cubicBezTo>
                  <a:cubicBezTo>
                    <a:pt x="13843" y="1983"/>
                    <a:pt x="13748" y="2071"/>
                    <a:pt x="13648" y="2161"/>
                  </a:cubicBezTo>
                  <a:cubicBezTo>
                    <a:pt x="13564" y="2238"/>
                    <a:pt x="13484" y="2307"/>
                    <a:pt x="13406" y="2372"/>
                  </a:cubicBezTo>
                  <a:cubicBezTo>
                    <a:pt x="12862" y="2825"/>
                    <a:pt x="12451" y="3031"/>
                    <a:pt x="12094" y="3031"/>
                  </a:cubicBezTo>
                  <a:cubicBezTo>
                    <a:pt x="11653" y="3031"/>
                    <a:pt x="11375" y="2722"/>
                    <a:pt x="11106" y="2423"/>
                  </a:cubicBezTo>
                  <a:cubicBezTo>
                    <a:pt x="10875" y="2167"/>
                    <a:pt x="10637" y="1903"/>
                    <a:pt x="10255" y="1757"/>
                  </a:cubicBezTo>
                  <a:cubicBezTo>
                    <a:pt x="10200" y="1736"/>
                    <a:pt x="10144" y="1717"/>
                    <a:pt x="10082" y="1701"/>
                  </a:cubicBezTo>
                  <a:cubicBezTo>
                    <a:pt x="9783" y="1624"/>
                    <a:pt x="9579" y="1589"/>
                    <a:pt x="9440" y="1589"/>
                  </a:cubicBezTo>
                  <a:cubicBezTo>
                    <a:pt x="9284" y="1589"/>
                    <a:pt x="9259" y="1617"/>
                    <a:pt x="9136" y="1754"/>
                  </a:cubicBezTo>
                  <a:cubicBezTo>
                    <a:pt x="8948" y="1965"/>
                    <a:pt x="8662" y="2285"/>
                    <a:pt x="7825" y="2562"/>
                  </a:cubicBezTo>
                  <a:cubicBezTo>
                    <a:pt x="6103" y="3131"/>
                    <a:pt x="5500" y="3149"/>
                    <a:pt x="3711" y="3202"/>
                  </a:cubicBezTo>
                  <a:lnTo>
                    <a:pt x="3541" y="3207"/>
                  </a:lnTo>
                  <a:cubicBezTo>
                    <a:pt x="2900" y="3226"/>
                    <a:pt x="2472" y="3233"/>
                    <a:pt x="2184" y="3233"/>
                  </a:cubicBezTo>
                  <a:cubicBezTo>
                    <a:pt x="1918" y="3233"/>
                    <a:pt x="1770" y="3227"/>
                    <a:pt x="1680" y="3220"/>
                  </a:cubicBezTo>
                  <a:lnTo>
                    <a:pt x="0" y="4694"/>
                  </a:lnTo>
                  <a:cubicBezTo>
                    <a:pt x="272" y="5472"/>
                    <a:pt x="515" y="7107"/>
                    <a:pt x="561" y="7685"/>
                  </a:cubicBezTo>
                  <a:cubicBezTo>
                    <a:pt x="594" y="8092"/>
                    <a:pt x="647" y="8380"/>
                    <a:pt x="700" y="8658"/>
                  </a:cubicBezTo>
                  <a:cubicBezTo>
                    <a:pt x="782" y="9097"/>
                    <a:pt x="861" y="9513"/>
                    <a:pt x="831" y="10254"/>
                  </a:cubicBezTo>
                  <a:cubicBezTo>
                    <a:pt x="801" y="11000"/>
                    <a:pt x="663" y="11479"/>
                    <a:pt x="542" y="11900"/>
                  </a:cubicBezTo>
                  <a:cubicBezTo>
                    <a:pt x="467" y="12162"/>
                    <a:pt x="402" y="12388"/>
                    <a:pt x="369" y="12652"/>
                  </a:cubicBezTo>
                  <a:cubicBezTo>
                    <a:pt x="343" y="12870"/>
                    <a:pt x="350" y="13029"/>
                    <a:pt x="370" y="13155"/>
                  </a:cubicBezTo>
                  <a:cubicBezTo>
                    <a:pt x="385" y="13159"/>
                    <a:pt x="402" y="13164"/>
                    <a:pt x="417" y="13167"/>
                  </a:cubicBezTo>
                  <a:cubicBezTo>
                    <a:pt x="446" y="13174"/>
                    <a:pt x="473" y="13178"/>
                    <a:pt x="502" y="13183"/>
                  </a:cubicBezTo>
                  <a:cubicBezTo>
                    <a:pt x="546" y="13191"/>
                    <a:pt x="589" y="13196"/>
                    <a:pt x="631" y="13200"/>
                  </a:cubicBezTo>
                  <a:cubicBezTo>
                    <a:pt x="657" y="13203"/>
                    <a:pt x="680" y="13205"/>
                    <a:pt x="705" y="13206"/>
                  </a:cubicBezTo>
                  <a:cubicBezTo>
                    <a:pt x="721" y="13207"/>
                    <a:pt x="736" y="13207"/>
                    <a:pt x="752" y="13207"/>
                  </a:cubicBezTo>
                  <a:cubicBezTo>
                    <a:pt x="780" y="13207"/>
                    <a:pt x="808" y="13206"/>
                    <a:pt x="834" y="13204"/>
                  </a:cubicBezTo>
                  <a:cubicBezTo>
                    <a:pt x="849" y="13203"/>
                    <a:pt x="865" y="13203"/>
                    <a:pt x="880" y="13200"/>
                  </a:cubicBezTo>
                  <a:cubicBezTo>
                    <a:pt x="935" y="13195"/>
                    <a:pt x="987" y="13184"/>
                    <a:pt x="1034" y="13169"/>
                  </a:cubicBezTo>
                  <a:cubicBezTo>
                    <a:pt x="1107" y="13146"/>
                    <a:pt x="1177" y="13125"/>
                    <a:pt x="1245" y="13107"/>
                  </a:cubicBezTo>
                  <a:cubicBezTo>
                    <a:pt x="1515" y="13036"/>
                    <a:pt x="1756" y="13009"/>
                    <a:pt x="2047" y="13008"/>
                  </a:cubicBezTo>
                  <a:cubicBezTo>
                    <a:pt x="2120" y="13008"/>
                    <a:pt x="2196" y="13009"/>
                    <a:pt x="2277" y="13013"/>
                  </a:cubicBezTo>
                  <a:cubicBezTo>
                    <a:pt x="2436" y="13018"/>
                    <a:pt x="2615" y="13029"/>
                    <a:pt x="2820" y="13043"/>
                  </a:cubicBezTo>
                  <a:cubicBezTo>
                    <a:pt x="3089" y="13061"/>
                    <a:pt x="3406" y="13082"/>
                    <a:pt x="3804" y="13100"/>
                  </a:cubicBezTo>
                  <a:cubicBezTo>
                    <a:pt x="3936" y="13105"/>
                    <a:pt x="4078" y="13110"/>
                    <a:pt x="4229" y="13116"/>
                  </a:cubicBezTo>
                  <a:lnTo>
                    <a:pt x="4657" y="13129"/>
                  </a:lnTo>
                  <a:cubicBezTo>
                    <a:pt x="4986" y="13138"/>
                    <a:pt x="5234" y="13146"/>
                    <a:pt x="5431" y="13151"/>
                  </a:cubicBezTo>
                  <a:cubicBezTo>
                    <a:pt x="5629" y="13155"/>
                    <a:pt x="5777" y="13159"/>
                    <a:pt x="5908" y="13159"/>
                  </a:cubicBezTo>
                  <a:cubicBezTo>
                    <a:pt x="6136" y="13159"/>
                    <a:pt x="6313" y="13151"/>
                    <a:pt x="6612" y="13136"/>
                  </a:cubicBezTo>
                  <a:cubicBezTo>
                    <a:pt x="6655" y="13134"/>
                    <a:pt x="6700" y="13131"/>
                    <a:pt x="6749" y="13129"/>
                  </a:cubicBezTo>
                  <a:lnTo>
                    <a:pt x="7008" y="13116"/>
                  </a:lnTo>
                  <a:cubicBezTo>
                    <a:pt x="7480" y="13092"/>
                    <a:pt x="7546" y="13020"/>
                    <a:pt x="7766" y="12782"/>
                  </a:cubicBezTo>
                  <a:cubicBezTo>
                    <a:pt x="8024" y="12500"/>
                    <a:pt x="8416" y="12073"/>
                    <a:pt x="9558" y="11471"/>
                  </a:cubicBezTo>
                  <a:cubicBezTo>
                    <a:pt x="10405" y="11025"/>
                    <a:pt x="10661" y="10963"/>
                    <a:pt x="10810" y="10963"/>
                  </a:cubicBezTo>
                  <a:cubicBezTo>
                    <a:pt x="10858" y="10963"/>
                    <a:pt x="10899" y="10970"/>
                    <a:pt x="10935" y="10983"/>
                  </a:cubicBezTo>
                  <a:cubicBezTo>
                    <a:pt x="11044" y="11021"/>
                    <a:pt x="11104" y="11103"/>
                    <a:pt x="11133" y="11158"/>
                  </a:cubicBezTo>
                  <a:cubicBezTo>
                    <a:pt x="11134" y="11159"/>
                    <a:pt x="11134" y="11161"/>
                    <a:pt x="11134" y="11162"/>
                  </a:cubicBezTo>
                  <a:cubicBezTo>
                    <a:pt x="11157" y="11205"/>
                    <a:pt x="11171" y="11250"/>
                    <a:pt x="11180" y="11294"/>
                  </a:cubicBezTo>
                  <a:cubicBezTo>
                    <a:pt x="11181" y="11299"/>
                    <a:pt x="11182" y="11302"/>
                    <a:pt x="11183" y="11305"/>
                  </a:cubicBezTo>
                  <a:cubicBezTo>
                    <a:pt x="11191" y="11349"/>
                    <a:pt x="11192" y="11392"/>
                    <a:pt x="11189" y="11435"/>
                  </a:cubicBezTo>
                  <a:cubicBezTo>
                    <a:pt x="11188" y="11439"/>
                    <a:pt x="11188" y="11443"/>
                    <a:pt x="11188" y="11448"/>
                  </a:cubicBezTo>
                  <a:cubicBezTo>
                    <a:pt x="11185" y="11489"/>
                    <a:pt x="11179" y="11529"/>
                    <a:pt x="11170" y="11568"/>
                  </a:cubicBezTo>
                  <a:cubicBezTo>
                    <a:pt x="11168" y="11573"/>
                    <a:pt x="11167" y="11579"/>
                    <a:pt x="11166" y="11584"/>
                  </a:cubicBezTo>
                  <a:cubicBezTo>
                    <a:pt x="11157" y="11620"/>
                    <a:pt x="11148" y="11656"/>
                    <a:pt x="11137" y="11688"/>
                  </a:cubicBezTo>
                  <a:cubicBezTo>
                    <a:pt x="11136" y="11690"/>
                    <a:pt x="11136" y="11692"/>
                    <a:pt x="11135" y="11694"/>
                  </a:cubicBezTo>
                  <a:lnTo>
                    <a:pt x="11139" y="11694"/>
                  </a:lnTo>
                  <a:cubicBezTo>
                    <a:pt x="11179" y="11683"/>
                    <a:pt x="11223" y="11624"/>
                    <a:pt x="11258" y="11575"/>
                  </a:cubicBezTo>
                  <a:cubicBezTo>
                    <a:pt x="11420" y="11358"/>
                    <a:pt x="11692" y="10992"/>
                    <a:pt x="12430" y="10453"/>
                  </a:cubicBezTo>
                  <a:cubicBezTo>
                    <a:pt x="12898" y="10111"/>
                    <a:pt x="13191" y="9972"/>
                    <a:pt x="13442" y="9972"/>
                  </a:cubicBezTo>
                  <a:cubicBezTo>
                    <a:pt x="13721" y="9972"/>
                    <a:pt x="13897" y="10145"/>
                    <a:pt x="14067" y="10314"/>
                  </a:cubicBezTo>
                  <a:cubicBezTo>
                    <a:pt x="14210" y="10453"/>
                    <a:pt x="14380" y="10620"/>
                    <a:pt x="14674" y="10754"/>
                  </a:cubicBezTo>
                  <a:cubicBezTo>
                    <a:pt x="14771" y="10799"/>
                    <a:pt x="14884" y="10839"/>
                    <a:pt x="15013" y="10876"/>
                  </a:cubicBezTo>
                  <a:cubicBezTo>
                    <a:pt x="15415" y="10986"/>
                    <a:pt x="15692" y="11038"/>
                    <a:pt x="15884" y="11038"/>
                  </a:cubicBezTo>
                  <a:cubicBezTo>
                    <a:pt x="16082" y="11038"/>
                    <a:pt x="16156" y="10986"/>
                    <a:pt x="16305" y="10883"/>
                  </a:cubicBezTo>
                  <a:cubicBezTo>
                    <a:pt x="16432" y="10798"/>
                    <a:pt x="16588" y="10689"/>
                    <a:pt x="16847" y="10594"/>
                  </a:cubicBezTo>
                  <a:cubicBezTo>
                    <a:pt x="16981" y="10544"/>
                    <a:pt x="17057" y="10509"/>
                    <a:pt x="17100" y="10487"/>
                  </a:cubicBezTo>
                  <a:cubicBezTo>
                    <a:pt x="17101" y="10323"/>
                    <a:pt x="17124" y="10100"/>
                    <a:pt x="17297" y="9800"/>
                  </a:cubicBezTo>
                  <a:cubicBezTo>
                    <a:pt x="17600" y="9278"/>
                    <a:pt x="17764" y="9215"/>
                    <a:pt x="18137" y="9115"/>
                  </a:cubicBezTo>
                  <a:cubicBezTo>
                    <a:pt x="18282" y="9076"/>
                    <a:pt x="18462" y="9027"/>
                    <a:pt x="18723" y="8924"/>
                  </a:cubicBezTo>
                  <a:cubicBezTo>
                    <a:pt x="18980" y="8822"/>
                    <a:pt x="19092" y="8765"/>
                    <a:pt x="19140" y="8735"/>
                  </a:cubicBezTo>
                  <a:cubicBezTo>
                    <a:pt x="19168" y="8616"/>
                    <a:pt x="19216" y="8485"/>
                    <a:pt x="19356" y="8314"/>
                  </a:cubicBezTo>
                  <a:cubicBezTo>
                    <a:pt x="19409" y="8249"/>
                    <a:pt x="19417" y="8221"/>
                    <a:pt x="19417" y="8221"/>
                  </a:cubicBezTo>
                  <a:cubicBezTo>
                    <a:pt x="19421" y="8172"/>
                    <a:pt x="19351" y="7988"/>
                    <a:pt x="19295" y="7841"/>
                  </a:cubicBezTo>
                  <a:cubicBezTo>
                    <a:pt x="19217" y="7636"/>
                    <a:pt x="19111" y="7356"/>
                    <a:pt x="19003" y="6977"/>
                  </a:cubicBezTo>
                  <a:cubicBezTo>
                    <a:pt x="18963" y="6835"/>
                    <a:pt x="18932" y="6749"/>
                    <a:pt x="18910" y="6697"/>
                  </a:cubicBezTo>
                  <a:cubicBezTo>
                    <a:pt x="18905" y="6700"/>
                    <a:pt x="18900" y="6704"/>
                    <a:pt x="18895" y="6707"/>
                  </a:cubicBezTo>
                  <a:cubicBezTo>
                    <a:pt x="18773" y="6788"/>
                    <a:pt x="18590" y="6910"/>
                    <a:pt x="18332" y="6910"/>
                  </a:cubicBezTo>
                  <a:cubicBezTo>
                    <a:pt x="18260" y="6910"/>
                    <a:pt x="18183" y="6901"/>
                    <a:pt x="18107" y="6880"/>
                  </a:cubicBezTo>
                  <a:cubicBezTo>
                    <a:pt x="17323" y="6674"/>
                    <a:pt x="17401" y="5947"/>
                    <a:pt x="17447" y="5513"/>
                  </a:cubicBezTo>
                  <a:cubicBezTo>
                    <a:pt x="17461" y="5389"/>
                    <a:pt x="17473" y="5272"/>
                    <a:pt x="17473" y="5164"/>
                  </a:cubicBezTo>
                  <a:cubicBezTo>
                    <a:pt x="17473" y="4653"/>
                    <a:pt x="17755" y="3850"/>
                    <a:pt x="18386" y="2561"/>
                  </a:cubicBezTo>
                  <a:cubicBezTo>
                    <a:pt x="18476" y="2376"/>
                    <a:pt x="18484" y="2318"/>
                    <a:pt x="18103" y="1959"/>
                  </a:cubicBezTo>
                  <a:cubicBezTo>
                    <a:pt x="17937" y="1802"/>
                    <a:pt x="17748" y="1625"/>
                    <a:pt x="17616" y="1387"/>
                  </a:cubicBezTo>
                  <a:cubicBezTo>
                    <a:pt x="17292" y="806"/>
                    <a:pt x="16797" y="365"/>
                    <a:pt x="16145" y="75"/>
                  </a:cubicBezTo>
                  <a:cubicBezTo>
                    <a:pt x="16030" y="24"/>
                    <a:pt x="15948" y="0"/>
                    <a:pt x="15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0"/>
            <p:cNvSpPr/>
            <p:nvPr/>
          </p:nvSpPr>
          <p:spPr>
            <a:xfrm>
              <a:off x="4943300" y="2686725"/>
              <a:ext cx="427975" cy="337250"/>
            </a:xfrm>
            <a:custGeom>
              <a:avLst/>
              <a:gdLst/>
              <a:ahLst/>
              <a:cxnLst/>
              <a:rect l="l" t="t" r="r" b="b"/>
              <a:pathLst>
                <a:path w="17119" h="13490" extrusionOk="0">
                  <a:moveTo>
                    <a:pt x="9829" y="0"/>
                  </a:moveTo>
                  <a:cubicBezTo>
                    <a:pt x="9823" y="8"/>
                    <a:pt x="9814" y="11"/>
                    <a:pt x="9808" y="17"/>
                  </a:cubicBezTo>
                  <a:cubicBezTo>
                    <a:pt x="9795" y="29"/>
                    <a:pt x="9783" y="38"/>
                    <a:pt x="9770" y="47"/>
                  </a:cubicBezTo>
                  <a:cubicBezTo>
                    <a:pt x="9748" y="61"/>
                    <a:pt x="9727" y="74"/>
                    <a:pt x="9706" y="83"/>
                  </a:cubicBezTo>
                  <a:cubicBezTo>
                    <a:pt x="9694" y="88"/>
                    <a:pt x="9682" y="94"/>
                    <a:pt x="9671" y="98"/>
                  </a:cubicBezTo>
                  <a:cubicBezTo>
                    <a:pt x="9647" y="104"/>
                    <a:pt x="9627" y="110"/>
                    <a:pt x="9607" y="112"/>
                  </a:cubicBezTo>
                  <a:cubicBezTo>
                    <a:pt x="9598" y="114"/>
                    <a:pt x="9590" y="115"/>
                    <a:pt x="9583" y="116"/>
                  </a:cubicBezTo>
                  <a:cubicBezTo>
                    <a:pt x="9558" y="118"/>
                    <a:pt x="9537" y="119"/>
                    <a:pt x="9523" y="119"/>
                  </a:cubicBezTo>
                  <a:cubicBezTo>
                    <a:pt x="9463" y="119"/>
                    <a:pt x="9390" y="111"/>
                    <a:pt x="9303" y="101"/>
                  </a:cubicBezTo>
                  <a:cubicBezTo>
                    <a:pt x="9203" y="89"/>
                    <a:pt x="9081" y="75"/>
                    <a:pt x="8941" y="75"/>
                  </a:cubicBezTo>
                  <a:cubicBezTo>
                    <a:pt x="8855" y="75"/>
                    <a:pt x="8762" y="80"/>
                    <a:pt x="8662" y="95"/>
                  </a:cubicBezTo>
                  <a:cubicBezTo>
                    <a:pt x="8561" y="110"/>
                    <a:pt x="8471" y="122"/>
                    <a:pt x="8418" y="133"/>
                  </a:cubicBezTo>
                  <a:cubicBezTo>
                    <a:pt x="8344" y="313"/>
                    <a:pt x="8194" y="637"/>
                    <a:pt x="7551" y="1287"/>
                  </a:cubicBezTo>
                  <a:cubicBezTo>
                    <a:pt x="7073" y="1772"/>
                    <a:pt x="6920" y="1969"/>
                    <a:pt x="6871" y="2044"/>
                  </a:cubicBezTo>
                  <a:cubicBezTo>
                    <a:pt x="6874" y="2234"/>
                    <a:pt x="6796" y="2373"/>
                    <a:pt x="6670" y="2531"/>
                  </a:cubicBezTo>
                  <a:cubicBezTo>
                    <a:pt x="6542" y="2693"/>
                    <a:pt x="6411" y="2837"/>
                    <a:pt x="6234" y="2837"/>
                  </a:cubicBezTo>
                  <a:cubicBezTo>
                    <a:pt x="6136" y="2837"/>
                    <a:pt x="6063" y="2796"/>
                    <a:pt x="5998" y="2758"/>
                  </a:cubicBezTo>
                  <a:cubicBezTo>
                    <a:pt x="5937" y="2723"/>
                    <a:pt x="5862" y="2679"/>
                    <a:pt x="5723" y="2653"/>
                  </a:cubicBezTo>
                  <a:cubicBezTo>
                    <a:pt x="5677" y="2644"/>
                    <a:pt x="5624" y="2638"/>
                    <a:pt x="5562" y="2635"/>
                  </a:cubicBezTo>
                  <a:lnTo>
                    <a:pt x="5562" y="2635"/>
                  </a:lnTo>
                  <a:cubicBezTo>
                    <a:pt x="5615" y="2823"/>
                    <a:pt x="5643" y="3067"/>
                    <a:pt x="5602" y="3379"/>
                  </a:cubicBezTo>
                  <a:cubicBezTo>
                    <a:pt x="5568" y="3637"/>
                    <a:pt x="5548" y="3851"/>
                    <a:pt x="5531" y="4037"/>
                  </a:cubicBezTo>
                  <a:cubicBezTo>
                    <a:pt x="5478" y="4618"/>
                    <a:pt x="5442" y="5002"/>
                    <a:pt x="5075" y="5514"/>
                  </a:cubicBezTo>
                  <a:cubicBezTo>
                    <a:pt x="5061" y="5534"/>
                    <a:pt x="5045" y="5556"/>
                    <a:pt x="5029" y="5577"/>
                  </a:cubicBezTo>
                  <a:cubicBezTo>
                    <a:pt x="4913" y="5727"/>
                    <a:pt x="4746" y="5892"/>
                    <a:pt x="4531" y="5892"/>
                  </a:cubicBezTo>
                  <a:cubicBezTo>
                    <a:pt x="4312" y="5892"/>
                    <a:pt x="4158" y="5721"/>
                    <a:pt x="4035" y="5582"/>
                  </a:cubicBezTo>
                  <a:cubicBezTo>
                    <a:pt x="3976" y="5516"/>
                    <a:pt x="3919" y="5453"/>
                    <a:pt x="3860" y="5411"/>
                  </a:cubicBezTo>
                  <a:cubicBezTo>
                    <a:pt x="3759" y="5338"/>
                    <a:pt x="3730" y="5324"/>
                    <a:pt x="3715" y="5324"/>
                  </a:cubicBezTo>
                  <a:cubicBezTo>
                    <a:pt x="3686" y="5324"/>
                    <a:pt x="3626" y="5337"/>
                    <a:pt x="3550" y="5355"/>
                  </a:cubicBezTo>
                  <a:cubicBezTo>
                    <a:pt x="3434" y="5381"/>
                    <a:pt x="3271" y="5417"/>
                    <a:pt x="3022" y="5455"/>
                  </a:cubicBezTo>
                  <a:cubicBezTo>
                    <a:pt x="2973" y="5461"/>
                    <a:pt x="2923" y="5469"/>
                    <a:pt x="2882" y="5476"/>
                  </a:cubicBezTo>
                  <a:cubicBezTo>
                    <a:pt x="2882" y="5485"/>
                    <a:pt x="2882" y="5494"/>
                    <a:pt x="2883" y="5504"/>
                  </a:cubicBezTo>
                  <a:cubicBezTo>
                    <a:pt x="2888" y="5860"/>
                    <a:pt x="2901" y="6600"/>
                    <a:pt x="2519" y="8097"/>
                  </a:cubicBezTo>
                  <a:cubicBezTo>
                    <a:pt x="2159" y="9515"/>
                    <a:pt x="2014" y="9899"/>
                    <a:pt x="1686" y="9899"/>
                  </a:cubicBezTo>
                  <a:cubicBezTo>
                    <a:pt x="1567" y="9899"/>
                    <a:pt x="1477" y="9828"/>
                    <a:pt x="1420" y="9781"/>
                  </a:cubicBezTo>
                  <a:cubicBezTo>
                    <a:pt x="1390" y="9758"/>
                    <a:pt x="1362" y="9736"/>
                    <a:pt x="1349" y="9736"/>
                  </a:cubicBezTo>
                  <a:cubicBezTo>
                    <a:pt x="1341" y="9736"/>
                    <a:pt x="1270" y="9741"/>
                    <a:pt x="1111" y="9921"/>
                  </a:cubicBezTo>
                  <a:cubicBezTo>
                    <a:pt x="702" y="10380"/>
                    <a:pt x="581" y="10480"/>
                    <a:pt x="427" y="10480"/>
                  </a:cubicBezTo>
                  <a:lnTo>
                    <a:pt x="426" y="10480"/>
                  </a:lnTo>
                  <a:cubicBezTo>
                    <a:pt x="318" y="10480"/>
                    <a:pt x="245" y="10417"/>
                    <a:pt x="201" y="10368"/>
                  </a:cubicBezTo>
                  <a:cubicBezTo>
                    <a:pt x="185" y="10371"/>
                    <a:pt x="162" y="10378"/>
                    <a:pt x="132" y="10390"/>
                  </a:cubicBezTo>
                  <a:cubicBezTo>
                    <a:pt x="165" y="10474"/>
                    <a:pt x="205" y="10580"/>
                    <a:pt x="257" y="10711"/>
                  </a:cubicBezTo>
                  <a:cubicBezTo>
                    <a:pt x="467" y="11245"/>
                    <a:pt x="383" y="11744"/>
                    <a:pt x="280" y="12010"/>
                  </a:cubicBezTo>
                  <a:cubicBezTo>
                    <a:pt x="261" y="12195"/>
                    <a:pt x="187" y="12444"/>
                    <a:pt x="0" y="12604"/>
                  </a:cubicBezTo>
                  <a:cubicBezTo>
                    <a:pt x="36" y="12674"/>
                    <a:pt x="87" y="12756"/>
                    <a:pt x="137" y="12824"/>
                  </a:cubicBezTo>
                  <a:lnTo>
                    <a:pt x="183" y="12885"/>
                  </a:lnTo>
                  <a:lnTo>
                    <a:pt x="317" y="13489"/>
                  </a:lnTo>
                  <a:cubicBezTo>
                    <a:pt x="541" y="13475"/>
                    <a:pt x="673" y="13471"/>
                    <a:pt x="765" y="13471"/>
                  </a:cubicBezTo>
                  <a:cubicBezTo>
                    <a:pt x="837" y="13471"/>
                    <a:pt x="885" y="13473"/>
                    <a:pt x="935" y="13474"/>
                  </a:cubicBezTo>
                  <a:lnTo>
                    <a:pt x="1044" y="13476"/>
                  </a:lnTo>
                  <a:cubicBezTo>
                    <a:pt x="1216" y="13476"/>
                    <a:pt x="1438" y="13456"/>
                    <a:pt x="2119" y="13348"/>
                  </a:cubicBezTo>
                  <a:cubicBezTo>
                    <a:pt x="2323" y="13314"/>
                    <a:pt x="2517" y="13285"/>
                    <a:pt x="2705" y="13256"/>
                  </a:cubicBezTo>
                  <a:cubicBezTo>
                    <a:pt x="3895" y="13074"/>
                    <a:pt x="4757" y="12943"/>
                    <a:pt x="5483" y="12436"/>
                  </a:cubicBezTo>
                  <a:cubicBezTo>
                    <a:pt x="5799" y="12215"/>
                    <a:pt x="5890" y="12055"/>
                    <a:pt x="5971" y="11914"/>
                  </a:cubicBezTo>
                  <a:cubicBezTo>
                    <a:pt x="6176" y="11557"/>
                    <a:pt x="6354" y="11438"/>
                    <a:pt x="7004" y="11438"/>
                  </a:cubicBezTo>
                  <a:cubicBezTo>
                    <a:pt x="7463" y="11438"/>
                    <a:pt x="7595" y="11483"/>
                    <a:pt x="7709" y="11538"/>
                  </a:cubicBezTo>
                  <a:cubicBezTo>
                    <a:pt x="7726" y="11547"/>
                    <a:pt x="7735" y="11550"/>
                    <a:pt x="7766" y="11550"/>
                  </a:cubicBezTo>
                  <a:cubicBezTo>
                    <a:pt x="7874" y="11550"/>
                    <a:pt x="8116" y="11515"/>
                    <a:pt x="8550" y="11441"/>
                  </a:cubicBezTo>
                  <a:cubicBezTo>
                    <a:pt x="9160" y="11336"/>
                    <a:pt x="9245" y="11295"/>
                    <a:pt x="9307" y="11265"/>
                  </a:cubicBezTo>
                  <a:cubicBezTo>
                    <a:pt x="9442" y="11199"/>
                    <a:pt x="9541" y="11151"/>
                    <a:pt x="10734" y="10984"/>
                  </a:cubicBezTo>
                  <a:cubicBezTo>
                    <a:pt x="11593" y="10864"/>
                    <a:pt x="11871" y="10728"/>
                    <a:pt x="12053" y="10637"/>
                  </a:cubicBezTo>
                  <a:cubicBezTo>
                    <a:pt x="12185" y="10573"/>
                    <a:pt x="12300" y="10517"/>
                    <a:pt x="12502" y="10517"/>
                  </a:cubicBezTo>
                  <a:cubicBezTo>
                    <a:pt x="12691" y="10517"/>
                    <a:pt x="12957" y="10564"/>
                    <a:pt x="13522" y="10698"/>
                  </a:cubicBezTo>
                  <a:cubicBezTo>
                    <a:pt x="14254" y="10872"/>
                    <a:pt x="14730" y="10942"/>
                    <a:pt x="15046" y="10988"/>
                  </a:cubicBezTo>
                  <a:cubicBezTo>
                    <a:pt x="15339" y="11031"/>
                    <a:pt x="15579" y="11066"/>
                    <a:pt x="15712" y="11215"/>
                  </a:cubicBezTo>
                  <a:cubicBezTo>
                    <a:pt x="15753" y="11189"/>
                    <a:pt x="15798" y="11159"/>
                    <a:pt x="15836" y="11135"/>
                  </a:cubicBezTo>
                  <a:cubicBezTo>
                    <a:pt x="16116" y="10952"/>
                    <a:pt x="16471" y="10728"/>
                    <a:pt x="16774" y="10728"/>
                  </a:cubicBezTo>
                  <a:cubicBezTo>
                    <a:pt x="16808" y="10728"/>
                    <a:pt x="16841" y="10731"/>
                    <a:pt x="16874" y="10737"/>
                  </a:cubicBezTo>
                  <a:cubicBezTo>
                    <a:pt x="16952" y="10751"/>
                    <a:pt x="17033" y="10775"/>
                    <a:pt x="17118" y="10810"/>
                  </a:cubicBezTo>
                  <a:cubicBezTo>
                    <a:pt x="17097" y="10421"/>
                    <a:pt x="17041" y="9947"/>
                    <a:pt x="16917" y="9664"/>
                  </a:cubicBezTo>
                  <a:cubicBezTo>
                    <a:pt x="16863" y="9541"/>
                    <a:pt x="16832" y="9486"/>
                    <a:pt x="16817" y="9462"/>
                  </a:cubicBezTo>
                  <a:cubicBezTo>
                    <a:pt x="16810" y="9461"/>
                    <a:pt x="16803" y="9461"/>
                    <a:pt x="16795" y="9460"/>
                  </a:cubicBezTo>
                  <a:cubicBezTo>
                    <a:pt x="16717" y="9450"/>
                    <a:pt x="16602" y="9437"/>
                    <a:pt x="16430" y="9352"/>
                  </a:cubicBezTo>
                  <a:cubicBezTo>
                    <a:pt x="16417" y="9400"/>
                    <a:pt x="16398" y="9448"/>
                    <a:pt x="16375" y="9497"/>
                  </a:cubicBezTo>
                  <a:cubicBezTo>
                    <a:pt x="16263" y="9727"/>
                    <a:pt x="16106" y="9843"/>
                    <a:pt x="15907" y="9843"/>
                  </a:cubicBezTo>
                  <a:cubicBezTo>
                    <a:pt x="15803" y="9843"/>
                    <a:pt x="15700" y="9813"/>
                    <a:pt x="15580" y="9777"/>
                  </a:cubicBezTo>
                  <a:cubicBezTo>
                    <a:pt x="15413" y="9726"/>
                    <a:pt x="15205" y="9665"/>
                    <a:pt x="14913" y="9665"/>
                  </a:cubicBezTo>
                  <a:cubicBezTo>
                    <a:pt x="14602" y="9665"/>
                    <a:pt x="14389" y="9650"/>
                    <a:pt x="14267" y="9459"/>
                  </a:cubicBezTo>
                  <a:cubicBezTo>
                    <a:pt x="14164" y="9297"/>
                    <a:pt x="14195" y="9118"/>
                    <a:pt x="14209" y="9041"/>
                  </a:cubicBezTo>
                  <a:cubicBezTo>
                    <a:pt x="14212" y="9026"/>
                    <a:pt x="14216" y="9005"/>
                    <a:pt x="14217" y="8997"/>
                  </a:cubicBezTo>
                  <a:cubicBezTo>
                    <a:pt x="14216" y="8997"/>
                    <a:pt x="14211" y="8985"/>
                    <a:pt x="14197" y="8967"/>
                  </a:cubicBezTo>
                  <a:cubicBezTo>
                    <a:pt x="14012" y="8693"/>
                    <a:pt x="13950" y="8657"/>
                    <a:pt x="13783" y="8559"/>
                  </a:cubicBezTo>
                  <a:cubicBezTo>
                    <a:pt x="13740" y="8534"/>
                    <a:pt x="13694" y="8508"/>
                    <a:pt x="13642" y="8474"/>
                  </a:cubicBezTo>
                  <a:cubicBezTo>
                    <a:pt x="13558" y="8422"/>
                    <a:pt x="13323" y="8407"/>
                    <a:pt x="13151" y="8396"/>
                  </a:cubicBezTo>
                  <a:cubicBezTo>
                    <a:pt x="12863" y="8378"/>
                    <a:pt x="12614" y="8363"/>
                    <a:pt x="12453" y="8212"/>
                  </a:cubicBezTo>
                  <a:cubicBezTo>
                    <a:pt x="12357" y="8120"/>
                    <a:pt x="12303" y="7986"/>
                    <a:pt x="12305" y="7843"/>
                  </a:cubicBezTo>
                  <a:cubicBezTo>
                    <a:pt x="12309" y="7541"/>
                    <a:pt x="12536" y="7345"/>
                    <a:pt x="12774" y="7137"/>
                  </a:cubicBezTo>
                  <a:cubicBezTo>
                    <a:pt x="12830" y="7088"/>
                    <a:pt x="12907" y="7022"/>
                    <a:pt x="12928" y="6994"/>
                  </a:cubicBezTo>
                  <a:cubicBezTo>
                    <a:pt x="12982" y="6926"/>
                    <a:pt x="13080" y="6845"/>
                    <a:pt x="13236" y="6845"/>
                  </a:cubicBezTo>
                  <a:cubicBezTo>
                    <a:pt x="13404" y="6845"/>
                    <a:pt x="13590" y="6935"/>
                    <a:pt x="13827" y="7049"/>
                  </a:cubicBezTo>
                  <a:cubicBezTo>
                    <a:pt x="13971" y="7117"/>
                    <a:pt x="14134" y="7196"/>
                    <a:pt x="14294" y="7250"/>
                  </a:cubicBezTo>
                  <a:cubicBezTo>
                    <a:pt x="14608" y="7360"/>
                    <a:pt x="14866" y="7651"/>
                    <a:pt x="15074" y="7884"/>
                  </a:cubicBezTo>
                  <a:cubicBezTo>
                    <a:pt x="15106" y="7921"/>
                    <a:pt x="15144" y="7965"/>
                    <a:pt x="15180" y="8003"/>
                  </a:cubicBezTo>
                  <a:cubicBezTo>
                    <a:pt x="15249" y="7910"/>
                    <a:pt x="15328" y="7816"/>
                    <a:pt x="15429" y="7698"/>
                  </a:cubicBezTo>
                  <a:cubicBezTo>
                    <a:pt x="15513" y="7596"/>
                    <a:pt x="15616" y="7475"/>
                    <a:pt x="15743" y="7317"/>
                  </a:cubicBezTo>
                  <a:cubicBezTo>
                    <a:pt x="15714" y="7308"/>
                    <a:pt x="15684" y="7299"/>
                    <a:pt x="15658" y="7290"/>
                  </a:cubicBezTo>
                  <a:cubicBezTo>
                    <a:pt x="15469" y="7232"/>
                    <a:pt x="15236" y="7158"/>
                    <a:pt x="15003" y="7023"/>
                  </a:cubicBezTo>
                  <a:cubicBezTo>
                    <a:pt x="14745" y="6872"/>
                    <a:pt x="14575" y="6757"/>
                    <a:pt x="14539" y="6530"/>
                  </a:cubicBezTo>
                  <a:cubicBezTo>
                    <a:pt x="14533" y="6493"/>
                    <a:pt x="14531" y="6450"/>
                    <a:pt x="14536" y="6402"/>
                  </a:cubicBezTo>
                  <a:cubicBezTo>
                    <a:pt x="14447" y="6294"/>
                    <a:pt x="14379" y="6173"/>
                    <a:pt x="14369" y="6017"/>
                  </a:cubicBezTo>
                  <a:cubicBezTo>
                    <a:pt x="14357" y="5810"/>
                    <a:pt x="14455" y="5675"/>
                    <a:pt x="14518" y="5585"/>
                  </a:cubicBezTo>
                  <a:cubicBezTo>
                    <a:pt x="14556" y="5533"/>
                    <a:pt x="14591" y="5483"/>
                    <a:pt x="14619" y="5414"/>
                  </a:cubicBezTo>
                  <a:cubicBezTo>
                    <a:pt x="14655" y="5321"/>
                    <a:pt x="14670" y="5283"/>
                    <a:pt x="14678" y="5263"/>
                  </a:cubicBezTo>
                  <a:cubicBezTo>
                    <a:pt x="14682" y="5233"/>
                    <a:pt x="14697" y="5169"/>
                    <a:pt x="14759" y="4968"/>
                  </a:cubicBezTo>
                  <a:cubicBezTo>
                    <a:pt x="14644" y="4908"/>
                    <a:pt x="14505" y="4800"/>
                    <a:pt x="14350" y="4605"/>
                  </a:cubicBezTo>
                  <a:cubicBezTo>
                    <a:pt x="14335" y="4586"/>
                    <a:pt x="14320" y="4568"/>
                    <a:pt x="14307" y="4550"/>
                  </a:cubicBezTo>
                  <a:cubicBezTo>
                    <a:pt x="14231" y="4594"/>
                    <a:pt x="14151" y="4618"/>
                    <a:pt x="14040" y="4618"/>
                  </a:cubicBezTo>
                  <a:cubicBezTo>
                    <a:pt x="13990" y="4618"/>
                    <a:pt x="13934" y="4613"/>
                    <a:pt x="13869" y="4603"/>
                  </a:cubicBezTo>
                  <a:cubicBezTo>
                    <a:pt x="13468" y="4540"/>
                    <a:pt x="13313" y="4434"/>
                    <a:pt x="13125" y="4280"/>
                  </a:cubicBezTo>
                  <a:cubicBezTo>
                    <a:pt x="13017" y="4194"/>
                    <a:pt x="12908" y="4105"/>
                    <a:pt x="12664" y="3996"/>
                  </a:cubicBezTo>
                  <a:cubicBezTo>
                    <a:pt x="12493" y="3919"/>
                    <a:pt x="12379" y="3862"/>
                    <a:pt x="12290" y="3818"/>
                  </a:cubicBezTo>
                  <a:cubicBezTo>
                    <a:pt x="12063" y="3704"/>
                    <a:pt x="12034" y="3690"/>
                    <a:pt x="11515" y="3610"/>
                  </a:cubicBezTo>
                  <a:lnTo>
                    <a:pt x="11310" y="3580"/>
                  </a:lnTo>
                  <a:cubicBezTo>
                    <a:pt x="11072" y="3544"/>
                    <a:pt x="10895" y="3519"/>
                    <a:pt x="10842" y="3275"/>
                  </a:cubicBezTo>
                  <a:cubicBezTo>
                    <a:pt x="10828" y="3261"/>
                    <a:pt x="10805" y="3239"/>
                    <a:pt x="10769" y="3209"/>
                  </a:cubicBezTo>
                  <a:cubicBezTo>
                    <a:pt x="10518" y="2997"/>
                    <a:pt x="10503" y="2751"/>
                    <a:pt x="10517" y="2622"/>
                  </a:cubicBezTo>
                  <a:cubicBezTo>
                    <a:pt x="10546" y="2357"/>
                    <a:pt x="10727" y="2179"/>
                    <a:pt x="10893" y="2069"/>
                  </a:cubicBezTo>
                  <a:cubicBezTo>
                    <a:pt x="10917" y="2053"/>
                    <a:pt x="10941" y="2039"/>
                    <a:pt x="10963" y="2025"/>
                  </a:cubicBezTo>
                  <a:cubicBezTo>
                    <a:pt x="11001" y="1867"/>
                    <a:pt x="11072" y="1635"/>
                    <a:pt x="11197" y="1399"/>
                  </a:cubicBezTo>
                  <a:cubicBezTo>
                    <a:pt x="11303" y="1198"/>
                    <a:pt x="11298" y="1051"/>
                    <a:pt x="11159" y="416"/>
                  </a:cubicBezTo>
                  <a:cubicBezTo>
                    <a:pt x="11150" y="371"/>
                    <a:pt x="11141" y="342"/>
                    <a:pt x="11135" y="326"/>
                  </a:cubicBezTo>
                  <a:cubicBezTo>
                    <a:pt x="11084" y="326"/>
                    <a:pt x="11046" y="334"/>
                    <a:pt x="11003" y="341"/>
                  </a:cubicBezTo>
                  <a:cubicBezTo>
                    <a:pt x="10920" y="355"/>
                    <a:pt x="10828" y="365"/>
                    <a:pt x="10733" y="365"/>
                  </a:cubicBezTo>
                  <a:cubicBezTo>
                    <a:pt x="10623" y="365"/>
                    <a:pt x="10510" y="351"/>
                    <a:pt x="10404" y="314"/>
                  </a:cubicBezTo>
                  <a:cubicBezTo>
                    <a:pt x="10182" y="235"/>
                    <a:pt x="9986" y="116"/>
                    <a:pt x="9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0"/>
            <p:cNvSpPr/>
            <p:nvPr/>
          </p:nvSpPr>
          <p:spPr>
            <a:xfrm>
              <a:off x="4779325" y="2620100"/>
              <a:ext cx="397450" cy="348175"/>
            </a:xfrm>
            <a:custGeom>
              <a:avLst/>
              <a:gdLst/>
              <a:ahLst/>
              <a:cxnLst/>
              <a:rect l="l" t="t" r="r" b="b"/>
              <a:pathLst>
                <a:path w="15898" h="13927" extrusionOk="0">
                  <a:moveTo>
                    <a:pt x="14810" y="1"/>
                  </a:moveTo>
                  <a:lnTo>
                    <a:pt x="14810" y="1"/>
                  </a:lnTo>
                  <a:cubicBezTo>
                    <a:pt x="14655" y="65"/>
                    <a:pt x="14414" y="177"/>
                    <a:pt x="14043" y="372"/>
                  </a:cubicBezTo>
                  <a:cubicBezTo>
                    <a:pt x="12983" y="931"/>
                    <a:pt x="12632" y="1314"/>
                    <a:pt x="12399" y="1567"/>
                  </a:cubicBezTo>
                  <a:cubicBezTo>
                    <a:pt x="12116" y="1876"/>
                    <a:pt x="11938" y="2038"/>
                    <a:pt x="11302" y="2070"/>
                  </a:cubicBezTo>
                  <a:lnTo>
                    <a:pt x="11042" y="2083"/>
                  </a:lnTo>
                  <a:cubicBezTo>
                    <a:pt x="10648" y="2103"/>
                    <a:pt x="10452" y="2113"/>
                    <a:pt x="10186" y="2113"/>
                  </a:cubicBezTo>
                  <a:cubicBezTo>
                    <a:pt x="9920" y="2113"/>
                    <a:pt x="9585" y="2103"/>
                    <a:pt x="8915" y="2083"/>
                  </a:cubicBezTo>
                  <a:lnTo>
                    <a:pt x="8487" y="2070"/>
                  </a:lnTo>
                  <a:cubicBezTo>
                    <a:pt x="7872" y="2052"/>
                    <a:pt x="7423" y="2022"/>
                    <a:pt x="7061" y="1997"/>
                  </a:cubicBezTo>
                  <a:cubicBezTo>
                    <a:pt x="6765" y="1977"/>
                    <a:pt x="6534" y="1962"/>
                    <a:pt x="6332" y="1962"/>
                  </a:cubicBezTo>
                  <a:cubicBezTo>
                    <a:pt x="6011" y="1962"/>
                    <a:pt x="5764" y="1998"/>
                    <a:pt x="5444" y="2102"/>
                  </a:cubicBezTo>
                  <a:cubicBezTo>
                    <a:pt x="5317" y="2144"/>
                    <a:pt x="5178" y="2164"/>
                    <a:pt x="5026" y="2164"/>
                  </a:cubicBezTo>
                  <a:cubicBezTo>
                    <a:pt x="4959" y="2164"/>
                    <a:pt x="4891" y="2160"/>
                    <a:pt x="4820" y="2152"/>
                  </a:cubicBezTo>
                  <a:lnTo>
                    <a:pt x="4820" y="2152"/>
                  </a:lnTo>
                  <a:cubicBezTo>
                    <a:pt x="4825" y="2186"/>
                    <a:pt x="4828" y="2222"/>
                    <a:pt x="4831" y="2259"/>
                  </a:cubicBezTo>
                  <a:cubicBezTo>
                    <a:pt x="4867" y="2669"/>
                    <a:pt x="4563" y="2842"/>
                    <a:pt x="4319" y="2981"/>
                  </a:cubicBezTo>
                  <a:cubicBezTo>
                    <a:pt x="4222" y="3035"/>
                    <a:pt x="4115" y="3095"/>
                    <a:pt x="4008" y="3173"/>
                  </a:cubicBezTo>
                  <a:cubicBezTo>
                    <a:pt x="3686" y="3401"/>
                    <a:pt x="3352" y="3775"/>
                    <a:pt x="3216" y="4592"/>
                  </a:cubicBezTo>
                  <a:lnTo>
                    <a:pt x="3182" y="4800"/>
                  </a:lnTo>
                  <a:lnTo>
                    <a:pt x="3019" y="4857"/>
                  </a:lnTo>
                  <a:cubicBezTo>
                    <a:pt x="2699" y="4967"/>
                    <a:pt x="1797" y="5374"/>
                    <a:pt x="1467" y="5911"/>
                  </a:cubicBezTo>
                  <a:cubicBezTo>
                    <a:pt x="1126" y="6468"/>
                    <a:pt x="1264" y="7287"/>
                    <a:pt x="1356" y="7830"/>
                  </a:cubicBezTo>
                  <a:lnTo>
                    <a:pt x="1383" y="7993"/>
                  </a:lnTo>
                  <a:cubicBezTo>
                    <a:pt x="1482" y="8624"/>
                    <a:pt x="805" y="9233"/>
                    <a:pt x="0" y="9581"/>
                  </a:cubicBezTo>
                  <a:cubicBezTo>
                    <a:pt x="9" y="9601"/>
                    <a:pt x="15" y="9620"/>
                    <a:pt x="23" y="9640"/>
                  </a:cubicBezTo>
                  <a:cubicBezTo>
                    <a:pt x="33" y="9667"/>
                    <a:pt x="44" y="9692"/>
                    <a:pt x="53" y="9718"/>
                  </a:cubicBezTo>
                  <a:cubicBezTo>
                    <a:pt x="65" y="9755"/>
                    <a:pt x="76" y="9790"/>
                    <a:pt x="85" y="9825"/>
                  </a:cubicBezTo>
                  <a:cubicBezTo>
                    <a:pt x="92" y="9849"/>
                    <a:pt x="100" y="9873"/>
                    <a:pt x="104" y="9895"/>
                  </a:cubicBezTo>
                  <a:cubicBezTo>
                    <a:pt x="113" y="9933"/>
                    <a:pt x="117" y="9969"/>
                    <a:pt x="121" y="10004"/>
                  </a:cubicBezTo>
                  <a:cubicBezTo>
                    <a:pt x="124" y="10023"/>
                    <a:pt x="128" y="10043"/>
                    <a:pt x="130" y="10061"/>
                  </a:cubicBezTo>
                  <a:cubicBezTo>
                    <a:pt x="133" y="10115"/>
                    <a:pt x="134" y="10166"/>
                    <a:pt x="129" y="10217"/>
                  </a:cubicBezTo>
                  <a:cubicBezTo>
                    <a:pt x="162" y="10226"/>
                    <a:pt x="197" y="10237"/>
                    <a:pt x="234" y="10248"/>
                  </a:cubicBezTo>
                  <a:cubicBezTo>
                    <a:pt x="376" y="10289"/>
                    <a:pt x="506" y="10304"/>
                    <a:pt x="619" y="10304"/>
                  </a:cubicBezTo>
                  <a:cubicBezTo>
                    <a:pt x="727" y="10304"/>
                    <a:pt x="819" y="10291"/>
                    <a:pt x="894" y="10275"/>
                  </a:cubicBezTo>
                  <a:cubicBezTo>
                    <a:pt x="965" y="10259"/>
                    <a:pt x="1024" y="10248"/>
                    <a:pt x="1077" y="10248"/>
                  </a:cubicBezTo>
                  <a:cubicBezTo>
                    <a:pt x="1411" y="10248"/>
                    <a:pt x="1533" y="10623"/>
                    <a:pt x="1607" y="10848"/>
                  </a:cubicBezTo>
                  <a:cubicBezTo>
                    <a:pt x="1674" y="11054"/>
                    <a:pt x="1717" y="11082"/>
                    <a:pt x="1746" y="11101"/>
                  </a:cubicBezTo>
                  <a:cubicBezTo>
                    <a:pt x="2045" y="11299"/>
                    <a:pt x="1966" y="11611"/>
                    <a:pt x="1857" y="12043"/>
                  </a:cubicBezTo>
                  <a:cubicBezTo>
                    <a:pt x="1767" y="12404"/>
                    <a:pt x="1780" y="12495"/>
                    <a:pt x="1782" y="12505"/>
                  </a:cubicBezTo>
                  <a:cubicBezTo>
                    <a:pt x="1786" y="12510"/>
                    <a:pt x="1795" y="12522"/>
                    <a:pt x="1802" y="12535"/>
                  </a:cubicBezTo>
                  <a:lnTo>
                    <a:pt x="1824" y="12567"/>
                  </a:lnTo>
                  <a:cubicBezTo>
                    <a:pt x="1824" y="12567"/>
                    <a:pt x="2151" y="13052"/>
                    <a:pt x="2523" y="13198"/>
                  </a:cubicBezTo>
                  <a:cubicBezTo>
                    <a:pt x="2720" y="13275"/>
                    <a:pt x="2910" y="13424"/>
                    <a:pt x="3095" y="13569"/>
                  </a:cubicBezTo>
                  <a:cubicBezTo>
                    <a:pt x="3318" y="13745"/>
                    <a:pt x="3548" y="13926"/>
                    <a:pt x="3736" y="13926"/>
                  </a:cubicBezTo>
                  <a:cubicBezTo>
                    <a:pt x="3768" y="13926"/>
                    <a:pt x="3798" y="13921"/>
                    <a:pt x="3828" y="13910"/>
                  </a:cubicBezTo>
                  <a:cubicBezTo>
                    <a:pt x="3838" y="13906"/>
                    <a:pt x="3847" y="13903"/>
                    <a:pt x="3855" y="13900"/>
                  </a:cubicBezTo>
                  <a:cubicBezTo>
                    <a:pt x="3924" y="13655"/>
                    <a:pt x="4158" y="13481"/>
                    <a:pt x="4732" y="13204"/>
                  </a:cubicBezTo>
                  <a:cubicBezTo>
                    <a:pt x="5347" y="12909"/>
                    <a:pt x="5563" y="12823"/>
                    <a:pt x="5736" y="12756"/>
                  </a:cubicBezTo>
                  <a:cubicBezTo>
                    <a:pt x="5870" y="12702"/>
                    <a:pt x="5966" y="12665"/>
                    <a:pt x="6214" y="12540"/>
                  </a:cubicBezTo>
                  <a:lnTo>
                    <a:pt x="6371" y="12462"/>
                  </a:lnTo>
                  <a:cubicBezTo>
                    <a:pt x="6549" y="12370"/>
                    <a:pt x="6691" y="12334"/>
                    <a:pt x="6803" y="12334"/>
                  </a:cubicBezTo>
                  <a:cubicBezTo>
                    <a:pt x="6886" y="12334"/>
                    <a:pt x="6952" y="12354"/>
                    <a:pt x="7004" y="12386"/>
                  </a:cubicBezTo>
                  <a:cubicBezTo>
                    <a:pt x="7061" y="12329"/>
                    <a:pt x="7154" y="12231"/>
                    <a:pt x="7300" y="12067"/>
                  </a:cubicBezTo>
                  <a:cubicBezTo>
                    <a:pt x="7354" y="12006"/>
                    <a:pt x="7407" y="11952"/>
                    <a:pt x="7459" y="11906"/>
                  </a:cubicBezTo>
                  <a:cubicBezTo>
                    <a:pt x="7616" y="11771"/>
                    <a:pt x="7764" y="11705"/>
                    <a:pt x="7908" y="11705"/>
                  </a:cubicBezTo>
                  <a:cubicBezTo>
                    <a:pt x="8027" y="11705"/>
                    <a:pt x="8120" y="11749"/>
                    <a:pt x="8191" y="11795"/>
                  </a:cubicBezTo>
                  <a:cubicBezTo>
                    <a:pt x="8256" y="11627"/>
                    <a:pt x="8366" y="11272"/>
                    <a:pt x="8550" y="10549"/>
                  </a:cubicBezTo>
                  <a:cubicBezTo>
                    <a:pt x="8903" y="9163"/>
                    <a:pt x="8892" y="8502"/>
                    <a:pt x="8887" y="8184"/>
                  </a:cubicBezTo>
                  <a:cubicBezTo>
                    <a:pt x="8876" y="7551"/>
                    <a:pt x="9095" y="7489"/>
                    <a:pt x="9516" y="7427"/>
                  </a:cubicBezTo>
                  <a:cubicBezTo>
                    <a:pt x="9750" y="7392"/>
                    <a:pt x="9902" y="7358"/>
                    <a:pt x="10011" y="7333"/>
                  </a:cubicBezTo>
                  <a:cubicBezTo>
                    <a:pt x="10109" y="7311"/>
                    <a:pt x="10190" y="7300"/>
                    <a:pt x="10261" y="7300"/>
                  </a:cubicBezTo>
                  <a:cubicBezTo>
                    <a:pt x="10425" y="7300"/>
                    <a:pt x="10538" y="7358"/>
                    <a:pt x="10695" y="7471"/>
                  </a:cubicBezTo>
                  <a:cubicBezTo>
                    <a:pt x="10803" y="7549"/>
                    <a:pt x="10888" y="7643"/>
                    <a:pt x="10963" y="7727"/>
                  </a:cubicBezTo>
                  <a:cubicBezTo>
                    <a:pt x="10994" y="7763"/>
                    <a:pt x="11038" y="7811"/>
                    <a:pt x="11070" y="7840"/>
                  </a:cubicBezTo>
                  <a:cubicBezTo>
                    <a:pt x="11081" y="7849"/>
                    <a:pt x="11089" y="7856"/>
                    <a:pt x="11097" y="7860"/>
                  </a:cubicBezTo>
                  <a:cubicBezTo>
                    <a:pt x="11097" y="7854"/>
                    <a:pt x="11142" y="7826"/>
                    <a:pt x="11222" y="7713"/>
                  </a:cubicBezTo>
                  <a:cubicBezTo>
                    <a:pt x="11470" y="7367"/>
                    <a:pt x="11491" y="7148"/>
                    <a:pt x="11539" y="6621"/>
                  </a:cubicBezTo>
                  <a:cubicBezTo>
                    <a:pt x="11557" y="6426"/>
                    <a:pt x="11577" y="6201"/>
                    <a:pt x="11614" y="5929"/>
                  </a:cubicBezTo>
                  <a:cubicBezTo>
                    <a:pt x="11661" y="5568"/>
                    <a:pt x="11559" y="5414"/>
                    <a:pt x="11485" y="5302"/>
                  </a:cubicBezTo>
                  <a:cubicBezTo>
                    <a:pt x="11436" y="5228"/>
                    <a:pt x="11321" y="5055"/>
                    <a:pt x="11403" y="4835"/>
                  </a:cubicBezTo>
                  <a:cubicBezTo>
                    <a:pt x="11489" y="4600"/>
                    <a:pt x="11635" y="4600"/>
                    <a:pt x="12025" y="4600"/>
                  </a:cubicBezTo>
                  <a:cubicBezTo>
                    <a:pt x="12444" y="4600"/>
                    <a:pt x="12649" y="4709"/>
                    <a:pt x="12773" y="4781"/>
                  </a:cubicBezTo>
                  <a:cubicBezTo>
                    <a:pt x="12788" y="4762"/>
                    <a:pt x="12810" y="4738"/>
                    <a:pt x="12838" y="4702"/>
                  </a:cubicBezTo>
                  <a:cubicBezTo>
                    <a:pt x="12852" y="4685"/>
                    <a:pt x="12862" y="4670"/>
                    <a:pt x="12871" y="4658"/>
                  </a:cubicBezTo>
                  <a:cubicBezTo>
                    <a:pt x="12868" y="4459"/>
                    <a:pt x="12957" y="4276"/>
                    <a:pt x="13312" y="3883"/>
                  </a:cubicBezTo>
                  <a:cubicBezTo>
                    <a:pt x="13430" y="3751"/>
                    <a:pt x="13579" y="3596"/>
                    <a:pt x="13762" y="3410"/>
                  </a:cubicBezTo>
                  <a:cubicBezTo>
                    <a:pt x="14343" y="2822"/>
                    <a:pt x="14445" y="2574"/>
                    <a:pt x="14493" y="2455"/>
                  </a:cubicBezTo>
                  <a:cubicBezTo>
                    <a:pt x="14621" y="2146"/>
                    <a:pt x="14744" y="2128"/>
                    <a:pt x="15156" y="2067"/>
                  </a:cubicBezTo>
                  <a:cubicBezTo>
                    <a:pt x="15265" y="2051"/>
                    <a:pt x="15378" y="2045"/>
                    <a:pt x="15487" y="2045"/>
                  </a:cubicBezTo>
                  <a:cubicBezTo>
                    <a:pt x="15640" y="2045"/>
                    <a:pt x="15785" y="2057"/>
                    <a:pt x="15897" y="2070"/>
                  </a:cubicBezTo>
                  <a:cubicBezTo>
                    <a:pt x="15779" y="1760"/>
                    <a:pt x="15498" y="1232"/>
                    <a:pt x="15117" y="605"/>
                  </a:cubicBezTo>
                  <a:cubicBezTo>
                    <a:pt x="14980" y="556"/>
                    <a:pt x="14905" y="460"/>
                    <a:pt x="14865" y="381"/>
                  </a:cubicBezTo>
                  <a:cubicBezTo>
                    <a:pt x="14810" y="272"/>
                    <a:pt x="14792" y="144"/>
                    <a:pt x="14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0"/>
            <p:cNvSpPr/>
            <p:nvPr/>
          </p:nvSpPr>
          <p:spPr>
            <a:xfrm>
              <a:off x="4222150" y="2808875"/>
              <a:ext cx="600125" cy="290700"/>
            </a:xfrm>
            <a:custGeom>
              <a:avLst/>
              <a:gdLst/>
              <a:ahLst/>
              <a:cxnLst/>
              <a:rect l="l" t="t" r="r" b="b"/>
              <a:pathLst>
                <a:path w="24005" h="11628" extrusionOk="0">
                  <a:moveTo>
                    <a:pt x="15175" y="0"/>
                  </a:moveTo>
                  <a:cubicBezTo>
                    <a:pt x="15169" y="5"/>
                    <a:pt x="15161" y="9"/>
                    <a:pt x="15154" y="13"/>
                  </a:cubicBezTo>
                  <a:cubicBezTo>
                    <a:pt x="15148" y="16"/>
                    <a:pt x="15143" y="20"/>
                    <a:pt x="15137" y="24"/>
                  </a:cubicBezTo>
                  <a:cubicBezTo>
                    <a:pt x="15129" y="29"/>
                    <a:pt x="15119" y="36"/>
                    <a:pt x="15112" y="43"/>
                  </a:cubicBezTo>
                  <a:cubicBezTo>
                    <a:pt x="15104" y="49"/>
                    <a:pt x="15098" y="53"/>
                    <a:pt x="15091" y="59"/>
                  </a:cubicBezTo>
                  <a:cubicBezTo>
                    <a:pt x="15083" y="67"/>
                    <a:pt x="15074" y="77"/>
                    <a:pt x="15065" y="87"/>
                  </a:cubicBezTo>
                  <a:cubicBezTo>
                    <a:pt x="15058" y="95"/>
                    <a:pt x="15052" y="101"/>
                    <a:pt x="15044" y="111"/>
                  </a:cubicBezTo>
                  <a:cubicBezTo>
                    <a:pt x="15036" y="123"/>
                    <a:pt x="15027" y="139"/>
                    <a:pt x="15017" y="153"/>
                  </a:cubicBezTo>
                  <a:cubicBezTo>
                    <a:pt x="15011" y="164"/>
                    <a:pt x="15004" y="173"/>
                    <a:pt x="14997" y="187"/>
                  </a:cubicBezTo>
                  <a:cubicBezTo>
                    <a:pt x="14987" y="204"/>
                    <a:pt x="14979" y="227"/>
                    <a:pt x="14970" y="248"/>
                  </a:cubicBezTo>
                  <a:cubicBezTo>
                    <a:pt x="14963" y="263"/>
                    <a:pt x="14956" y="276"/>
                    <a:pt x="14950" y="293"/>
                  </a:cubicBezTo>
                  <a:cubicBezTo>
                    <a:pt x="14941" y="317"/>
                    <a:pt x="14933" y="348"/>
                    <a:pt x="14924" y="377"/>
                  </a:cubicBezTo>
                  <a:cubicBezTo>
                    <a:pt x="14919" y="397"/>
                    <a:pt x="14911" y="414"/>
                    <a:pt x="14906" y="438"/>
                  </a:cubicBezTo>
                  <a:cubicBezTo>
                    <a:pt x="14897" y="472"/>
                    <a:pt x="14889" y="515"/>
                    <a:pt x="14880" y="556"/>
                  </a:cubicBezTo>
                  <a:cubicBezTo>
                    <a:pt x="14875" y="581"/>
                    <a:pt x="14869" y="600"/>
                    <a:pt x="14865" y="627"/>
                  </a:cubicBezTo>
                  <a:cubicBezTo>
                    <a:pt x="14852" y="697"/>
                    <a:pt x="14840" y="778"/>
                    <a:pt x="14830" y="867"/>
                  </a:cubicBezTo>
                  <a:cubicBezTo>
                    <a:pt x="14820" y="945"/>
                    <a:pt x="14810" y="1025"/>
                    <a:pt x="14800" y="1104"/>
                  </a:cubicBezTo>
                  <a:cubicBezTo>
                    <a:pt x="14727" y="1659"/>
                    <a:pt x="14615" y="2200"/>
                    <a:pt x="14248" y="2200"/>
                  </a:cubicBezTo>
                  <a:cubicBezTo>
                    <a:pt x="14091" y="2200"/>
                    <a:pt x="13967" y="2090"/>
                    <a:pt x="13838" y="1972"/>
                  </a:cubicBezTo>
                  <a:cubicBezTo>
                    <a:pt x="13688" y="1838"/>
                    <a:pt x="13520" y="1685"/>
                    <a:pt x="13293" y="1685"/>
                  </a:cubicBezTo>
                  <a:cubicBezTo>
                    <a:pt x="13186" y="1690"/>
                    <a:pt x="13023" y="1697"/>
                    <a:pt x="12960" y="1714"/>
                  </a:cubicBezTo>
                  <a:cubicBezTo>
                    <a:pt x="12948" y="1743"/>
                    <a:pt x="12932" y="1792"/>
                    <a:pt x="12918" y="1832"/>
                  </a:cubicBezTo>
                  <a:cubicBezTo>
                    <a:pt x="12823" y="2108"/>
                    <a:pt x="12646" y="2622"/>
                    <a:pt x="12027" y="3525"/>
                  </a:cubicBezTo>
                  <a:cubicBezTo>
                    <a:pt x="11448" y="4371"/>
                    <a:pt x="11356" y="4568"/>
                    <a:pt x="11344" y="4613"/>
                  </a:cubicBezTo>
                  <a:cubicBezTo>
                    <a:pt x="11314" y="4800"/>
                    <a:pt x="11263" y="4928"/>
                    <a:pt x="10883" y="5485"/>
                  </a:cubicBezTo>
                  <a:cubicBezTo>
                    <a:pt x="10523" y="6014"/>
                    <a:pt x="10219" y="6250"/>
                    <a:pt x="9898" y="6250"/>
                  </a:cubicBezTo>
                  <a:cubicBezTo>
                    <a:pt x="9633" y="6250"/>
                    <a:pt x="9413" y="6084"/>
                    <a:pt x="9200" y="5925"/>
                  </a:cubicBezTo>
                  <a:cubicBezTo>
                    <a:pt x="9060" y="5818"/>
                    <a:pt x="8914" y="5708"/>
                    <a:pt x="8741" y="5630"/>
                  </a:cubicBezTo>
                  <a:cubicBezTo>
                    <a:pt x="8708" y="5615"/>
                    <a:pt x="8678" y="5601"/>
                    <a:pt x="8650" y="5590"/>
                  </a:cubicBezTo>
                  <a:cubicBezTo>
                    <a:pt x="8567" y="5557"/>
                    <a:pt x="8507" y="5540"/>
                    <a:pt x="8469" y="5540"/>
                  </a:cubicBezTo>
                  <a:cubicBezTo>
                    <a:pt x="8441" y="5540"/>
                    <a:pt x="8418" y="5551"/>
                    <a:pt x="8353" y="5610"/>
                  </a:cubicBezTo>
                  <a:cubicBezTo>
                    <a:pt x="8331" y="5629"/>
                    <a:pt x="8305" y="5653"/>
                    <a:pt x="8272" y="5684"/>
                  </a:cubicBezTo>
                  <a:cubicBezTo>
                    <a:pt x="8247" y="5708"/>
                    <a:pt x="8220" y="5734"/>
                    <a:pt x="8190" y="5762"/>
                  </a:cubicBezTo>
                  <a:cubicBezTo>
                    <a:pt x="7981" y="5954"/>
                    <a:pt x="7643" y="6235"/>
                    <a:pt x="6993" y="6544"/>
                  </a:cubicBezTo>
                  <a:cubicBezTo>
                    <a:pt x="6836" y="6617"/>
                    <a:pt x="6688" y="6680"/>
                    <a:pt x="6544" y="6737"/>
                  </a:cubicBezTo>
                  <a:cubicBezTo>
                    <a:pt x="6512" y="6750"/>
                    <a:pt x="6481" y="6762"/>
                    <a:pt x="6450" y="6773"/>
                  </a:cubicBezTo>
                  <a:cubicBezTo>
                    <a:pt x="6311" y="6827"/>
                    <a:pt x="6175" y="6873"/>
                    <a:pt x="6048" y="6909"/>
                  </a:cubicBezTo>
                  <a:cubicBezTo>
                    <a:pt x="6026" y="6916"/>
                    <a:pt x="6007" y="6920"/>
                    <a:pt x="5987" y="6927"/>
                  </a:cubicBezTo>
                  <a:cubicBezTo>
                    <a:pt x="5876" y="6955"/>
                    <a:pt x="5771" y="6979"/>
                    <a:pt x="5670" y="6997"/>
                  </a:cubicBezTo>
                  <a:cubicBezTo>
                    <a:pt x="5640" y="7003"/>
                    <a:pt x="5611" y="7008"/>
                    <a:pt x="5582" y="7013"/>
                  </a:cubicBezTo>
                  <a:cubicBezTo>
                    <a:pt x="5474" y="7028"/>
                    <a:pt x="5370" y="7037"/>
                    <a:pt x="5271" y="7038"/>
                  </a:cubicBezTo>
                  <a:cubicBezTo>
                    <a:pt x="5260" y="7039"/>
                    <a:pt x="5249" y="7041"/>
                    <a:pt x="5239" y="7041"/>
                  </a:cubicBezTo>
                  <a:cubicBezTo>
                    <a:pt x="5219" y="7041"/>
                    <a:pt x="5200" y="7037"/>
                    <a:pt x="5180" y="7037"/>
                  </a:cubicBezTo>
                  <a:cubicBezTo>
                    <a:pt x="5119" y="7035"/>
                    <a:pt x="5059" y="7031"/>
                    <a:pt x="5001" y="7023"/>
                  </a:cubicBezTo>
                  <a:cubicBezTo>
                    <a:pt x="4976" y="7020"/>
                    <a:pt x="4950" y="7016"/>
                    <a:pt x="4925" y="7011"/>
                  </a:cubicBezTo>
                  <a:cubicBezTo>
                    <a:pt x="4911" y="7008"/>
                    <a:pt x="4895" y="7008"/>
                    <a:pt x="4880" y="7006"/>
                  </a:cubicBezTo>
                  <a:cubicBezTo>
                    <a:pt x="4540" y="7511"/>
                    <a:pt x="3672" y="8700"/>
                    <a:pt x="3012" y="8700"/>
                  </a:cubicBezTo>
                  <a:cubicBezTo>
                    <a:pt x="2843" y="8700"/>
                    <a:pt x="2716" y="8687"/>
                    <a:pt x="2617" y="8676"/>
                  </a:cubicBezTo>
                  <a:cubicBezTo>
                    <a:pt x="2569" y="8671"/>
                    <a:pt x="2528" y="8665"/>
                    <a:pt x="2494" y="8665"/>
                  </a:cubicBezTo>
                  <a:cubicBezTo>
                    <a:pt x="2454" y="8729"/>
                    <a:pt x="2383" y="8905"/>
                    <a:pt x="2358" y="8966"/>
                  </a:cubicBezTo>
                  <a:cubicBezTo>
                    <a:pt x="2274" y="9172"/>
                    <a:pt x="2259" y="9351"/>
                    <a:pt x="2247" y="9495"/>
                  </a:cubicBezTo>
                  <a:cubicBezTo>
                    <a:pt x="2234" y="9650"/>
                    <a:pt x="2200" y="10062"/>
                    <a:pt x="1865" y="10062"/>
                  </a:cubicBezTo>
                  <a:cubicBezTo>
                    <a:pt x="1771" y="10062"/>
                    <a:pt x="1668" y="10024"/>
                    <a:pt x="1508" y="9931"/>
                  </a:cubicBezTo>
                  <a:cubicBezTo>
                    <a:pt x="1451" y="9898"/>
                    <a:pt x="1305" y="9812"/>
                    <a:pt x="1230" y="9644"/>
                  </a:cubicBezTo>
                  <a:cubicBezTo>
                    <a:pt x="1200" y="9648"/>
                    <a:pt x="1168" y="9652"/>
                    <a:pt x="1135" y="9656"/>
                  </a:cubicBezTo>
                  <a:cubicBezTo>
                    <a:pt x="643" y="9723"/>
                    <a:pt x="251" y="9894"/>
                    <a:pt x="0" y="10033"/>
                  </a:cubicBezTo>
                  <a:cubicBezTo>
                    <a:pt x="8" y="10042"/>
                    <a:pt x="15" y="10050"/>
                    <a:pt x="24" y="10060"/>
                  </a:cubicBezTo>
                  <a:cubicBezTo>
                    <a:pt x="211" y="10280"/>
                    <a:pt x="390" y="10488"/>
                    <a:pt x="492" y="10720"/>
                  </a:cubicBezTo>
                  <a:cubicBezTo>
                    <a:pt x="531" y="10807"/>
                    <a:pt x="591" y="10879"/>
                    <a:pt x="649" y="10948"/>
                  </a:cubicBezTo>
                  <a:cubicBezTo>
                    <a:pt x="748" y="11065"/>
                    <a:pt x="884" y="11226"/>
                    <a:pt x="869" y="11480"/>
                  </a:cubicBezTo>
                  <a:cubicBezTo>
                    <a:pt x="867" y="11514"/>
                    <a:pt x="862" y="11548"/>
                    <a:pt x="855" y="11580"/>
                  </a:cubicBezTo>
                  <a:cubicBezTo>
                    <a:pt x="947" y="11589"/>
                    <a:pt x="1065" y="11597"/>
                    <a:pt x="1217" y="11601"/>
                  </a:cubicBezTo>
                  <a:lnTo>
                    <a:pt x="1515" y="11608"/>
                  </a:lnTo>
                  <a:cubicBezTo>
                    <a:pt x="1885" y="11618"/>
                    <a:pt x="2191" y="11628"/>
                    <a:pt x="2462" y="11628"/>
                  </a:cubicBezTo>
                  <a:cubicBezTo>
                    <a:pt x="3020" y="11628"/>
                    <a:pt x="3431" y="11584"/>
                    <a:pt x="3957" y="11401"/>
                  </a:cubicBezTo>
                  <a:cubicBezTo>
                    <a:pt x="4301" y="11281"/>
                    <a:pt x="4466" y="11035"/>
                    <a:pt x="4639" y="10774"/>
                  </a:cubicBezTo>
                  <a:cubicBezTo>
                    <a:pt x="4824" y="10497"/>
                    <a:pt x="5033" y="10183"/>
                    <a:pt x="5432" y="10135"/>
                  </a:cubicBezTo>
                  <a:cubicBezTo>
                    <a:pt x="5579" y="10118"/>
                    <a:pt x="5629" y="10093"/>
                    <a:pt x="5682" y="10067"/>
                  </a:cubicBezTo>
                  <a:cubicBezTo>
                    <a:pt x="5774" y="10023"/>
                    <a:pt x="5860" y="9992"/>
                    <a:pt x="6038" y="9992"/>
                  </a:cubicBezTo>
                  <a:cubicBezTo>
                    <a:pt x="6240" y="9992"/>
                    <a:pt x="6561" y="10032"/>
                    <a:pt x="7145" y="10137"/>
                  </a:cubicBezTo>
                  <a:cubicBezTo>
                    <a:pt x="7816" y="10258"/>
                    <a:pt x="8024" y="10369"/>
                    <a:pt x="8162" y="10442"/>
                  </a:cubicBezTo>
                  <a:cubicBezTo>
                    <a:pt x="8231" y="10478"/>
                    <a:pt x="8239" y="10484"/>
                    <a:pt x="8312" y="10484"/>
                  </a:cubicBezTo>
                  <a:cubicBezTo>
                    <a:pt x="8456" y="10484"/>
                    <a:pt x="8736" y="10444"/>
                    <a:pt x="9349" y="10351"/>
                  </a:cubicBezTo>
                  <a:cubicBezTo>
                    <a:pt x="10125" y="10233"/>
                    <a:pt x="10416" y="10151"/>
                    <a:pt x="10609" y="10097"/>
                  </a:cubicBezTo>
                  <a:cubicBezTo>
                    <a:pt x="10918" y="10012"/>
                    <a:pt x="11035" y="9989"/>
                    <a:pt x="11921" y="9989"/>
                  </a:cubicBezTo>
                  <a:lnTo>
                    <a:pt x="11974" y="9989"/>
                  </a:lnTo>
                  <a:cubicBezTo>
                    <a:pt x="12577" y="9989"/>
                    <a:pt x="12859" y="10058"/>
                    <a:pt x="13065" y="10106"/>
                  </a:cubicBezTo>
                  <a:cubicBezTo>
                    <a:pt x="13170" y="10131"/>
                    <a:pt x="13239" y="10148"/>
                    <a:pt x="13322" y="10148"/>
                  </a:cubicBezTo>
                  <a:cubicBezTo>
                    <a:pt x="13529" y="10148"/>
                    <a:pt x="13872" y="10039"/>
                    <a:pt x="14681" y="9720"/>
                  </a:cubicBezTo>
                  <a:cubicBezTo>
                    <a:pt x="14884" y="9639"/>
                    <a:pt x="15048" y="9562"/>
                    <a:pt x="15181" y="9488"/>
                  </a:cubicBezTo>
                  <a:cubicBezTo>
                    <a:pt x="15576" y="9267"/>
                    <a:pt x="15690" y="9078"/>
                    <a:pt x="15773" y="8942"/>
                  </a:cubicBezTo>
                  <a:cubicBezTo>
                    <a:pt x="15920" y="8700"/>
                    <a:pt x="16056" y="8529"/>
                    <a:pt x="16489" y="8529"/>
                  </a:cubicBezTo>
                  <a:cubicBezTo>
                    <a:pt x="16685" y="8529"/>
                    <a:pt x="16956" y="8562"/>
                    <a:pt x="17366" y="8634"/>
                  </a:cubicBezTo>
                  <a:cubicBezTo>
                    <a:pt x="18330" y="8805"/>
                    <a:pt x="18777" y="9000"/>
                    <a:pt x="19073" y="9129"/>
                  </a:cubicBezTo>
                  <a:cubicBezTo>
                    <a:pt x="19118" y="9147"/>
                    <a:pt x="19157" y="9164"/>
                    <a:pt x="19190" y="9178"/>
                  </a:cubicBezTo>
                  <a:cubicBezTo>
                    <a:pt x="19293" y="9221"/>
                    <a:pt x="19359" y="9240"/>
                    <a:pt x="19433" y="9240"/>
                  </a:cubicBezTo>
                  <a:cubicBezTo>
                    <a:pt x="19499" y="9240"/>
                    <a:pt x="19581" y="9223"/>
                    <a:pt x="19690" y="9188"/>
                  </a:cubicBezTo>
                  <a:cubicBezTo>
                    <a:pt x="19727" y="9176"/>
                    <a:pt x="19766" y="9163"/>
                    <a:pt x="19809" y="9146"/>
                  </a:cubicBezTo>
                  <a:cubicBezTo>
                    <a:pt x="19870" y="9123"/>
                    <a:pt x="19921" y="9101"/>
                    <a:pt x="19963" y="9079"/>
                  </a:cubicBezTo>
                  <a:cubicBezTo>
                    <a:pt x="20088" y="9016"/>
                    <a:pt x="20133" y="8961"/>
                    <a:pt x="20174" y="8912"/>
                  </a:cubicBezTo>
                  <a:cubicBezTo>
                    <a:pt x="20279" y="8787"/>
                    <a:pt x="20374" y="8709"/>
                    <a:pt x="20550" y="8679"/>
                  </a:cubicBezTo>
                  <a:cubicBezTo>
                    <a:pt x="20609" y="8669"/>
                    <a:pt x="20677" y="8663"/>
                    <a:pt x="20757" y="8663"/>
                  </a:cubicBezTo>
                  <a:cubicBezTo>
                    <a:pt x="20934" y="8663"/>
                    <a:pt x="21188" y="8687"/>
                    <a:pt x="21578" y="8740"/>
                  </a:cubicBezTo>
                  <a:cubicBezTo>
                    <a:pt x="21598" y="8744"/>
                    <a:pt x="21618" y="8745"/>
                    <a:pt x="21636" y="8748"/>
                  </a:cubicBezTo>
                  <a:cubicBezTo>
                    <a:pt x="21591" y="8615"/>
                    <a:pt x="21558" y="8456"/>
                    <a:pt x="21558" y="8264"/>
                  </a:cubicBezTo>
                  <a:cubicBezTo>
                    <a:pt x="21557" y="7322"/>
                    <a:pt x="21768" y="7199"/>
                    <a:pt x="22435" y="6950"/>
                  </a:cubicBezTo>
                  <a:cubicBezTo>
                    <a:pt x="22546" y="6908"/>
                    <a:pt x="22674" y="6860"/>
                    <a:pt x="22824" y="6800"/>
                  </a:cubicBezTo>
                  <a:cubicBezTo>
                    <a:pt x="23321" y="6599"/>
                    <a:pt x="23544" y="6569"/>
                    <a:pt x="23678" y="6552"/>
                  </a:cubicBezTo>
                  <a:cubicBezTo>
                    <a:pt x="23781" y="6538"/>
                    <a:pt x="23788" y="6537"/>
                    <a:pt x="23924" y="6412"/>
                  </a:cubicBezTo>
                  <a:cubicBezTo>
                    <a:pt x="24004" y="6338"/>
                    <a:pt x="23978" y="6186"/>
                    <a:pt x="23811" y="5789"/>
                  </a:cubicBezTo>
                  <a:cubicBezTo>
                    <a:pt x="23766" y="5682"/>
                    <a:pt x="23727" y="5586"/>
                    <a:pt x="23704" y="5507"/>
                  </a:cubicBezTo>
                  <a:cubicBezTo>
                    <a:pt x="23699" y="5488"/>
                    <a:pt x="23692" y="5475"/>
                    <a:pt x="23677" y="5451"/>
                  </a:cubicBezTo>
                  <a:cubicBezTo>
                    <a:pt x="23498" y="5179"/>
                    <a:pt x="23450" y="4943"/>
                    <a:pt x="23615" y="4282"/>
                  </a:cubicBezTo>
                  <a:cubicBezTo>
                    <a:pt x="23636" y="4200"/>
                    <a:pt x="23653" y="4131"/>
                    <a:pt x="23664" y="4079"/>
                  </a:cubicBezTo>
                  <a:cubicBezTo>
                    <a:pt x="23567" y="3983"/>
                    <a:pt x="23471" y="3836"/>
                    <a:pt x="23381" y="3562"/>
                  </a:cubicBezTo>
                  <a:cubicBezTo>
                    <a:pt x="23354" y="3479"/>
                    <a:pt x="23334" y="3430"/>
                    <a:pt x="23321" y="3400"/>
                  </a:cubicBezTo>
                  <a:cubicBezTo>
                    <a:pt x="23307" y="3403"/>
                    <a:pt x="23292" y="3406"/>
                    <a:pt x="23275" y="3410"/>
                  </a:cubicBezTo>
                  <a:cubicBezTo>
                    <a:pt x="23187" y="3429"/>
                    <a:pt x="23058" y="3447"/>
                    <a:pt x="22906" y="3447"/>
                  </a:cubicBezTo>
                  <a:cubicBezTo>
                    <a:pt x="22754" y="3447"/>
                    <a:pt x="22579" y="3429"/>
                    <a:pt x="22396" y="3377"/>
                  </a:cubicBezTo>
                  <a:cubicBezTo>
                    <a:pt x="21942" y="3244"/>
                    <a:pt x="21834" y="3213"/>
                    <a:pt x="21776" y="2990"/>
                  </a:cubicBezTo>
                  <a:cubicBezTo>
                    <a:pt x="21741" y="2855"/>
                    <a:pt x="21768" y="2722"/>
                    <a:pt x="21855" y="2596"/>
                  </a:cubicBezTo>
                  <a:cubicBezTo>
                    <a:pt x="21865" y="2585"/>
                    <a:pt x="21871" y="2505"/>
                    <a:pt x="21772" y="2305"/>
                  </a:cubicBezTo>
                  <a:cubicBezTo>
                    <a:pt x="21708" y="2173"/>
                    <a:pt x="21659" y="2058"/>
                    <a:pt x="21625" y="1951"/>
                  </a:cubicBezTo>
                  <a:cubicBezTo>
                    <a:pt x="21499" y="1560"/>
                    <a:pt x="21570" y="1309"/>
                    <a:pt x="21671" y="1123"/>
                  </a:cubicBezTo>
                  <a:cubicBezTo>
                    <a:pt x="21705" y="1062"/>
                    <a:pt x="21742" y="1007"/>
                    <a:pt x="21775" y="958"/>
                  </a:cubicBezTo>
                  <a:cubicBezTo>
                    <a:pt x="21860" y="833"/>
                    <a:pt x="21941" y="714"/>
                    <a:pt x="21979" y="482"/>
                  </a:cubicBezTo>
                  <a:cubicBezTo>
                    <a:pt x="21992" y="409"/>
                    <a:pt x="21998" y="355"/>
                    <a:pt x="22003" y="315"/>
                  </a:cubicBezTo>
                  <a:cubicBezTo>
                    <a:pt x="21893" y="302"/>
                    <a:pt x="21734" y="279"/>
                    <a:pt x="21563" y="162"/>
                  </a:cubicBezTo>
                  <a:cubicBezTo>
                    <a:pt x="21523" y="134"/>
                    <a:pt x="21508" y="131"/>
                    <a:pt x="21507" y="131"/>
                  </a:cubicBezTo>
                  <a:cubicBezTo>
                    <a:pt x="21486" y="138"/>
                    <a:pt x="21403" y="202"/>
                    <a:pt x="21330" y="258"/>
                  </a:cubicBezTo>
                  <a:cubicBezTo>
                    <a:pt x="21124" y="419"/>
                    <a:pt x="20778" y="688"/>
                    <a:pt x="20122" y="970"/>
                  </a:cubicBezTo>
                  <a:lnTo>
                    <a:pt x="19819" y="1102"/>
                  </a:lnTo>
                  <a:cubicBezTo>
                    <a:pt x="19471" y="1252"/>
                    <a:pt x="19398" y="1284"/>
                    <a:pt x="19309" y="1284"/>
                  </a:cubicBezTo>
                  <a:cubicBezTo>
                    <a:pt x="19249" y="1284"/>
                    <a:pt x="19109" y="1263"/>
                    <a:pt x="19028" y="1069"/>
                  </a:cubicBezTo>
                  <a:cubicBezTo>
                    <a:pt x="18997" y="1051"/>
                    <a:pt x="18919" y="1017"/>
                    <a:pt x="18745" y="986"/>
                  </a:cubicBezTo>
                  <a:cubicBezTo>
                    <a:pt x="18161" y="881"/>
                    <a:pt x="17922" y="682"/>
                    <a:pt x="17886" y="264"/>
                  </a:cubicBezTo>
                  <a:cubicBezTo>
                    <a:pt x="17786" y="288"/>
                    <a:pt x="17656" y="422"/>
                    <a:pt x="17583" y="498"/>
                  </a:cubicBezTo>
                  <a:cubicBezTo>
                    <a:pt x="17459" y="625"/>
                    <a:pt x="17353" y="735"/>
                    <a:pt x="17211" y="735"/>
                  </a:cubicBezTo>
                  <a:lnTo>
                    <a:pt x="17126" y="735"/>
                  </a:lnTo>
                  <a:lnTo>
                    <a:pt x="17036" y="669"/>
                  </a:lnTo>
                  <a:cubicBezTo>
                    <a:pt x="16994" y="645"/>
                    <a:pt x="16757" y="572"/>
                    <a:pt x="16528" y="502"/>
                  </a:cubicBezTo>
                  <a:cubicBezTo>
                    <a:pt x="16298" y="433"/>
                    <a:pt x="16015" y="346"/>
                    <a:pt x="15695" y="236"/>
                  </a:cubicBezTo>
                  <a:cubicBezTo>
                    <a:pt x="15453" y="153"/>
                    <a:pt x="15289" y="75"/>
                    <a:pt x="15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0"/>
            <p:cNvSpPr/>
            <p:nvPr/>
          </p:nvSpPr>
          <p:spPr>
            <a:xfrm>
              <a:off x="4326325" y="2499225"/>
              <a:ext cx="268475" cy="468250"/>
            </a:xfrm>
            <a:custGeom>
              <a:avLst/>
              <a:gdLst/>
              <a:ahLst/>
              <a:cxnLst/>
              <a:rect l="l" t="t" r="r" b="b"/>
              <a:pathLst>
                <a:path w="10739" h="18730" extrusionOk="0">
                  <a:moveTo>
                    <a:pt x="8828" y="0"/>
                  </a:moveTo>
                  <a:cubicBezTo>
                    <a:pt x="8823" y="1"/>
                    <a:pt x="8817" y="1"/>
                    <a:pt x="8811" y="2"/>
                  </a:cubicBezTo>
                  <a:cubicBezTo>
                    <a:pt x="8649" y="15"/>
                    <a:pt x="8488" y="29"/>
                    <a:pt x="8329" y="45"/>
                  </a:cubicBezTo>
                  <a:cubicBezTo>
                    <a:pt x="8298" y="47"/>
                    <a:pt x="8267" y="50"/>
                    <a:pt x="8237" y="54"/>
                  </a:cubicBezTo>
                  <a:cubicBezTo>
                    <a:pt x="8080" y="70"/>
                    <a:pt x="7924" y="86"/>
                    <a:pt x="7770" y="104"/>
                  </a:cubicBezTo>
                  <a:cubicBezTo>
                    <a:pt x="7749" y="106"/>
                    <a:pt x="7728" y="109"/>
                    <a:pt x="7708" y="112"/>
                  </a:cubicBezTo>
                  <a:cubicBezTo>
                    <a:pt x="7558" y="130"/>
                    <a:pt x="7411" y="148"/>
                    <a:pt x="7267" y="167"/>
                  </a:cubicBezTo>
                  <a:cubicBezTo>
                    <a:pt x="7251" y="168"/>
                    <a:pt x="7233" y="172"/>
                    <a:pt x="7217" y="174"/>
                  </a:cubicBezTo>
                  <a:cubicBezTo>
                    <a:pt x="7067" y="194"/>
                    <a:pt x="6920" y="215"/>
                    <a:pt x="6774" y="237"/>
                  </a:cubicBezTo>
                  <a:cubicBezTo>
                    <a:pt x="6744" y="241"/>
                    <a:pt x="6715" y="246"/>
                    <a:pt x="6686" y="250"/>
                  </a:cubicBezTo>
                  <a:cubicBezTo>
                    <a:pt x="6545" y="271"/>
                    <a:pt x="6404" y="294"/>
                    <a:pt x="6267" y="316"/>
                  </a:cubicBezTo>
                  <a:cubicBezTo>
                    <a:pt x="6243" y="320"/>
                    <a:pt x="6221" y="324"/>
                    <a:pt x="6198" y="327"/>
                  </a:cubicBezTo>
                  <a:cubicBezTo>
                    <a:pt x="6067" y="350"/>
                    <a:pt x="5941" y="371"/>
                    <a:pt x="5815" y="394"/>
                  </a:cubicBezTo>
                  <a:cubicBezTo>
                    <a:pt x="5800" y="397"/>
                    <a:pt x="5784" y="399"/>
                    <a:pt x="5769" y="402"/>
                  </a:cubicBezTo>
                  <a:cubicBezTo>
                    <a:pt x="5637" y="426"/>
                    <a:pt x="5509" y="451"/>
                    <a:pt x="5383" y="474"/>
                  </a:cubicBezTo>
                  <a:cubicBezTo>
                    <a:pt x="5356" y="479"/>
                    <a:pt x="5328" y="485"/>
                    <a:pt x="5300" y="490"/>
                  </a:cubicBezTo>
                  <a:cubicBezTo>
                    <a:pt x="5180" y="514"/>
                    <a:pt x="5061" y="537"/>
                    <a:pt x="4946" y="561"/>
                  </a:cubicBezTo>
                  <a:cubicBezTo>
                    <a:pt x="4923" y="565"/>
                    <a:pt x="4900" y="571"/>
                    <a:pt x="4877" y="575"/>
                  </a:cubicBezTo>
                  <a:cubicBezTo>
                    <a:pt x="4771" y="597"/>
                    <a:pt x="4665" y="620"/>
                    <a:pt x="4565" y="641"/>
                  </a:cubicBezTo>
                  <a:cubicBezTo>
                    <a:pt x="4551" y="645"/>
                    <a:pt x="4536" y="648"/>
                    <a:pt x="4521" y="651"/>
                  </a:cubicBezTo>
                  <a:cubicBezTo>
                    <a:pt x="4413" y="675"/>
                    <a:pt x="4311" y="697"/>
                    <a:pt x="4212" y="721"/>
                  </a:cubicBezTo>
                  <a:cubicBezTo>
                    <a:pt x="4186" y="726"/>
                    <a:pt x="4161" y="732"/>
                    <a:pt x="4138" y="738"/>
                  </a:cubicBezTo>
                  <a:cubicBezTo>
                    <a:pt x="4043" y="759"/>
                    <a:pt x="3951" y="781"/>
                    <a:pt x="3864" y="802"/>
                  </a:cubicBezTo>
                  <a:cubicBezTo>
                    <a:pt x="3841" y="808"/>
                    <a:pt x="3818" y="813"/>
                    <a:pt x="3795" y="818"/>
                  </a:cubicBezTo>
                  <a:cubicBezTo>
                    <a:pt x="3719" y="837"/>
                    <a:pt x="3645" y="855"/>
                    <a:pt x="3576" y="873"/>
                  </a:cubicBezTo>
                  <a:cubicBezTo>
                    <a:pt x="3557" y="877"/>
                    <a:pt x="3538" y="882"/>
                    <a:pt x="3521" y="887"/>
                  </a:cubicBezTo>
                  <a:cubicBezTo>
                    <a:pt x="3449" y="904"/>
                    <a:pt x="3383" y="921"/>
                    <a:pt x="3318" y="939"/>
                  </a:cubicBezTo>
                  <a:cubicBezTo>
                    <a:pt x="3295" y="944"/>
                    <a:pt x="3272" y="950"/>
                    <a:pt x="3249" y="956"/>
                  </a:cubicBezTo>
                  <a:cubicBezTo>
                    <a:pt x="3188" y="972"/>
                    <a:pt x="3131" y="987"/>
                    <a:pt x="3078" y="1002"/>
                  </a:cubicBezTo>
                  <a:cubicBezTo>
                    <a:pt x="3054" y="1008"/>
                    <a:pt x="3033" y="1014"/>
                    <a:pt x="3011" y="1020"/>
                  </a:cubicBezTo>
                  <a:cubicBezTo>
                    <a:pt x="2973" y="1030"/>
                    <a:pt x="2937" y="1041"/>
                    <a:pt x="2904" y="1049"/>
                  </a:cubicBezTo>
                  <a:cubicBezTo>
                    <a:pt x="2873" y="1058"/>
                    <a:pt x="2844" y="1066"/>
                    <a:pt x="2816" y="1074"/>
                  </a:cubicBezTo>
                  <a:cubicBezTo>
                    <a:pt x="2796" y="1079"/>
                    <a:pt x="2775" y="1086"/>
                    <a:pt x="2757" y="1091"/>
                  </a:cubicBezTo>
                  <a:cubicBezTo>
                    <a:pt x="2744" y="1094"/>
                    <a:pt x="2732" y="1097"/>
                    <a:pt x="2722" y="1101"/>
                  </a:cubicBezTo>
                  <a:cubicBezTo>
                    <a:pt x="2640" y="1403"/>
                    <a:pt x="2426" y="1770"/>
                    <a:pt x="1959" y="1908"/>
                  </a:cubicBezTo>
                  <a:cubicBezTo>
                    <a:pt x="1333" y="2093"/>
                    <a:pt x="928" y="2178"/>
                    <a:pt x="677" y="2178"/>
                  </a:cubicBezTo>
                  <a:cubicBezTo>
                    <a:pt x="667" y="2178"/>
                    <a:pt x="656" y="2178"/>
                    <a:pt x="646" y="2178"/>
                  </a:cubicBezTo>
                  <a:cubicBezTo>
                    <a:pt x="440" y="2929"/>
                    <a:pt x="0" y="5904"/>
                    <a:pt x="425" y="7510"/>
                  </a:cubicBezTo>
                  <a:cubicBezTo>
                    <a:pt x="505" y="7809"/>
                    <a:pt x="572" y="8105"/>
                    <a:pt x="628" y="8392"/>
                  </a:cubicBezTo>
                  <a:cubicBezTo>
                    <a:pt x="798" y="9254"/>
                    <a:pt x="880" y="10046"/>
                    <a:pt x="943" y="10666"/>
                  </a:cubicBezTo>
                  <a:cubicBezTo>
                    <a:pt x="976" y="10982"/>
                    <a:pt x="1007" y="11272"/>
                    <a:pt x="1040" y="11488"/>
                  </a:cubicBezTo>
                  <a:cubicBezTo>
                    <a:pt x="1060" y="11619"/>
                    <a:pt x="1083" y="11723"/>
                    <a:pt x="1107" y="11791"/>
                  </a:cubicBezTo>
                  <a:cubicBezTo>
                    <a:pt x="1148" y="11901"/>
                    <a:pt x="1195" y="11929"/>
                    <a:pt x="1281" y="11981"/>
                  </a:cubicBezTo>
                  <a:cubicBezTo>
                    <a:pt x="1634" y="12189"/>
                    <a:pt x="1692" y="12509"/>
                    <a:pt x="1481" y="13086"/>
                  </a:cubicBezTo>
                  <a:cubicBezTo>
                    <a:pt x="1327" y="13502"/>
                    <a:pt x="1208" y="13959"/>
                    <a:pt x="1102" y="14360"/>
                  </a:cubicBezTo>
                  <a:cubicBezTo>
                    <a:pt x="1002" y="14743"/>
                    <a:pt x="916" y="15072"/>
                    <a:pt x="821" y="15287"/>
                  </a:cubicBezTo>
                  <a:cubicBezTo>
                    <a:pt x="729" y="15495"/>
                    <a:pt x="616" y="15596"/>
                    <a:pt x="533" y="15669"/>
                  </a:cubicBezTo>
                  <a:cubicBezTo>
                    <a:pt x="429" y="15761"/>
                    <a:pt x="340" y="15841"/>
                    <a:pt x="242" y="16335"/>
                  </a:cubicBezTo>
                  <a:cubicBezTo>
                    <a:pt x="64" y="17229"/>
                    <a:pt x="102" y="17979"/>
                    <a:pt x="350" y="18394"/>
                  </a:cubicBezTo>
                  <a:cubicBezTo>
                    <a:pt x="427" y="18523"/>
                    <a:pt x="537" y="18613"/>
                    <a:pt x="687" y="18669"/>
                  </a:cubicBezTo>
                  <a:cubicBezTo>
                    <a:pt x="796" y="18709"/>
                    <a:pt x="924" y="18730"/>
                    <a:pt x="1069" y="18730"/>
                  </a:cubicBezTo>
                  <a:cubicBezTo>
                    <a:pt x="1467" y="18730"/>
                    <a:pt x="1995" y="18578"/>
                    <a:pt x="2629" y="18277"/>
                  </a:cubicBezTo>
                  <a:cubicBezTo>
                    <a:pt x="3299" y="17959"/>
                    <a:pt x="3584" y="17691"/>
                    <a:pt x="3772" y="17514"/>
                  </a:cubicBezTo>
                  <a:cubicBezTo>
                    <a:pt x="3934" y="17361"/>
                    <a:pt x="4060" y="17230"/>
                    <a:pt x="4288" y="17230"/>
                  </a:cubicBezTo>
                  <a:cubicBezTo>
                    <a:pt x="4410" y="17230"/>
                    <a:pt x="4562" y="17268"/>
                    <a:pt x="4764" y="17360"/>
                  </a:cubicBezTo>
                  <a:cubicBezTo>
                    <a:pt x="4986" y="17462"/>
                    <a:pt x="5162" y="17595"/>
                    <a:pt x="5319" y="17712"/>
                  </a:cubicBezTo>
                  <a:cubicBezTo>
                    <a:pt x="5486" y="17839"/>
                    <a:pt x="5619" y="17938"/>
                    <a:pt x="5731" y="17938"/>
                  </a:cubicBezTo>
                  <a:cubicBezTo>
                    <a:pt x="5870" y="17938"/>
                    <a:pt x="6060" y="17764"/>
                    <a:pt x="6296" y="17418"/>
                  </a:cubicBezTo>
                  <a:cubicBezTo>
                    <a:pt x="6570" y="17014"/>
                    <a:pt x="6622" y="16905"/>
                    <a:pt x="6631" y="16878"/>
                  </a:cubicBezTo>
                  <a:cubicBezTo>
                    <a:pt x="6664" y="16674"/>
                    <a:pt x="6717" y="16512"/>
                    <a:pt x="7439" y="15457"/>
                  </a:cubicBezTo>
                  <a:cubicBezTo>
                    <a:pt x="8004" y="14632"/>
                    <a:pt x="8153" y="14200"/>
                    <a:pt x="8242" y="13942"/>
                  </a:cubicBezTo>
                  <a:cubicBezTo>
                    <a:pt x="8389" y="13517"/>
                    <a:pt x="8514" y="13421"/>
                    <a:pt x="8897" y="13387"/>
                  </a:cubicBezTo>
                  <a:cubicBezTo>
                    <a:pt x="8951" y="13383"/>
                    <a:pt x="9011" y="13378"/>
                    <a:pt x="9077" y="13375"/>
                  </a:cubicBezTo>
                  <a:lnTo>
                    <a:pt x="9126" y="13374"/>
                  </a:lnTo>
                  <a:cubicBezTo>
                    <a:pt x="9531" y="13374"/>
                    <a:pt x="9810" y="13625"/>
                    <a:pt x="9994" y="13791"/>
                  </a:cubicBezTo>
                  <a:cubicBezTo>
                    <a:pt x="10000" y="13797"/>
                    <a:pt x="10005" y="13801"/>
                    <a:pt x="10011" y="13806"/>
                  </a:cubicBezTo>
                  <a:cubicBezTo>
                    <a:pt x="10030" y="13721"/>
                    <a:pt x="10056" y="13587"/>
                    <a:pt x="10085" y="13381"/>
                  </a:cubicBezTo>
                  <a:cubicBezTo>
                    <a:pt x="10093" y="13311"/>
                    <a:pt x="10104" y="13235"/>
                    <a:pt x="10115" y="13148"/>
                  </a:cubicBezTo>
                  <a:cubicBezTo>
                    <a:pt x="10225" y="12237"/>
                    <a:pt x="10476" y="11939"/>
                    <a:pt x="10739" y="11776"/>
                  </a:cubicBezTo>
                  <a:cubicBezTo>
                    <a:pt x="10697" y="11618"/>
                    <a:pt x="10590" y="11315"/>
                    <a:pt x="10417" y="10871"/>
                  </a:cubicBezTo>
                  <a:cubicBezTo>
                    <a:pt x="10063" y="9964"/>
                    <a:pt x="9868" y="9825"/>
                    <a:pt x="9751" y="9741"/>
                  </a:cubicBezTo>
                  <a:cubicBezTo>
                    <a:pt x="9425" y="9508"/>
                    <a:pt x="9371" y="9290"/>
                    <a:pt x="9314" y="7947"/>
                  </a:cubicBezTo>
                  <a:cubicBezTo>
                    <a:pt x="9255" y="6557"/>
                    <a:pt x="9306" y="6152"/>
                    <a:pt x="9340" y="5885"/>
                  </a:cubicBezTo>
                  <a:cubicBezTo>
                    <a:pt x="9363" y="5707"/>
                    <a:pt x="9371" y="5633"/>
                    <a:pt x="9318" y="5244"/>
                  </a:cubicBezTo>
                  <a:cubicBezTo>
                    <a:pt x="9310" y="5189"/>
                    <a:pt x="9304" y="5144"/>
                    <a:pt x="9297" y="5109"/>
                  </a:cubicBezTo>
                  <a:cubicBezTo>
                    <a:pt x="9152" y="4989"/>
                    <a:pt x="9125" y="4590"/>
                    <a:pt x="9038" y="3341"/>
                  </a:cubicBezTo>
                  <a:cubicBezTo>
                    <a:pt x="8919" y="1640"/>
                    <a:pt x="8856" y="534"/>
                    <a:pt x="8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0"/>
            <p:cNvSpPr/>
            <p:nvPr/>
          </p:nvSpPr>
          <p:spPr>
            <a:xfrm>
              <a:off x="4399125" y="2079350"/>
              <a:ext cx="291350" cy="425850"/>
            </a:xfrm>
            <a:custGeom>
              <a:avLst/>
              <a:gdLst/>
              <a:ahLst/>
              <a:cxnLst/>
              <a:rect l="l" t="t" r="r" b="b"/>
              <a:pathLst>
                <a:path w="11654" h="17034" extrusionOk="0">
                  <a:moveTo>
                    <a:pt x="4507" y="0"/>
                  </a:moveTo>
                  <a:cubicBezTo>
                    <a:pt x="4446" y="18"/>
                    <a:pt x="4344" y="55"/>
                    <a:pt x="4224" y="97"/>
                  </a:cubicBezTo>
                  <a:lnTo>
                    <a:pt x="3988" y="179"/>
                  </a:lnTo>
                  <a:cubicBezTo>
                    <a:pt x="3430" y="373"/>
                    <a:pt x="3430" y="373"/>
                    <a:pt x="3200" y="661"/>
                  </a:cubicBezTo>
                  <a:cubicBezTo>
                    <a:pt x="2927" y="1005"/>
                    <a:pt x="2575" y="1805"/>
                    <a:pt x="2515" y="2219"/>
                  </a:cubicBezTo>
                  <a:cubicBezTo>
                    <a:pt x="2484" y="2437"/>
                    <a:pt x="2410" y="2649"/>
                    <a:pt x="2346" y="2835"/>
                  </a:cubicBezTo>
                  <a:cubicBezTo>
                    <a:pt x="2297" y="2972"/>
                    <a:pt x="2217" y="3203"/>
                    <a:pt x="2230" y="3273"/>
                  </a:cubicBezTo>
                  <a:cubicBezTo>
                    <a:pt x="2231" y="3273"/>
                    <a:pt x="2642" y="4029"/>
                    <a:pt x="2465" y="4461"/>
                  </a:cubicBezTo>
                  <a:cubicBezTo>
                    <a:pt x="2401" y="4615"/>
                    <a:pt x="2279" y="4707"/>
                    <a:pt x="2137" y="4707"/>
                  </a:cubicBezTo>
                  <a:cubicBezTo>
                    <a:pt x="2014" y="4707"/>
                    <a:pt x="1882" y="4642"/>
                    <a:pt x="1707" y="4495"/>
                  </a:cubicBezTo>
                  <a:cubicBezTo>
                    <a:pt x="1621" y="4424"/>
                    <a:pt x="1508" y="4328"/>
                    <a:pt x="1325" y="3027"/>
                  </a:cubicBezTo>
                  <a:cubicBezTo>
                    <a:pt x="1054" y="3122"/>
                    <a:pt x="796" y="3222"/>
                    <a:pt x="705" y="3278"/>
                  </a:cubicBezTo>
                  <a:cubicBezTo>
                    <a:pt x="683" y="3313"/>
                    <a:pt x="658" y="3341"/>
                    <a:pt x="637" y="3367"/>
                  </a:cubicBezTo>
                  <a:cubicBezTo>
                    <a:pt x="566" y="3453"/>
                    <a:pt x="478" y="3559"/>
                    <a:pt x="437" y="3945"/>
                  </a:cubicBezTo>
                  <a:cubicBezTo>
                    <a:pt x="424" y="4062"/>
                    <a:pt x="413" y="4163"/>
                    <a:pt x="402" y="4255"/>
                  </a:cubicBezTo>
                  <a:cubicBezTo>
                    <a:pt x="353" y="4656"/>
                    <a:pt x="331" y="4830"/>
                    <a:pt x="422" y="5333"/>
                  </a:cubicBezTo>
                  <a:cubicBezTo>
                    <a:pt x="443" y="5327"/>
                    <a:pt x="465" y="5324"/>
                    <a:pt x="490" y="5324"/>
                  </a:cubicBezTo>
                  <a:lnTo>
                    <a:pt x="644" y="5324"/>
                  </a:lnTo>
                  <a:lnTo>
                    <a:pt x="731" y="5492"/>
                  </a:lnTo>
                  <a:cubicBezTo>
                    <a:pt x="822" y="5678"/>
                    <a:pt x="797" y="5742"/>
                    <a:pt x="549" y="6364"/>
                  </a:cubicBezTo>
                  <a:cubicBezTo>
                    <a:pt x="350" y="6864"/>
                    <a:pt x="189" y="7126"/>
                    <a:pt x="82" y="7300"/>
                  </a:cubicBezTo>
                  <a:cubicBezTo>
                    <a:pt x="51" y="7350"/>
                    <a:pt x="12" y="7413"/>
                    <a:pt x="1" y="7440"/>
                  </a:cubicBezTo>
                  <a:cubicBezTo>
                    <a:pt x="4" y="7440"/>
                    <a:pt x="10" y="7477"/>
                    <a:pt x="37" y="7556"/>
                  </a:cubicBezTo>
                  <a:cubicBezTo>
                    <a:pt x="90" y="7716"/>
                    <a:pt x="130" y="7804"/>
                    <a:pt x="171" y="7890"/>
                  </a:cubicBezTo>
                  <a:cubicBezTo>
                    <a:pt x="272" y="8108"/>
                    <a:pt x="341" y="8282"/>
                    <a:pt x="434" y="8838"/>
                  </a:cubicBezTo>
                  <a:lnTo>
                    <a:pt x="472" y="9057"/>
                  </a:lnTo>
                  <a:cubicBezTo>
                    <a:pt x="594" y="9766"/>
                    <a:pt x="617" y="10040"/>
                    <a:pt x="237" y="10614"/>
                  </a:cubicBezTo>
                  <a:cubicBezTo>
                    <a:pt x="88" y="10839"/>
                    <a:pt x="63" y="10911"/>
                    <a:pt x="62" y="10934"/>
                  </a:cubicBezTo>
                  <a:cubicBezTo>
                    <a:pt x="64" y="11000"/>
                    <a:pt x="218" y="11248"/>
                    <a:pt x="311" y="11396"/>
                  </a:cubicBezTo>
                  <a:cubicBezTo>
                    <a:pt x="388" y="11519"/>
                    <a:pt x="433" y="11572"/>
                    <a:pt x="452" y="11593"/>
                  </a:cubicBezTo>
                  <a:cubicBezTo>
                    <a:pt x="653" y="11642"/>
                    <a:pt x="690" y="11845"/>
                    <a:pt x="744" y="12143"/>
                  </a:cubicBezTo>
                  <a:cubicBezTo>
                    <a:pt x="845" y="12687"/>
                    <a:pt x="938" y="13415"/>
                    <a:pt x="778" y="14223"/>
                  </a:cubicBezTo>
                  <a:cubicBezTo>
                    <a:pt x="717" y="14528"/>
                    <a:pt x="708" y="15021"/>
                    <a:pt x="700" y="15454"/>
                  </a:cubicBezTo>
                  <a:cubicBezTo>
                    <a:pt x="688" y="16086"/>
                    <a:pt x="676" y="16453"/>
                    <a:pt x="576" y="16672"/>
                  </a:cubicBezTo>
                  <a:cubicBezTo>
                    <a:pt x="532" y="16766"/>
                    <a:pt x="453" y="16895"/>
                    <a:pt x="362" y="17033"/>
                  </a:cubicBezTo>
                  <a:cubicBezTo>
                    <a:pt x="1516" y="16737"/>
                    <a:pt x="3713" y="16247"/>
                    <a:pt x="6161" y="16078"/>
                  </a:cubicBezTo>
                  <a:cubicBezTo>
                    <a:pt x="6734" y="16039"/>
                    <a:pt x="7293" y="16020"/>
                    <a:pt x="7836" y="16020"/>
                  </a:cubicBezTo>
                  <a:cubicBezTo>
                    <a:pt x="8517" y="16020"/>
                    <a:pt x="9172" y="16051"/>
                    <a:pt x="9793" y="16113"/>
                  </a:cubicBezTo>
                  <a:cubicBezTo>
                    <a:pt x="9809" y="16049"/>
                    <a:pt x="9827" y="15979"/>
                    <a:pt x="9848" y="15900"/>
                  </a:cubicBezTo>
                  <a:cubicBezTo>
                    <a:pt x="10054" y="15125"/>
                    <a:pt x="10122" y="14804"/>
                    <a:pt x="10168" y="14593"/>
                  </a:cubicBezTo>
                  <a:cubicBezTo>
                    <a:pt x="10201" y="14438"/>
                    <a:pt x="10222" y="14341"/>
                    <a:pt x="10267" y="14189"/>
                  </a:cubicBezTo>
                  <a:cubicBezTo>
                    <a:pt x="10275" y="14165"/>
                    <a:pt x="10254" y="14064"/>
                    <a:pt x="10244" y="14010"/>
                  </a:cubicBezTo>
                  <a:cubicBezTo>
                    <a:pt x="10202" y="13807"/>
                    <a:pt x="10092" y="13266"/>
                    <a:pt x="10659" y="13062"/>
                  </a:cubicBezTo>
                  <a:cubicBezTo>
                    <a:pt x="10721" y="13040"/>
                    <a:pt x="10778" y="13029"/>
                    <a:pt x="10831" y="13029"/>
                  </a:cubicBezTo>
                  <a:cubicBezTo>
                    <a:pt x="10882" y="13029"/>
                    <a:pt x="10929" y="13038"/>
                    <a:pt x="10973" y="13058"/>
                  </a:cubicBezTo>
                  <a:cubicBezTo>
                    <a:pt x="10980" y="13046"/>
                    <a:pt x="10987" y="13033"/>
                    <a:pt x="10993" y="13021"/>
                  </a:cubicBezTo>
                  <a:cubicBezTo>
                    <a:pt x="11114" y="12809"/>
                    <a:pt x="11295" y="12533"/>
                    <a:pt x="11532" y="12477"/>
                  </a:cubicBezTo>
                  <a:cubicBezTo>
                    <a:pt x="11532" y="12391"/>
                    <a:pt x="11532" y="12290"/>
                    <a:pt x="11532" y="12177"/>
                  </a:cubicBezTo>
                  <a:cubicBezTo>
                    <a:pt x="11532" y="10900"/>
                    <a:pt x="11506" y="10709"/>
                    <a:pt x="11455" y="10331"/>
                  </a:cubicBezTo>
                  <a:lnTo>
                    <a:pt x="11431" y="10156"/>
                  </a:lnTo>
                  <a:cubicBezTo>
                    <a:pt x="11385" y="9794"/>
                    <a:pt x="11391" y="9707"/>
                    <a:pt x="11442" y="9492"/>
                  </a:cubicBezTo>
                  <a:cubicBezTo>
                    <a:pt x="11463" y="9397"/>
                    <a:pt x="11497" y="9253"/>
                    <a:pt x="11535" y="8943"/>
                  </a:cubicBezTo>
                  <a:cubicBezTo>
                    <a:pt x="11635" y="8150"/>
                    <a:pt x="11653" y="8009"/>
                    <a:pt x="11181" y="7305"/>
                  </a:cubicBezTo>
                  <a:cubicBezTo>
                    <a:pt x="10906" y="6893"/>
                    <a:pt x="10842" y="6517"/>
                    <a:pt x="10809" y="6278"/>
                  </a:cubicBezTo>
                  <a:cubicBezTo>
                    <a:pt x="10788" y="6288"/>
                    <a:pt x="10763" y="6300"/>
                    <a:pt x="10734" y="6315"/>
                  </a:cubicBezTo>
                  <a:cubicBezTo>
                    <a:pt x="10529" y="6417"/>
                    <a:pt x="10350" y="6462"/>
                    <a:pt x="10205" y="6462"/>
                  </a:cubicBezTo>
                  <a:cubicBezTo>
                    <a:pt x="10198" y="6462"/>
                    <a:pt x="10191" y="6462"/>
                    <a:pt x="10185" y="6462"/>
                  </a:cubicBezTo>
                  <a:cubicBezTo>
                    <a:pt x="10139" y="6553"/>
                    <a:pt x="10065" y="6723"/>
                    <a:pt x="10008" y="6854"/>
                  </a:cubicBezTo>
                  <a:cubicBezTo>
                    <a:pt x="9852" y="7213"/>
                    <a:pt x="9840" y="7388"/>
                    <a:pt x="9833" y="7515"/>
                  </a:cubicBezTo>
                  <a:cubicBezTo>
                    <a:pt x="9806" y="7909"/>
                    <a:pt x="9674" y="8044"/>
                    <a:pt x="9315" y="8230"/>
                  </a:cubicBezTo>
                  <a:cubicBezTo>
                    <a:pt x="9165" y="8308"/>
                    <a:pt x="9119" y="8389"/>
                    <a:pt x="9062" y="8491"/>
                  </a:cubicBezTo>
                  <a:cubicBezTo>
                    <a:pt x="8990" y="8619"/>
                    <a:pt x="8871" y="8833"/>
                    <a:pt x="8591" y="8833"/>
                  </a:cubicBezTo>
                  <a:cubicBezTo>
                    <a:pt x="8457" y="8833"/>
                    <a:pt x="8287" y="8783"/>
                    <a:pt x="8040" y="8672"/>
                  </a:cubicBezTo>
                  <a:lnTo>
                    <a:pt x="7231" y="8305"/>
                  </a:lnTo>
                  <a:cubicBezTo>
                    <a:pt x="7080" y="8304"/>
                    <a:pt x="6959" y="8209"/>
                    <a:pt x="6904" y="8051"/>
                  </a:cubicBezTo>
                  <a:cubicBezTo>
                    <a:pt x="6812" y="7779"/>
                    <a:pt x="6960" y="7501"/>
                    <a:pt x="7212" y="7169"/>
                  </a:cubicBezTo>
                  <a:cubicBezTo>
                    <a:pt x="7252" y="7116"/>
                    <a:pt x="7280" y="7077"/>
                    <a:pt x="7298" y="7047"/>
                  </a:cubicBezTo>
                  <a:lnTo>
                    <a:pt x="7301" y="6962"/>
                  </a:lnTo>
                  <a:cubicBezTo>
                    <a:pt x="7321" y="6759"/>
                    <a:pt x="7380" y="6720"/>
                    <a:pt x="7764" y="6466"/>
                  </a:cubicBezTo>
                  <a:cubicBezTo>
                    <a:pt x="7882" y="6388"/>
                    <a:pt x="8002" y="6353"/>
                    <a:pt x="8111" y="6353"/>
                  </a:cubicBezTo>
                  <a:cubicBezTo>
                    <a:pt x="8168" y="6353"/>
                    <a:pt x="8222" y="6363"/>
                    <a:pt x="8270" y="6381"/>
                  </a:cubicBezTo>
                  <a:cubicBezTo>
                    <a:pt x="8271" y="6359"/>
                    <a:pt x="8273" y="6335"/>
                    <a:pt x="8274" y="6312"/>
                  </a:cubicBezTo>
                  <a:cubicBezTo>
                    <a:pt x="8314" y="5685"/>
                    <a:pt x="8390" y="5424"/>
                    <a:pt x="8510" y="5270"/>
                  </a:cubicBezTo>
                  <a:cubicBezTo>
                    <a:pt x="8486" y="5068"/>
                    <a:pt x="8403" y="4616"/>
                    <a:pt x="8350" y="4326"/>
                  </a:cubicBezTo>
                  <a:cubicBezTo>
                    <a:pt x="8188" y="3440"/>
                    <a:pt x="8004" y="3079"/>
                    <a:pt x="7893" y="2862"/>
                  </a:cubicBezTo>
                  <a:cubicBezTo>
                    <a:pt x="7667" y="2418"/>
                    <a:pt x="7686" y="2208"/>
                    <a:pt x="8010" y="1612"/>
                  </a:cubicBezTo>
                  <a:cubicBezTo>
                    <a:pt x="8201" y="1258"/>
                    <a:pt x="8472" y="1004"/>
                    <a:pt x="8705" y="811"/>
                  </a:cubicBezTo>
                  <a:cubicBezTo>
                    <a:pt x="8691" y="809"/>
                    <a:pt x="8676" y="807"/>
                    <a:pt x="8661" y="805"/>
                  </a:cubicBezTo>
                  <a:cubicBezTo>
                    <a:pt x="7966" y="718"/>
                    <a:pt x="7653" y="650"/>
                    <a:pt x="7424" y="602"/>
                  </a:cubicBezTo>
                  <a:cubicBezTo>
                    <a:pt x="7192" y="553"/>
                    <a:pt x="7052" y="522"/>
                    <a:pt x="6667" y="501"/>
                  </a:cubicBezTo>
                  <a:cubicBezTo>
                    <a:pt x="6644" y="500"/>
                    <a:pt x="6622" y="499"/>
                    <a:pt x="6603" y="499"/>
                  </a:cubicBezTo>
                  <a:cubicBezTo>
                    <a:pt x="6602" y="499"/>
                    <a:pt x="6602" y="500"/>
                    <a:pt x="6602" y="501"/>
                  </a:cubicBezTo>
                  <a:cubicBezTo>
                    <a:pt x="6560" y="576"/>
                    <a:pt x="6477" y="666"/>
                    <a:pt x="6323" y="666"/>
                  </a:cubicBezTo>
                  <a:cubicBezTo>
                    <a:pt x="6226" y="666"/>
                    <a:pt x="6060" y="638"/>
                    <a:pt x="5531" y="494"/>
                  </a:cubicBezTo>
                  <a:cubicBezTo>
                    <a:pt x="4844" y="307"/>
                    <a:pt x="4616" y="121"/>
                    <a:pt x="4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0"/>
            <p:cNvSpPr/>
            <p:nvPr/>
          </p:nvSpPr>
          <p:spPr>
            <a:xfrm>
              <a:off x="4331275" y="3257975"/>
              <a:ext cx="314025" cy="534175"/>
            </a:xfrm>
            <a:custGeom>
              <a:avLst/>
              <a:gdLst/>
              <a:ahLst/>
              <a:cxnLst/>
              <a:rect l="l" t="t" r="r" b="b"/>
              <a:pathLst>
                <a:path w="12561" h="21367" extrusionOk="0">
                  <a:moveTo>
                    <a:pt x="8736" y="0"/>
                  </a:moveTo>
                  <a:lnTo>
                    <a:pt x="8241" y="42"/>
                  </a:lnTo>
                  <a:lnTo>
                    <a:pt x="676" y="678"/>
                  </a:lnTo>
                  <a:cubicBezTo>
                    <a:pt x="680" y="751"/>
                    <a:pt x="683" y="837"/>
                    <a:pt x="687" y="928"/>
                  </a:cubicBezTo>
                  <a:cubicBezTo>
                    <a:pt x="687" y="930"/>
                    <a:pt x="687" y="934"/>
                    <a:pt x="687" y="936"/>
                  </a:cubicBezTo>
                  <a:cubicBezTo>
                    <a:pt x="693" y="1074"/>
                    <a:pt x="697" y="1232"/>
                    <a:pt x="699" y="1405"/>
                  </a:cubicBezTo>
                  <a:cubicBezTo>
                    <a:pt x="699" y="1420"/>
                    <a:pt x="700" y="1437"/>
                    <a:pt x="700" y="1453"/>
                  </a:cubicBezTo>
                  <a:cubicBezTo>
                    <a:pt x="701" y="1523"/>
                    <a:pt x="701" y="1593"/>
                    <a:pt x="702" y="1666"/>
                  </a:cubicBezTo>
                  <a:cubicBezTo>
                    <a:pt x="702" y="1688"/>
                    <a:pt x="702" y="1709"/>
                    <a:pt x="702" y="1732"/>
                  </a:cubicBezTo>
                  <a:cubicBezTo>
                    <a:pt x="702" y="1814"/>
                    <a:pt x="702" y="1900"/>
                    <a:pt x="701" y="1988"/>
                  </a:cubicBezTo>
                  <a:lnTo>
                    <a:pt x="701" y="2015"/>
                  </a:lnTo>
                  <a:cubicBezTo>
                    <a:pt x="700" y="2113"/>
                    <a:pt x="698" y="2212"/>
                    <a:pt x="696" y="2314"/>
                  </a:cubicBezTo>
                  <a:cubicBezTo>
                    <a:pt x="695" y="2336"/>
                    <a:pt x="694" y="2356"/>
                    <a:pt x="694" y="2376"/>
                  </a:cubicBezTo>
                  <a:cubicBezTo>
                    <a:pt x="692" y="2457"/>
                    <a:pt x="688" y="2539"/>
                    <a:pt x="685" y="2624"/>
                  </a:cubicBezTo>
                  <a:cubicBezTo>
                    <a:pt x="684" y="2653"/>
                    <a:pt x="682" y="2683"/>
                    <a:pt x="681" y="2713"/>
                  </a:cubicBezTo>
                  <a:cubicBezTo>
                    <a:pt x="678" y="2797"/>
                    <a:pt x="673" y="2882"/>
                    <a:pt x="668" y="2966"/>
                  </a:cubicBezTo>
                  <a:cubicBezTo>
                    <a:pt x="667" y="2990"/>
                    <a:pt x="666" y="3014"/>
                    <a:pt x="664" y="3038"/>
                  </a:cubicBezTo>
                  <a:cubicBezTo>
                    <a:pt x="657" y="3148"/>
                    <a:pt x="649" y="3257"/>
                    <a:pt x="640" y="3368"/>
                  </a:cubicBezTo>
                  <a:cubicBezTo>
                    <a:pt x="639" y="3384"/>
                    <a:pt x="637" y="3402"/>
                    <a:pt x="636" y="3418"/>
                  </a:cubicBezTo>
                  <a:cubicBezTo>
                    <a:pt x="627" y="3510"/>
                    <a:pt x="619" y="3602"/>
                    <a:pt x="609" y="3696"/>
                  </a:cubicBezTo>
                  <a:cubicBezTo>
                    <a:pt x="606" y="3730"/>
                    <a:pt x="603" y="3763"/>
                    <a:pt x="598" y="3797"/>
                  </a:cubicBezTo>
                  <a:cubicBezTo>
                    <a:pt x="590" y="3877"/>
                    <a:pt x="579" y="3959"/>
                    <a:pt x="569" y="4039"/>
                  </a:cubicBezTo>
                  <a:cubicBezTo>
                    <a:pt x="565" y="4072"/>
                    <a:pt x="561" y="4104"/>
                    <a:pt x="556" y="4138"/>
                  </a:cubicBezTo>
                  <a:cubicBezTo>
                    <a:pt x="541" y="4248"/>
                    <a:pt x="525" y="4359"/>
                    <a:pt x="507" y="4468"/>
                  </a:cubicBezTo>
                  <a:cubicBezTo>
                    <a:pt x="359" y="5363"/>
                    <a:pt x="310" y="5539"/>
                    <a:pt x="273" y="5666"/>
                  </a:cubicBezTo>
                  <a:cubicBezTo>
                    <a:pt x="244" y="5768"/>
                    <a:pt x="230" y="5820"/>
                    <a:pt x="111" y="6812"/>
                  </a:cubicBezTo>
                  <a:cubicBezTo>
                    <a:pt x="1" y="7725"/>
                    <a:pt x="40" y="7890"/>
                    <a:pt x="156" y="8383"/>
                  </a:cubicBezTo>
                  <a:cubicBezTo>
                    <a:pt x="271" y="8868"/>
                    <a:pt x="444" y="9600"/>
                    <a:pt x="596" y="11409"/>
                  </a:cubicBezTo>
                  <a:cubicBezTo>
                    <a:pt x="757" y="13309"/>
                    <a:pt x="825" y="13672"/>
                    <a:pt x="865" y="13888"/>
                  </a:cubicBezTo>
                  <a:cubicBezTo>
                    <a:pt x="912" y="14136"/>
                    <a:pt x="928" y="14255"/>
                    <a:pt x="968" y="15330"/>
                  </a:cubicBezTo>
                  <a:cubicBezTo>
                    <a:pt x="1019" y="16660"/>
                    <a:pt x="991" y="16904"/>
                    <a:pt x="930" y="17438"/>
                  </a:cubicBezTo>
                  <a:cubicBezTo>
                    <a:pt x="887" y="17817"/>
                    <a:pt x="828" y="18338"/>
                    <a:pt x="769" y="19554"/>
                  </a:cubicBezTo>
                  <a:cubicBezTo>
                    <a:pt x="758" y="19759"/>
                    <a:pt x="746" y="19996"/>
                    <a:pt x="738" y="20209"/>
                  </a:cubicBezTo>
                  <a:cubicBezTo>
                    <a:pt x="771" y="20211"/>
                    <a:pt x="803" y="20217"/>
                    <a:pt x="833" y="20228"/>
                  </a:cubicBezTo>
                  <a:cubicBezTo>
                    <a:pt x="845" y="20232"/>
                    <a:pt x="854" y="20240"/>
                    <a:pt x="863" y="20244"/>
                  </a:cubicBezTo>
                  <a:cubicBezTo>
                    <a:pt x="881" y="20253"/>
                    <a:pt x="901" y="20261"/>
                    <a:pt x="918" y="20273"/>
                  </a:cubicBezTo>
                  <a:cubicBezTo>
                    <a:pt x="930" y="20282"/>
                    <a:pt x="939" y="20291"/>
                    <a:pt x="950" y="20301"/>
                  </a:cubicBezTo>
                  <a:cubicBezTo>
                    <a:pt x="964" y="20313"/>
                    <a:pt x="978" y="20323"/>
                    <a:pt x="990" y="20336"/>
                  </a:cubicBezTo>
                  <a:cubicBezTo>
                    <a:pt x="1002" y="20349"/>
                    <a:pt x="1011" y="20362"/>
                    <a:pt x="1022" y="20375"/>
                  </a:cubicBezTo>
                  <a:cubicBezTo>
                    <a:pt x="1032" y="20388"/>
                    <a:pt x="1042" y="20400"/>
                    <a:pt x="1051" y="20411"/>
                  </a:cubicBezTo>
                  <a:cubicBezTo>
                    <a:pt x="1062" y="20427"/>
                    <a:pt x="1071" y="20444"/>
                    <a:pt x="1080" y="20459"/>
                  </a:cubicBezTo>
                  <a:cubicBezTo>
                    <a:pt x="1087" y="20470"/>
                    <a:pt x="1095" y="20481"/>
                    <a:pt x="1101" y="20493"/>
                  </a:cubicBezTo>
                  <a:cubicBezTo>
                    <a:pt x="1111" y="20510"/>
                    <a:pt x="1120" y="20527"/>
                    <a:pt x="1128" y="20544"/>
                  </a:cubicBezTo>
                  <a:cubicBezTo>
                    <a:pt x="1132" y="20554"/>
                    <a:pt x="1138" y="20564"/>
                    <a:pt x="1142" y="20572"/>
                  </a:cubicBezTo>
                  <a:cubicBezTo>
                    <a:pt x="1151" y="20592"/>
                    <a:pt x="1158" y="20609"/>
                    <a:pt x="1165" y="20626"/>
                  </a:cubicBezTo>
                  <a:cubicBezTo>
                    <a:pt x="1168" y="20632"/>
                    <a:pt x="1171" y="20639"/>
                    <a:pt x="1173" y="20644"/>
                  </a:cubicBezTo>
                  <a:cubicBezTo>
                    <a:pt x="1181" y="20666"/>
                    <a:pt x="1188" y="20683"/>
                    <a:pt x="1194" y="20699"/>
                  </a:cubicBezTo>
                  <a:cubicBezTo>
                    <a:pt x="1219" y="20693"/>
                    <a:pt x="1245" y="20690"/>
                    <a:pt x="1272" y="20690"/>
                  </a:cubicBezTo>
                  <a:cubicBezTo>
                    <a:pt x="1345" y="20690"/>
                    <a:pt x="1424" y="20713"/>
                    <a:pt x="1498" y="20760"/>
                  </a:cubicBezTo>
                  <a:cubicBezTo>
                    <a:pt x="1522" y="20775"/>
                    <a:pt x="1544" y="20791"/>
                    <a:pt x="1565" y="20809"/>
                  </a:cubicBezTo>
                  <a:cubicBezTo>
                    <a:pt x="1621" y="20550"/>
                    <a:pt x="1648" y="20334"/>
                    <a:pt x="1672" y="20157"/>
                  </a:cubicBezTo>
                  <a:cubicBezTo>
                    <a:pt x="1701" y="19933"/>
                    <a:pt x="1725" y="19758"/>
                    <a:pt x="1789" y="19619"/>
                  </a:cubicBezTo>
                  <a:cubicBezTo>
                    <a:pt x="1775" y="19563"/>
                    <a:pt x="1751" y="19492"/>
                    <a:pt x="1742" y="19463"/>
                  </a:cubicBezTo>
                  <a:cubicBezTo>
                    <a:pt x="1712" y="19374"/>
                    <a:pt x="1661" y="19227"/>
                    <a:pt x="1746" y="19067"/>
                  </a:cubicBezTo>
                  <a:lnTo>
                    <a:pt x="1828" y="18912"/>
                  </a:lnTo>
                  <a:lnTo>
                    <a:pt x="1978" y="18911"/>
                  </a:lnTo>
                  <a:cubicBezTo>
                    <a:pt x="2130" y="18911"/>
                    <a:pt x="2150" y="18949"/>
                    <a:pt x="2400" y="19408"/>
                  </a:cubicBezTo>
                  <a:cubicBezTo>
                    <a:pt x="2708" y="19975"/>
                    <a:pt x="2752" y="20241"/>
                    <a:pt x="2795" y="20499"/>
                  </a:cubicBezTo>
                  <a:cubicBezTo>
                    <a:pt x="2816" y="20616"/>
                    <a:pt x="2833" y="20718"/>
                    <a:pt x="2881" y="20863"/>
                  </a:cubicBezTo>
                  <a:cubicBezTo>
                    <a:pt x="2941" y="21037"/>
                    <a:pt x="2935" y="21209"/>
                    <a:pt x="2901" y="21366"/>
                  </a:cubicBezTo>
                  <a:cubicBezTo>
                    <a:pt x="2908" y="21363"/>
                    <a:pt x="2915" y="21360"/>
                    <a:pt x="2923" y="21356"/>
                  </a:cubicBezTo>
                  <a:cubicBezTo>
                    <a:pt x="3387" y="21123"/>
                    <a:pt x="3504" y="21009"/>
                    <a:pt x="3574" y="20942"/>
                  </a:cubicBezTo>
                  <a:cubicBezTo>
                    <a:pt x="3741" y="20782"/>
                    <a:pt x="3822" y="20744"/>
                    <a:pt x="4463" y="20619"/>
                  </a:cubicBezTo>
                  <a:cubicBezTo>
                    <a:pt x="4522" y="20608"/>
                    <a:pt x="4574" y="20598"/>
                    <a:pt x="4623" y="20588"/>
                  </a:cubicBezTo>
                  <a:lnTo>
                    <a:pt x="4714" y="17722"/>
                  </a:lnTo>
                  <a:lnTo>
                    <a:pt x="3909" y="17266"/>
                  </a:lnTo>
                  <a:lnTo>
                    <a:pt x="3746" y="15571"/>
                  </a:lnTo>
                  <a:lnTo>
                    <a:pt x="11307" y="14981"/>
                  </a:lnTo>
                  <a:cubicBezTo>
                    <a:pt x="11311" y="14759"/>
                    <a:pt x="11343" y="14498"/>
                    <a:pt x="11413" y="14180"/>
                  </a:cubicBezTo>
                  <a:cubicBezTo>
                    <a:pt x="11633" y="13174"/>
                    <a:pt x="11957" y="12720"/>
                    <a:pt x="12193" y="12389"/>
                  </a:cubicBezTo>
                  <a:cubicBezTo>
                    <a:pt x="12452" y="12023"/>
                    <a:pt x="12561" y="11872"/>
                    <a:pt x="12407" y="11102"/>
                  </a:cubicBezTo>
                  <a:cubicBezTo>
                    <a:pt x="12319" y="10661"/>
                    <a:pt x="12282" y="10419"/>
                    <a:pt x="12258" y="10266"/>
                  </a:cubicBezTo>
                  <a:cubicBezTo>
                    <a:pt x="12227" y="10071"/>
                    <a:pt x="12227" y="10071"/>
                    <a:pt x="12119" y="9847"/>
                  </a:cubicBezTo>
                  <a:cubicBezTo>
                    <a:pt x="12016" y="9632"/>
                    <a:pt x="11843" y="9275"/>
                    <a:pt x="11522" y="8536"/>
                  </a:cubicBezTo>
                  <a:cubicBezTo>
                    <a:pt x="11118" y="7608"/>
                    <a:pt x="10913" y="7341"/>
                    <a:pt x="10790" y="7180"/>
                  </a:cubicBezTo>
                  <a:cubicBezTo>
                    <a:pt x="10545" y="6861"/>
                    <a:pt x="10496" y="6727"/>
                    <a:pt x="10297" y="5392"/>
                  </a:cubicBezTo>
                  <a:lnTo>
                    <a:pt x="10206" y="4785"/>
                  </a:lnTo>
                  <a:cubicBezTo>
                    <a:pt x="9993" y="3347"/>
                    <a:pt x="9993" y="3347"/>
                    <a:pt x="9872" y="2876"/>
                  </a:cubicBezTo>
                  <a:lnTo>
                    <a:pt x="9821" y="2678"/>
                  </a:lnTo>
                  <a:cubicBezTo>
                    <a:pt x="9812" y="2642"/>
                    <a:pt x="9801" y="2601"/>
                    <a:pt x="9787" y="2558"/>
                  </a:cubicBezTo>
                  <a:cubicBezTo>
                    <a:pt x="9781" y="2539"/>
                    <a:pt x="9775" y="2518"/>
                    <a:pt x="9769" y="2499"/>
                  </a:cubicBezTo>
                  <a:cubicBezTo>
                    <a:pt x="9760" y="2472"/>
                    <a:pt x="9751" y="2446"/>
                    <a:pt x="9743" y="2418"/>
                  </a:cubicBezTo>
                  <a:cubicBezTo>
                    <a:pt x="9734" y="2392"/>
                    <a:pt x="9725" y="2367"/>
                    <a:pt x="9715" y="2340"/>
                  </a:cubicBezTo>
                  <a:cubicBezTo>
                    <a:pt x="9706" y="2314"/>
                    <a:pt x="9698" y="2288"/>
                    <a:pt x="9688" y="2263"/>
                  </a:cubicBezTo>
                  <a:cubicBezTo>
                    <a:pt x="9676" y="2232"/>
                    <a:pt x="9666" y="2199"/>
                    <a:pt x="9654" y="2167"/>
                  </a:cubicBezTo>
                  <a:cubicBezTo>
                    <a:pt x="9644" y="2144"/>
                    <a:pt x="9636" y="2120"/>
                    <a:pt x="9626" y="2095"/>
                  </a:cubicBezTo>
                  <a:cubicBezTo>
                    <a:pt x="9613" y="2059"/>
                    <a:pt x="9599" y="2021"/>
                    <a:pt x="9584" y="1984"/>
                  </a:cubicBezTo>
                  <a:cubicBezTo>
                    <a:pt x="9576" y="1962"/>
                    <a:pt x="9567" y="1941"/>
                    <a:pt x="9558" y="1918"/>
                  </a:cubicBezTo>
                  <a:cubicBezTo>
                    <a:pt x="9542" y="1877"/>
                    <a:pt x="9526" y="1836"/>
                    <a:pt x="9509" y="1794"/>
                  </a:cubicBezTo>
                  <a:cubicBezTo>
                    <a:pt x="9501" y="1775"/>
                    <a:pt x="9494" y="1755"/>
                    <a:pt x="9486" y="1736"/>
                  </a:cubicBezTo>
                  <a:cubicBezTo>
                    <a:pt x="9467" y="1690"/>
                    <a:pt x="9449" y="1644"/>
                    <a:pt x="9430" y="1597"/>
                  </a:cubicBezTo>
                  <a:cubicBezTo>
                    <a:pt x="9423" y="1582"/>
                    <a:pt x="9417" y="1567"/>
                    <a:pt x="9411" y="1550"/>
                  </a:cubicBezTo>
                  <a:cubicBezTo>
                    <a:pt x="9390" y="1500"/>
                    <a:pt x="9368" y="1449"/>
                    <a:pt x="9347" y="1397"/>
                  </a:cubicBezTo>
                  <a:cubicBezTo>
                    <a:pt x="9344" y="1388"/>
                    <a:pt x="9340" y="1379"/>
                    <a:pt x="9335" y="1369"/>
                  </a:cubicBezTo>
                  <a:cubicBezTo>
                    <a:pt x="9207" y="1061"/>
                    <a:pt x="9071" y="748"/>
                    <a:pt x="8949" y="473"/>
                  </a:cubicBezTo>
                  <a:cubicBezTo>
                    <a:pt x="8946" y="467"/>
                    <a:pt x="8944" y="461"/>
                    <a:pt x="8940" y="454"/>
                  </a:cubicBezTo>
                  <a:cubicBezTo>
                    <a:pt x="8923" y="414"/>
                    <a:pt x="8906" y="376"/>
                    <a:pt x="8888" y="338"/>
                  </a:cubicBezTo>
                  <a:cubicBezTo>
                    <a:pt x="8878" y="316"/>
                    <a:pt x="8869" y="294"/>
                    <a:pt x="8859" y="273"/>
                  </a:cubicBezTo>
                  <a:cubicBezTo>
                    <a:pt x="8846" y="245"/>
                    <a:pt x="8834" y="216"/>
                    <a:pt x="8821" y="189"/>
                  </a:cubicBezTo>
                  <a:cubicBezTo>
                    <a:pt x="8810" y="162"/>
                    <a:pt x="8797" y="134"/>
                    <a:pt x="8785" y="108"/>
                  </a:cubicBezTo>
                  <a:cubicBezTo>
                    <a:pt x="8775" y="87"/>
                    <a:pt x="8766" y="67"/>
                    <a:pt x="8757" y="45"/>
                  </a:cubicBezTo>
                  <a:cubicBezTo>
                    <a:pt x="8750" y="30"/>
                    <a:pt x="8743" y="15"/>
                    <a:pt x="8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0"/>
            <p:cNvSpPr/>
            <p:nvPr/>
          </p:nvSpPr>
          <p:spPr>
            <a:xfrm>
              <a:off x="4441600" y="3647675"/>
              <a:ext cx="747775" cy="603825"/>
            </a:xfrm>
            <a:custGeom>
              <a:avLst/>
              <a:gdLst/>
              <a:ahLst/>
              <a:cxnLst/>
              <a:rect l="l" t="t" r="r" b="b"/>
              <a:pathLst>
                <a:path w="29911" h="24153" extrusionOk="0">
                  <a:moveTo>
                    <a:pt x="6984" y="1"/>
                  </a:moveTo>
                  <a:lnTo>
                    <a:pt x="1" y="544"/>
                  </a:lnTo>
                  <a:lnTo>
                    <a:pt x="74" y="1302"/>
                  </a:lnTo>
                  <a:lnTo>
                    <a:pt x="924" y="1783"/>
                  </a:lnTo>
                  <a:lnTo>
                    <a:pt x="827" y="4830"/>
                  </a:lnTo>
                  <a:cubicBezTo>
                    <a:pt x="923" y="4788"/>
                    <a:pt x="1053" y="4736"/>
                    <a:pt x="1466" y="4642"/>
                  </a:cubicBezTo>
                  <a:cubicBezTo>
                    <a:pt x="2116" y="4492"/>
                    <a:pt x="2209" y="4429"/>
                    <a:pt x="2521" y="4218"/>
                  </a:cubicBezTo>
                  <a:cubicBezTo>
                    <a:pt x="2639" y="4139"/>
                    <a:pt x="2783" y="4041"/>
                    <a:pt x="2990" y="3917"/>
                  </a:cubicBezTo>
                  <a:cubicBezTo>
                    <a:pt x="3242" y="3765"/>
                    <a:pt x="3298" y="3617"/>
                    <a:pt x="3348" y="3486"/>
                  </a:cubicBezTo>
                  <a:cubicBezTo>
                    <a:pt x="3392" y="3368"/>
                    <a:pt x="3485" y="3123"/>
                    <a:pt x="3730" y="3123"/>
                  </a:cubicBezTo>
                  <a:cubicBezTo>
                    <a:pt x="3855" y="3123"/>
                    <a:pt x="3985" y="3185"/>
                    <a:pt x="4243" y="3368"/>
                  </a:cubicBezTo>
                  <a:cubicBezTo>
                    <a:pt x="4575" y="3603"/>
                    <a:pt x="4703" y="3762"/>
                    <a:pt x="4741" y="3997"/>
                  </a:cubicBezTo>
                  <a:cubicBezTo>
                    <a:pt x="4778" y="4032"/>
                    <a:pt x="4874" y="4105"/>
                    <a:pt x="5105" y="4236"/>
                  </a:cubicBezTo>
                  <a:cubicBezTo>
                    <a:pt x="5475" y="4447"/>
                    <a:pt x="5678" y="4523"/>
                    <a:pt x="5826" y="4579"/>
                  </a:cubicBezTo>
                  <a:cubicBezTo>
                    <a:pt x="6082" y="4674"/>
                    <a:pt x="6207" y="4731"/>
                    <a:pt x="6495" y="5095"/>
                  </a:cubicBezTo>
                  <a:cubicBezTo>
                    <a:pt x="6542" y="5153"/>
                    <a:pt x="6633" y="5267"/>
                    <a:pt x="6654" y="5417"/>
                  </a:cubicBezTo>
                  <a:cubicBezTo>
                    <a:pt x="6718" y="5465"/>
                    <a:pt x="6789" y="5518"/>
                    <a:pt x="6867" y="5576"/>
                  </a:cubicBezTo>
                  <a:cubicBezTo>
                    <a:pt x="7621" y="6143"/>
                    <a:pt x="8058" y="6278"/>
                    <a:pt x="8293" y="6350"/>
                  </a:cubicBezTo>
                  <a:cubicBezTo>
                    <a:pt x="8458" y="6401"/>
                    <a:pt x="8602" y="6445"/>
                    <a:pt x="8685" y="6630"/>
                  </a:cubicBezTo>
                  <a:cubicBezTo>
                    <a:pt x="8725" y="6717"/>
                    <a:pt x="8735" y="6808"/>
                    <a:pt x="8731" y="6886"/>
                  </a:cubicBezTo>
                  <a:cubicBezTo>
                    <a:pt x="9225" y="6658"/>
                    <a:pt x="9361" y="6605"/>
                    <a:pt x="9475" y="6561"/>
                  </a:cubicBezTo>
                  <a:cubicBezTo>
                    <a:pt x="9597" y="6514"/>
                    <a:pt x="9686" y="6480"/>
                    <a:pt x="10242" y="6208"/>
                  </a:cubicBezTo>
                  <a:cubicBezTo>
                    <a:pt x="10854" y="5908"/>
                    <a:pt x="11054" y="5742"/>
                    <a:pt x="11200" y="5619"/>
                  </a:cubicBezTo>
                  <a:cubicBezTo>
                    <a:pt x="11360" y="5484"/>
                    <a:pt x="11475" y="5396"/>
                    <a:pt x="11783" y="5299"/>
                  </a:cubicBezTo>
                  <a:cubicBezTo>
                    <a:pt x="12046" y="5216"/>
                    <a:pt x="12147" y="5103"/>
                    <a:pt x="12236" y="5005"/>
                  </a:cubicBezTo>
                  <a:cubicBezTo>
                    <a:pt x="12324" y="4907"/>
                    <a:pt x="12441" y="4775"/>
                    <a:pt x="12642" y="4775"/>
                  </a:cubicBezTo>
                  <a:cubicBezTo>
                    <a:pt x="12662" y="4775"/>
                    <a:pt x="12684" y="4776"/>
                    <a:pt x="12707" y="4779"/>
                  </a:cubicBezTo>
                  <a:cubicBezTo>
                    <a:pt x="12718" y="4780"/>
                    <a:pt x="12728" y="4780"/>
                    <a:pt x="12738" y="4780"/>
                  </a:cubicBezTo>
                  <a:cubicBezTo>
                    <a:pt x="12779" y="4780"/>
                    <a:pt x="12810" y="4777"/>
                    <a:pt x="12843" y="4775"/>
                  </a:cubicBezTo>
                  <a:cubicBezTo>
                    <a:pt x="12905" y="4771"/>
                    <a:pt x="12976" y="4766"/>
                    <a:pt x="13052" y="4766"/>
                  </a:cubicBezTo>
                  <a:cubicBezTo>
                    <a:pt x="13643" y="4766"/>
                    <a:pt x="14122" y="5070"/>
                    <a:pt x="14516" y="5696"/>
                  </a:cubicBezTo>
                  <a:cubicBezTo>
                    <a:pt x="14745" y="6058"/>
                    <a:pt x="14784" y="6391"/>
                    <a:pt x="14636" y="6687"/>
                  </a:cubicBezTo>
                  <a:cubicBezTo>
                    <a:pt x="14909" y="6790"/>
                    <a:pt x="15330" y="6917"/>
                    <a:pt x="15503" y="6970"/>
                  </a:cubicBezTo>
                  <a:cubicBezTo>
                    <a:pt x="16541" y="7284"/>
                    <a:pt x="17196" y="7285"/>
                    <a:pt x="17629" y="7286"/>
                  </a:cubicBezTo>
                  <a:cubicBezTo>
                    <a:pt x="18173" y="7287"/>
                    <a:pt x="18566" y="7287"/>
                    <a:pt x="18725" y="8122"/>
                  </a:cubicBezTo>
                  <a:cubicBezTo>
                    <a:pt x="18804" y="8531"/>
                    <a:pt x="18761" y="8809"/>
                    <a:pt x="18591" y="8983"/>
                  </a:cubicBezTo>
                  <a:cubicBezTo>
                    <a:pt x="18635" y="9077"/>
                    <a:pt x="18714" y="9227"/>
                    <a:pt x="18851" y="9465"/>
                  </a:cubicBezTo>
                  <a:cubicBezTo>
                    <a:pt x="19160" y="10001"/>
                    <a:pt x="19412" y="10001"/>
                    <a:pt x="19506" y="10001"/>
                  </a:cubicBezTo>
                  <a:cubicBezTo>
                    <a:pt x="19537" y="10001"/>
                    <a:pt x="19565" y="9999"/>
                    <a:pt x="19590" y="9997"/>
                  </a:cubicBezTo>
                  <a:cubicBezTo>
                    <a:pt x="19618" y="9996"/>
                    <a:pt x="19643" y="9994"/>
                    <a:pt x="19663" y="9994"/>
                  </a:cubicBezTo>
                  <a:cubicBezTo>
                    <a:pt x="19838" y="9994"/>
                    <a:pt x="19924" y="10101"/>
                    <a:pt x="19965" y="10191"/>
                  </a:cubicBezTo>
                  <a:cubicBezTo>
                    <a:pt x="20073" y="10418"/>
                    <a:pt x="20007" y="10565"/>
                    <a:pt x="19695" y="11270"/>
                  </a:cubicBezTo>
                  <a:cubicBezTo>
                    <a:pt x="19064" y="12690"/>
                    <a:pt x="18986" y="13192"/>
                    <a:pt x="18986" y="13197"/>
                  </a:cubicBezTo>
                  <a:lnTo>
                    <a:pt x="18930" y="13576"/>
                  </a:lnTo>
                  <a:cubicBezTo>
                    <a:pt x="18985" y="13697"/>
                    <a:pt x="19061" y="13853"/>
                    <a:pt x="19170" y="14055"/>
                  </a:cubicBezTo>
                  <a:cubicBezTo>
                    <a:pt x="19513" y="14693"/>
                    <a:pt x="19839" y="14776"/>
                    <a:pt x="20102" y="14841"/>
                  </a:cubicBezTo>
                  <a:cubicBezTo>
                    <a:pt x="20271" y="14884"/>
                    <a:pt x="20463" y="14932"/>
                    <a:pt x="20573" y="15155"/>
                  </a:cubicBezTo>
                  <a:cubicBezTo>
                    <a:pt x="20678" y="15367"/>
                    <a:pt x="20643" y="15614"/>
                    <a:pt x="20603" y="15808"/>
                  </a:cubicBezTo>
                  <a:cubicBezTo>
                    <a:pt x="20508" y="16245"/>
                    <a:pt x="20322" y="16567"/>
                    <a:pt x="20171" y="16826"/>
                  </a:cubicBezTo>
                  <a:cubicBezTo>
                    <a:pt x="19934" y="17233"/>
                    <a:pt x="19931" y="17293"/>
                    <a:pt x="20018" y="17444"/>
                  </a:cubicBezTo>
                  <a:cubicBezTo>
                    <a:pt x="20157" y="17688"/>
                    <a:pt x="20214" y="17867"/>
                    <a:pt x="20252" y="17986"/>
                  </a:cubicBezTo>
                  <a:cubicBezTo>
                    <a:pt x="20295" y="18123"/>
                    <a:pt x="20308" y="18165"/>
                    <a:pt x="20764" y="18356"/>
                  </a:cubicBezTo>
                  <a:cubicBezTo>
                    <a:pt x="21034" y="18469"/>
                    <a:pt x="21160" y="18481"/>
                    <a:pt x="21244" y="18489"/>
                  </a:cubicBezTo>
                  <a:cubicBezTo>
                    <a:pt x="21527" y="18516"/>
                    <a:pt x="21592" y="18647"/>
                    <a:pt x="21784" y="19038"/>
                  </a:cubicBezTo>
                  <a:lnTo>
                    <a:pt x="21907" y="19287"/>
                  </a:lnTo>
                  <a:cubicBezTo>
                    <a:pt x="22095" y="19663"/>
                    <a:pt x="22072" y="19973"/>
                    <a:pt x="21995" y="20203"/>
                  </a:cubicBezTo>
                  <a:cubicBezTo>
                    <a:pt x="22080" y="20202"/>
                    <a:pt x="22179" y="20201"/>
                    <a:pt x="22294" y="20198"/>
                  </a:cubicBezTo>
                  <a:cubicBezTo>
                    <a:pt x="22862" y="20185"/>
                    <a:pt x="23138" y="20056"/>
                    <a:pt x="23322" y="19972"/>
                  </a:cubicBezTo>
                  <a:cubicBezTo>
                    <a:pt x="23434" y="19918"/>
                    <a:pt x="23542" y="19869"/>
                    <a:pt x="23665" y="19869"/>
                  </a:cubicBezTo>
                  <a:cubicBezTo>
                    <a:pt x="23954" y="19869"/>
                    <a:pt x="24168" y="20117"/>
                    <a:pt x="24664" y="20772"/>
                  </a:cubicBezTo>
                  <a:cubicBezTo>
                    <a:pt x="25171" y="21443"/>
                    <a:pt x="25358" y="21575"/>
                    <a:pt x="25481" y="21663"/>
                  </a:cubicBezTo>
                  <a:cubicBezTo>
                    <a:pt x="25679" y="21803"/>
                    <a:pt x="25779" y="21909"/>
                    <a:pt x="26064" y="22471"/>
                  </a:cubicBezTo>
                  <a:cubicBezTo>
                    <a:pt x="26350" y="23042"/>
                    <a:pt x="26299" y="23434"/>
                    <a:pt x="26257" y="23660"/>
                  </a:cubicBezTo>
                  <a:cubicBezTo>
                    <a:pt x="26312" y="23681"/>
                    <a:pt x="26406" y="23710"/>
                    <a:pt x="26562" y="23746"/>
                  </a:cubicBezTo>
                  <a:cubicBezTo>
                    <a:pt x="26953" y="23837"/>
                    <a:pt x="27191" y="23963"/>
                    <a:pt x="27365" y="24054"/>
                  </a:cubicBezTo>
                  <a:cubicBezTo>
                    <a:pt x="27488" y="24120"/>
                    <a:pt x="27555" y="24153"/>
                    <a:pt x="27611" y="24153"/>
                  </a:cubicBezTo>
                  <a:cubicBezTo>
                    <a:pt x="27713" y="24153"/>
                    <a:pt x="27888" y="24044"/>
                    <a:pt x="28181" y="23800"/>
                  </a:cubicBezTo>
                  <a:cubicBezTo>
                    <a:pt x="28367" y="23643"/>
                    <a:pt x="28553" y="23564"/>
                    <a:pt x="28734" y="23564"/>
                  </a:cubicBezTo>
                  <a:cubicBezTo>
                    <a:pt x="28889" y="23564"/>
                    <a:pt x="29020" y="23622"/>
                    <a:pt x="29125" y="23695"/>
                  </a:cubicBezTo>
                  <a:cubicBezTo>
                    <a:pt x="29134" y="23451"/>
                    <a:pt x="29137" y="23160"/>
                    <a:pt x="29139" y="23011"/>
                  </a:cubicBezTo>
                  <a:cubicBezTo>
                    <a:pt x="29152" y="21854"/>
                    <a:pt x="29059" y="21315"/>
                    <a:pt x="28996" y="20957"/>
                  </a:cubicBezTo>
                  <a:cubicBezTo>
                    <a:pt x="28914" y="20486"/>
                    <a:pt x="28890" y="20255"/>
                    <a:pt x="29192" y="19734"/>
                  </a:cubicBezTo>
                  <a:cubicBezTo>
                    <a:pt x="29360" y="19444"/>
                    <a:pt x="29564" y="19302"/>
                    <a:pt x="29815" y="19302"/>
                  </a:cubicBezTo>
                  <a:cubicBezTo>
                    <a:pt x="29846" y="19302"/>
                    <a:pt x="29876" y="19303"/>
                    <a:pt x="29905" y="19307"/>
                  </a:cubicBezTo>
                  <a:cubicBezTo>
                    <a:pt x="29910" y="19203"/>
                    <a:pt x="29908" y="19010"/>
                    <a:pt x="29881" y="18649"/>
                  </a:cubicBezTo>
                  <a:cubicBezTo>
                    <a:pt x="29824" y="17936"/>
                    <a:pt x="29861" y="17688"/>
                    <a:pt x="29880" y="17555"/>
                  </a:cubicBezTo>
                  <a:cubicBezTo>
                    <a:pt x="29862" y="17509"/>
                    <a:pt x="29822" y="17420"/>
                    <a:pt x="29777" y="17319"/>
                  </a:cubicBezTo>
                  <a:cubicBezTo>
                    <a:pt x="29690" y="17124"/>
                    <a:pt x="29553" y="16815"/>
                    <a:pt x="29342" y="16309"/>
                  </a:cubicBezTo>
                  <a:cubicBezTo>
                    <a:pt x="28909" y="15273"/>
                    <a:pt x="28853" y="15071"/>
                    <a:pt x="28802" y="14890"/>
                  </a:cubicBezTo>
                  <a:cubicBezTo>
                    <a:pt x="28757" y="14728"/>
                    <a:pt x="28717" y="14589"/>
                    <a:pt x="28149" y="13310"/>
                  </a:cubicBezTo>
                  <a:cubicBezTo>
                    <a:pt x="27561" y="11987"/>
                    <a:pt x="27375" y="11700"/>
                    <a:pt x="27211" y="11448"/>
                  </a:cubicBezTo>
                  <a:cubicBezTo>
                    <a:pt x="27068" y="11226"/>
                    <a:pt x="26943" y="11035"/>
                    <a:pt x="26640" y="10338"/>
                  </a:cubicBezTo>
                  <a:cubicBezTo>
                    <a:pt x="26359" y="9693"/>
                    <a:pt x="26237" y="9496"/>
                    <a:pt x="26149" y="9352"/>
                  </a:cubicBezTo>
                  <a:cubicBezTo>
                    <a:pt x="26009" y="9125"/>
                    <a:pt x="25930" y="8978"/>
                    <a:pt x="25658" y="8157"/>
                  </a:cubicBezTo>
                  <a:cubicBezTo>
                    <a:pt x="25477" y="7608"/>
                    <a:pt x="25469" y="7301"/>
                    <a:pt x="25503" y="7067"/>
                  </a:cubicBezTo>
                  <a:cubicBezTo>
                    <a:pt x="25411" y="6990"/>
                    <a:pt x="25229" y="6858"/>
                    <a:pt x="24998" y="6690"/>
                  </a:cubicBezTo>
                  <a:lnTo>
                    <a:pt x="24835" y="6572"/>
                  </a:lnTo>
                  <a:cubicBezTo>
                    <a:pt x="24286" y="6172"/>
                    <a:pt x="24061" y="6103"/>
                    <a:pt x="23912" y="6059"/>
                  </a:cubicBezTo>
                  <a:cubicBezTo>
                    <a:pt x="23580" y="5959"/>
                    <a:pt x="23489" y="5855"/>
                    <a:pt x="22932" y="4943"/>
                  </a:cubicBezTo>
                  <a:cubicBezTo>
                    <a:pt x="22565" y="4342"/>
                    <a:pt x="22295" y="4150"/>
                    <a:pt x="22098" y="4009"/>
                  </a:cubicBezTo>
                  <a:cubicBezTo>
                    <a:pt x="21686" y="3716"/>
                    <a:pt x="21574" y="3479"/>
                    <a:pt x="21683" y="2569"/>
                  </a:cubicBezTo>
                  <a:cubicBezTo>
                    <a:pt x="21710" y="2347"/>
                    <a:pt x="21736" y="2152"/>
                    <a:pt x="21761" y="1982"/>
                  </a:cubicBezTo>
                  <a:cubicBezTo>
                    <a:pt x="21867" y="1222"/>
                    <a:pt x="21844" y="1197"/>
                    <a:pt x="21730" y="1116"/>
                  </a:cubicBezTo>
                  <a:lnTo>
                    <a:pt x="21727" y="1114"/>
                  </a:lnTo>
                  <a:cubicBezTo>
                    <a:pt x="21673" y="1074"/>
                    <a:pt x="21598" y="1036"/>
                    <a:pt x="21500" y="993"/>
                  </a:cubicBezTo>
                  <a:cubicBezTo>
                    <a:pt x="21467" y="980"/>
                    <a:pt x="21432" y="965"/>
                    <a:pt x="21393" y="951"/>
                  </a:cubicBezTo>
                  <a:cubicBezTo>
                    <a:pt x="21093" y="837"/>
                    <a:pt x="20870" y="757"/>
                    <a:pt x="20744" y="757"/>
                  </a:cubicBezTo>
                  <a:cubicBezTo>
                    <a:pt x="20651" y="757"/>
                    <a:pt x="20593" y="799"/>
                    <a:pt x="20382" y="1004"/>
                  </a:cubicBezTo>
                  <a:cubicBezTo>
                    <a:pt x="20391" y="1038"/>
                    <a:pt x="20396" y="1070"/>
                    <a:pt x="20398" y="1097"/>
                  </a:cubicBezTo>
                  <a:cubicBezTo>
                    <a:pt x="20415" y="1414"/>
                    <a:pt x="20274" y="1485"/>
                    <a:pt x="19355" y="1943"/>
                  </a:cubicBezTo>
                  <a:cubicBezTo>
                    <a:pt x="19004" y="2118"/>
                    <a:pt x="18787" y="2263"/>
                    <a:pt x="18635" y="2380"/>
                  </a:cubicBezTo>
                  <a:cubicBezTo>
                    <a:pt x="18555" y="2443"/>
                    <a:pt x="18492" y="2498"/>
                    <a:pt x="18439" y="2544"/>
                  </a:cubicBezTo>
                  <a:cubicBezTo>
                    <a:pt x="18286" y="2680"/>
                    <a:pt x="18153" y="2798"/>
                    <a:pt x="17891" y="2798"/>
                  </a:cubicBezTo>
                  <a:cubicBezTo>
                    <a:pt x="17766" y="2798"/>
                    <a:pt x="17611" y="2771"/>
                    <a:pt x="17377" y="2719"/>
                  </a:cubicBezTo>
                  <a:cubicBezTo>
                    <a:pt x="17201" y="2680"/>
                    <a:pt x="16982" y="2625"/>
                    <a:pt x="16694" y="2555"/>
                  </a:cubicBezTo>
                  <a:lnTo>
                    <a:pt x="16609" y="2533"/>
                  </a:lnTo>
                  <a:cubicBezTo>
                    <a:pt x="16491" y="2504"/>
                    <a:pt x="16384" y="2475"/>
                    <a:pt x="16285" y="2446"/>
                  </a:cubicBezTo>
                  <a:cubicBezTo>
                    <a:pt x="15596" y="2245"/>
                    <a:pt x="15343" y="2049"/>
                    <a:pt x="15185" y="1927"/>
                  </a:cubicBezTo>
                  <a:cubicBezTo>
                    <a:pt x="15097" y="1860"/>
                    <a:pt x="15093" y="1860"/>
                    <a:pt x="15056" y="1860"/>
                  </a:cubicBezTo>
                  <a:cubicBezTo>
                    <a:pt x="14942" y="1860"/>
                    <a:pt x="14696" y="1931"/>
                    <a:pt x="14282" y="2063"/>
                  </a:cubicBezTo>
                  <a:cubicBezTo>
                    <a:pt x="13569" y="2292"/>
                    <a:pt x="13314" y="2477"/>
                    <a:pt x="13145" y="2601"/>
                  </a:cubicBezTo>
                  <a:cubicBezTo>
                    <a:pt x="12945" y="2747"/>
                    <a:pt x="12804" y="2836"/>
                    <a:pt x="12448" y="2836"/>
                  </a:cubicBezTo>
                  <a:cubicBezTo>
                    <a:pt x="12378" y="2836"/>
                    <a:pt x="12298" y="2832"/>
                    <a:pt x="12204" y="2825"/>
                  </a:cubicBezTo>
                  <a:cubicBezTo>
                    <a:pt x="12110" y="2818"/>
                    <a:pt x="12035" y="2816"/>
                    <a:pt x="11978" y="2816"/>
                  </a:cubicBezTo>
                  <a:cubicBezTo>
                    <a:pt x="11922" y="2816"/>
                    <a:pt x="11885" y="2818"/>
                    <a:pt x="11867" y="2821"/>
                  </a:cubicBezTo>
                  <a:cubicBezTo>
                    <a:pt x="11820" y="2864"/>
                    <a:pt x="11754" y="2900"/>
                    <a:pt x="11653" y="2900"/>
                  </a:cubicBezTo>
                  <a:cubicBezTo>
                    <a:pt x="11643" y="2900"/>
                    <a:pt x="11631" y="2900"/>
                    <a:pt x="11618" y="2899"/>
                  </a:cubicBezTo>
                  <a:cubicBezTo>
                    <a:pt x="11529" y="2893"/>
                    <a:pt x="11381" y="2861"/>
                    <a:pt x="10966" y="2747"/>
                  </a:cubicBezTo>
                  <a:cubicBezTo>
                    <a:pt x="10495" y="2617"/>
                    <a:pt x="10191" y="2590"/>
                    <a:pt x="9991" y="2572"/>
                  </a:cubicBezTo>
                  <a:cubicBezTo>
                    <a:pt x="9682" y="2544"/>
                    <a:pt x="9437" y="2522"/>
                    <a:pt x="9289" y="2075"/>
                  </a:cubicBezTo>
                  <a:cubicBezTo>
                    <a:pt x="9284" y="2059"/>
                    <a:pt x="9276" y="2039"/>
                    <a:pt x="9270" y="2015"/>
                  </a:cubicBezTo>
                  <a:cubicBezTo>
                    <a:pt x="9164" y="1888"/>
                    <a:pt x="9017" y="1706"/>
                    <a:pt x="8833" y="1468"/>
                  </a:cubicBezTo>
                  <a:cubicBezTo>
                    <a:pt x="8488" y="1022"/>
                    <a:pt x="8120" y="855"/>
                    <a:pt x="7795" y="709"/>
                  </a:cubicBezTo>
                  <a:cubicBezTo>
                    <a:pt x="7428" y="542"/>
                    <a:pt x="7128" y="366"/>
                    <a:pt x="6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77" name="Google Shape;2877;p60"/>
          <p:cNvCxnSpPr>
            <a:endCxn id="2812" idx="3"/>
          </p:cNvCxnSpPr>
          <p:nvPr/>
        </p:nvCxnSpPr>
        <p:spPr>
          <a:xfrm rot="10800000" flipH="1">
            <a:off x="1857465" y="1632850"/>
            <a:ext cx="5040000" cy="62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78" name="Google Shape;2878;p60"/>
          <p:cNvCxnSpPr>
            <a:stCxn id="2814" idx="3"/>
          </p:cNvCxnSpPr>
          <p:nvPr/>
        </p:nvCxnSpPr>
        <p:spPr>
          <a:xfrm flipH="1">
            <a:off x="1576375" y="2564738"/>
            <a:ext cx="5321100" cy="262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79" name="Google Shape;2879;p60"/>
          <p:cNvCxnSpPr>
            <a:stCxn id="2813" idx="3"/>
          </p:cNvCxnSpPr>
          <p:nvPr/>
        </p:nvCxnSpPr>
        <p:spPr>
          <a:xfrm flipH="1">
            <a:off x="4706865" y="3496625"/>
            <a:ext cx="2190600" cy="507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other map</a:t>
            </a:r>
            <a:endParaRPr/>
          </a:p>
        </p:txBody>
      </p:sp>
      <p:pic>
        <p:nvPicPr>
          <p:cNvPr id="2885" name="Google Shape;2885;p6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150" y="1341425"/>
            <a:ext cx="4476825" cy="27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6" name="Google Shape;2886;p61"/>
          <p:cNvSpPr txBox="1">
            <a:spLocks noGrp="1"/>
          </p:cNvSpPr>
          <p:nvPr>
            <p:ph type="title" idx="4294967295"/>
          </p:nvPr>
        </p:nvSpPr>
        <p:spPr>
          <a:xfrm>
            <a:off x="1110500" y="1312800"/>
            <a:ext cx="1719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Maximum</a:t>
            </a:r>
            <a:endParaRPr sz="2400"/>
          </a:p>
        </p:txBody>
      </p:sp>
      <p:sp>
        <p:nvSpPr>
          <p:cNvPr id="2887" name="Google Shape;2887;p61"/>
          <p:cNvSpPr txBox="1">
            <a:spLocks noGrp="1"/>
          </p:cNvSpPr>
          <p:nvPr>
            <p:ph type="subTitle" idx="4294967295"/>
          </p:nvPr>
        </p:nvSpPr>
        <p:spPr>
          <a:xfrm>
            <a:off x="1110500" y="1662572"/>
            <a:ext cx="17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 has very high temperatures</a:t>
            </a:r>
            <a:endParaRPr sz="1400"/>
          </a:p>
        </p:txBody>
      </p:sp>
      <p:sp>
        <p:nvSpPr>
          <p:cNvPr id="2888" name="Google Shape;2888;p61"/>
          <p:cNvSpPr/>
          <p:nvPr/>
        </p:nvSpPr>
        <p:spPr>
          <a:xfrm>
            <a:off x="713226" y="1495773"/>
            <a:ext cx="216600" cy="2166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61"/>
          <p:cNvSpPr txBox="1">
            <a:spLocks noGrp="1"/>
          </p:cNvSpPr>
          <p:nvPr>
            <p:ph type="title" idx="4294967295"/>
          </p:nvPr>
        </p:nvSpPr>
        <p:spPr>
          <a:xfrm>
            <a:off x="1110500" y="2414678"/>
            <a:ext cx="1719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Minimum</a:t>
            </a:r>
            <a:endParaRPr sz="2400"/>
          </a:p>
        </p:txBody>
      </p:sp>
      <p:sp>
        <p:nvSpPr>
          <p:cNvPr id="2890" name="Google Shape;2890;p61"/>
          <p:cNvSpPr txBox="1">
            <a:spLocks noGrp="1"/>
          </p:cNvSpPr>
          <p:nvPr>
            <p:ph type="subTitle" idx="4294967295"/>
          </p:nvPr>
        </p:nvSpPr>
        <p:spPr>
          <a:xfrm>
            <a:off x="1110500" y="2764450"/>
            <a:ext cx="17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very cold</a:t>
            </a:r>
            <a:endParaRPr sz="1400"/>
          </a:p>
        </p:txBody>
      </p:sp>
      <p:sp>
        <p:nvSpPr>
          <p:cNvPr id="2891" name="Google Shape;2891;p61"/>
          <p:cNvSpPr/>
          <p:nvPr/>
        </p:nvSpPr>
        <p:spPr>
          <a:xfrm>
            <a:off x="713226" y="2597648"/>
            <a:ext cx="216600" cy="2166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61"/>
          <p:cNvSpPr txBox="1"/>
          <p:nvPr/>
        </p:nvSpPr>
        <p:spPr>
          <a:xfrm>
            <a:off x="713225" y="3337325"/>
            <a:ext cx="25737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Venus has a beautiful name and is the second planet from the Sun. It’s terribly hot, even hotter than Mercury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893" name="Google Shape;2893;p61"/>
          <p:cNvSpPr txBox="1"/>
          <p:nvPr/>
        </p:nvSpPr>
        <p:spPr>
          <a:xfrm>
            <a:off x="981900" y="4378311"/>
            <a:ext cx="7180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well</a:t>
            </a:r>
            <a:endParaRPr/>
          </a:p>
        </p:txBody>
      </p:sp>
      <p:sp>
        <p:nvSpPr>
          <p:cNvPr id="2899" name="Google Shape;2899;p62"/>
          <p:cNvSpPr txBox="1"/>
          <p:nvPr/>
        </p:nvSpPr>
        <p:spPr>
          <a:xfrm flipH="1">
            <a:off x="874600" y="1401825"/>
            <a:ext cx="2096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Venus is the second planet from the Sun. It’s terribly hot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00" name="Google Shape;2900;p62"/>
          <p:cNvSpPr txBox="1"/>
          <p:nvPr/>
        </p:nvSpPr>
        <p:spPr>
          <a:xfrm flipH="1">
            <a:off x="2640625" y="3696850"/>
            <a:ext cx="2096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Mercury is the closest planet to the Sun and the smallest of them all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01" name="Google Shape;2901;p62"/>
          <p:cNvSpPr txBox="1"/>
          <p:nvPr/>
        </p:nvSpPr>
        <p:spPr>
          <a:xfrm flipH="1">
            <a:off x="4406625" y="1401825"/>
            <a:ext cx="2096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Despite being red, Mars is a very cold place. It’s full of iron oxide dust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02" name="Google Shape;2902;p62"/>
          <p:cNvSpPr txBox="1"/>
          <p:nvPr/>
        </p:nvSpPr>
        <p:spPr>
          <a:xfrm flipH="1">
            <a:off x="6172700" y="3696850"/>
            <a:ext cx="2096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2903" name="Google Shape;2903;p62"/>
          <p:cNvCxnSpPr>
            <a:stCxn id="2904" idx="3"/>
            <a:endCxn id="2905" idx="1"/>
          </p:cNvCxnSpPr>
          <p:nvPr/>
        </p:nvCxnSpPr>
        <p:spPr>
          <a:xfrm>
            <a:off x="2295400" y="2921811"/>
            <a:ext cx="102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6" name="Google Shape;2906;p62"/>
          <p:cNvCxnSpPr>
            <a:stCxn id="2905" idx="3"/>
            <a:endCxn id="2907" idx="1"/>
          </p:cNvCxnSpPr>
          <p:nvPr/>
        </p:nvCxnSpPr>
        <p:spPr>
          <a:xfrm>
            <a:off x="4061433" y="2921811"/>
            <a:ext cx="102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8" name="Google Shape;2908;p62"/>
          <p:cNvCxnSpPr>
            <a:stCxn id="2907" idx="3"/>
            <a:endCxn id="2909" idx="1"/>
          </p:cNvCxnSpPr>
          <p:nvPr/>
        </p:nvCxnSpPr>
        <p:spPr>
          <a:xfrm>
            <a:off x="5827467" y="2921811"/>
            <a:ext cx="102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0" name="Google Shape;2910;p62"/>
          <p:cNvCxnSpPr>
            <a:stCxn id="2899" idx="2"/>
            <a:endCxn id="2904" idx="0"/>
          </p:cNvCxnSpPr>
          <p:nvPr/>
        </p:nvCxnSpPr>
        <p:spPr>
          <a:xfrm>
            <a:off x="1922950" y="2146725"/>
            <a:ext cx="0" cy="40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1" name="Google Shape;2911;p62"/>
          <p:cNvCxnSpPr>
            <a:stCxn id="2900" idx="0"/>
            <a:endCxn id="2905" idx="2"/>
          </p:cNvCxnSpPr>
          <p:nvPr/>
        </p:nvCxnSpPr>
        <p:spPr>
          <a:xfrm rot="10800000">
            <a:off x="3688975" y="3294250"/>
            <a:ext cx="0" cy="40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2" name="Google Shape;2912;p62"/>
          <p:cNvCxnSpPr>
            <a:stCxn id="2901" idx="2"/>
            <a:endCxn id="2907" idx="0"/>
          </p:cNvCxnSpPr>
          <p:nvPr/>
        </p:nvCxnSpPr>
        <p:spPr>
          <a:xfrm>
            <a:off x="5454975" y="2146725"/>
            <a:ext cx="0" cy="40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3" name="Google Shape;2913;p62"/>
          <p:cNvCxnSpPr>
            <a:stCxn id="2909" idx="2"/>
            <a:endCxn id="2902" idx="0"/>
          </p:cNvCxnSpPr>
          <p:nvPr/>
        </p:nvCxnSpPr>
        <p:spPr>
          <a:xfrm>
            <a:off x="7221075" y="3294238"/>
            <a:ext cx="0" cy="40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4" name="Google Shape;2904;p62"/>
          <p:cNvSpPr/>
          <p:nvPr/>
        </p:nvSpPr>
        <p:spPr>
          <a:xfrm>
            <a:off x="1550500" y="2549361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4" name="Google Shape;2914;p62"/>
          <p:cNvGrpSpPr/>
          <p:nvPr/>
        </p:nvGrpSpPr>
        <p:grpSpPr>
          <a:xfrm>
            <a:off x="1714754" y="2714178"/>
            <a:ext cx="416382" cy="415245"/>
            <a:chOff x="770541" y="2070936"/>
            <a:chExt cx="449124" cy="447896"/>
          </a:xfrm>
        </p:grpSpPr>
        <p:sp>
          <p:nvSpPr>
            <p:cNvPr id="2915" name="Google Shape;2915;p62"/>
            <p:cNvSpPr/>
            <p:nvPr/>
          </p:nvSpPr>
          <p:spPr>
            <a:xfrm>
              <a:off x="770541" y="2070936"/>
              <a:ext cx="449124" cy="447896"/>
            </a:xfrm>
            <a:custGeom>
              <a:avLst/>
              <a:gdLst/>
              <a:ahLst/>
              <a:cxnLst/>
              <a:rect l="l" t="t" r="r" b="b"/>
              <a:pathLst>
                <a:path w="16468" h="16423" extrusionOk="0">
                  <a:moveTo>
                    <a:pt x="2283" y="3113"/>
                  </a:moveTo>
                  <a:lnTo>
                    <a:pt x="2283" y="4555"/>
                  </a:lnTo>
                  <a:lnTo>
                    <a:pt x="483" y="4555"/>
                  </a:lnTo>
                  <a:lnTo>
                    <a:pt x="483" y="3113"/>
                  </a:lnTo>
                  <a:close/>
                  <a:moveTo>
                    <a:pt x="4563" y="3113"/>
                  </a:moveTo>
                  <a:lnTo>
                    <a:pt x="4563" y="4555"/>
                  </a:lnTo>
                  <a:lnTo>
                    <a:pt x="2765" y="4555"/>
                  </a:lnTo>
                  <a:lnTo>
                    <a:pt x="2765" y="3113"/>
                  </a:lnTo>
                  <a:close/>
                  <a:moveTo>
                    <a:pt x="6846" y="3113"/>
                  </a:moveTo>
                  <a:lnTo>
                    <a:pt x="6846" y="4555"/>
                  </a:lnTo>
                  <a:lnTo>
                    <a:pt x="5045" y="4555"/>
                  </a:lnTo>
                  <a:lnTo>
                    <a:pt x="5045" y="3113"/>
                  </a:lnTo>
                  <a:close/>
                  <a:moveTo>
                    <a:pt x="9126" y="3113"/>
                  </a:moveTo>
                  <a:lnTo>
                    <a:pt x="9126" y="4555"/>
                  </a:lnTo>
                  <a:lnTo>
                    <a:pt x="7328" y="4555"/>
                  </a:lnTo>
                  <a:lnTo>
                    <a:pt x="7328" y="3113"/>
                  </a:lnTo>
                  <a:close/>
                  <a:moveTo>
                    <a:pt x="11409" y="3113"/>
                  </a:moveTo>
                  <a:lnTo>
                    <a:pt x="11409" y="4555"/>
                  </a:lnTo>
                  <a:lnTo>
                    <a:pt x="9608" y="4555"/>
                  </a:lnTo>
                  <a:lnTo>
                    <a:pt x="9608" y="3113"/>
                  </a:lnTo>
                  <a:close/>
                  <a:moveTo>
                    <a:pt x="13689" y="3113"/>
                  </a:moveTo>
                  <a:lnTo>
                    <a:pt x="13689" y="4555"/>
                  </a:lnTo>
                  <a:lnTo>
                    <a:pt x="11889" y="4555"/>
                  </a:lnTo>
                  <a:lnTo>
                    <a:pt x="11889" y="3113"/>
                  </a:lnTo>
                  <a:close/>
                  <a:moveTo>
                    <a:pt x="15972" y="3113"/>
                  </a:moveTo>
                  <a:lnTo>
                    <a:pt x="15972" y="4555"/>
                  </a:lnTo>
                  <a:lnTo>
                    <a:pt x="14171" y="4555"/>
                  </a:lnTo>
                  <a:lnTo>
                    <a:pt x="14171" y="3113"/>
                  </a:lnTo>
                  <a:close/>
                  <a:moveTo>
                    <a:pt x="6794" y="5046"/>
                  </a:moveTo>
                  <a:cubicBezTo>
                    <a:pt x="6689" y="5422"/>
                    <a:pt x="6341" y="5701"/>
                    <a:pt x="5930" y="5701"/>
                  </a:cubicBezTo>
                  <a:cubicBezTo>
                    <a:pt x="5519" y="5701"/>
                    <a:pt x="5172" y="5422"/>
                    <a:pt x="5067" y="5046"/>
                  </a:cubicBezTo>
                  <a:close/>
                  <a:moveTo>
                    <a:pt x="2250" y="5044"/>
                  </a:moveTo>
                  <a:cubicBezTo>
                    <a:pt x="2144" y="5424"/>
                    <a:pt x="1795" y="5702"/>
                    <a:pt x="1382" y="5702"/>
                  </a:cubicBezTo>
                  <a:cubicBezTo>
                    <a:pt x="969" y="5702"/>
                    <a:pt x="621" y="5424"/>
                    <a:pt x="516" y="5044"/>
                  </a:cubicBezTo>
                  <a:close/>
                  <a:moveTo>
                    <a:pt x="4532" y="5044"/>
                  </a:moveTo>
                  <a:cubicBezTo>
                    <a:pt x="4425" y="5424"/>
                    <a:pt x="4077" y="5702"/>
                    <a:pt x="3664" y="5702"/>
                  </a:cubicBezTo>
                  <a:cubicBezTo>
                    <a:pt x="3251" y="5702"/>
                    <a:pt x="2902" y="5424"/>
                    <a:pt x="2796" y="5044"/>
                  </a:cubicBezTo>
                  <a:close/>
                  <a:moveTo>
                    <a:pt x="13656" y="5044"/>
                  </a:moveTo>
                  <a:cubicBezTo>
                    <a:pt x="13551" y="5424"/>
                    <a:pt x="13203" y="5702"/>
                    <a:pt x="12790" y="5702"/>
                  </a:cubicBezTo>
                  <a:cubicBezTo>
                    <a:pt x="12377" y="5702"/>
                    <a:pt x="12028" y="5424"/>
                    <a:pt x="11922" y="5044"/>
                  </a:cubicBezTo>
                  <a:close/>
                  <a:moveTo>
                    <a:pt x="15938" y="5044"/>
                  </a:moveTo>
                  <a:cubicBezTo>
                    <a:pt x="15833" y="5424"/>
                    <a:pt x="15483" y="5702"/>
                    <a:pt x="15071" y="5702"/>
                  </a:cubicBezTo>
                  <a:cubicBezTo>
                    <a:pt x="14658" y="5702"/>
                    <a:pt x="14310" y="5424"/>
                    <a:pt x="14204" y="5044"/>
                  </a:cubicBezTo>
                  <a:close/>
                  <a:moveTo>
                    <a:pt x="11381" y="5043"/>
                  </a:moveTo>
                  <a:cubicBezTo>
                    <a:pt x="11276" y="5424"/>
                    <a:pt x="10925" y="5704"/>
                    <a:pt x="10511" y="5704"/>
                  </a:cubicBezTo>
                  <a:cubicBezTo>
                    <a:pt x="10096" y="5704"/>
                    <a:pt x="9747" y="5424"/>
                    <a:pt x="9642" y="5043"/>
                  </a:cubicBezTo>
                  <a:close/>
                  <a:moveTo>
                    <a:pt x="9095" y="5040"/>
                  </a:moveTo>
                  <a:cubicBezTo>
                    <a:pt x="8988" y="5424"/>
                    <a:pt x="8635" y="5707"/>
                    <a:pt x="8218" y="5707"/>
                  </a:cubicBezTo>
                  <a:cubicBezTo>
                    <a:pt x="7801" y="5707"/>
                    <a:pt x="7447" y="5424"/>
                    <a:pt x="7341" y="5040"/>
                  </a:cubicBezTo>
                  <a:close/>
                  <a:moveTo>
                    <a:pt x="15987" y="5837"/>
                  </a:moveTo>
                  <a:lnTo>
                    <a:pt x="15987" y="8762"/>
                  </a:lnTo>
                  <a:lnTo>
                    <a:pt x="14176" y="8762"/>
                  </a:lnTo>
                  <a:lnTo>
                    <a:pt x="14176" y="5853"/>
                  </a:lnTo>
                  <a:cubicBezTo>
                    <a:pt x="14417" y="6059"/>
                    <a:pt x="14729" y="6185"/>
                    <a:pt x="15071" y="6185"/>
                  </a:cubicBezTo>
                  <a:cubicBezTo>
                    <a:pt x="15422" y="6185"/>
                    <a:pt x="15743" y="6052"/>
                    <a:pt x="15987" y="5837"/>
                  </a:cubicBezTo>
                  <a:close/>
                  <a:moveTo>
                    <a:pt x="11955" y="11615"/>
                  </a:moveTo>
                  <a:lnTo>
                    <a:pt x="11955" y="12194"/>
                  </a:lnTo>
                  <a:lnTo>
                    <a:pt x="2149" y="12194"/>
                  </a:lnTo>
                  <a:lnTo>
                    <a:pt x="2149" y="11615"/>
                  </a:lnTo>
                  <a:close/>
                  <a:moveTo>
                    <a:pt x="2293" y="5840"/>
                  </a:moveTo>
                  <a:lnTo>
                    <a:pt x="2293" y="11133"/>
                  </a:lnTo>
                  <a:lnTo>
                    <a:pt x="2067" y="11133"/>
                  </a:lnTo>
                  <a:cubicBezTo>
                    <a:pt x="1846" y="11133"/>
                    <a:pt x="1667" y="11314"/>
                    <a:pt x="1667" y="11535"/>
                  </a:cubicBezTo>
                  <a:lnTo>
                    <a:pt x="1667" y="12273"/>
                  </a:lnTo>
                  <a:cubicBezTo>
                    <a:pt x="1667" y="12495"/>
                    <a:pt x="1846" y="12676"/>
                    <a:pt x="2067" y="12676"/>
                  </a:cubicBezTo>
                  <a:lnTo>
                    <a:pt x="11955" y="12676"/>
                  </a:lnTo>
                  <a:lnTo>
                    <a:pt x="11955" y="15940"/>
                  </a:lnTo>
                  <a:lnTo>
                    <a:pt x="483" y="15940"/>
                  </a:lnTo>
                  <a:lnTo>
                    <a:pt x="483" y="5850"/>
                  </a:lnTo>
                  <a:cubicBezTo>
                    <a:pt x="725" y="6058"/>
                    <a:pt x="1038" y="6185"/>
                    <a:pt x="1382" y="6185"/>
                  </a:cubicBezTo>
                  <a:cubicBezTo>
                    <a:pt x="1731" y="6185"/>
                    <a:pt x="2051" y="6053"/>
                    <a:pt x="2293" y="5840"/>
                  </a:cubicBezTo>
                  <a:close/>
                  <a:moveTo>
                    <a:pt x="9367" y="5580"/>
                  </a:moveTo>
                  <a:cubicBezTo>
                    <a:pt x="9617" y="5945"/>
                    <a:pt x="10036" y="6186"/>
                    <a:pt x="10511" y="6186"/>
                  </a:cubicBezTo>
                  <a:cubicBezTo>
                    <a:pt x="10984" y="6186"/>
                    <a:pt x="11401" y="5948"/>
                    <a:pt x="11651" y="5585"/>
                  </a:cubicBezTo>
                  <a:cubicBezTo>
                    <a:pt x="11901" y="5947"/>
                    <a:pt x="12318" y="6185"/>
                    <a:pt x="12790" y="6185"/>
                  </a:cubicBezTo>
                  <a:cubicBezTo>
                    <a:pt x="13135" y="6185"/>
                    <a:pt x="13451" y="6056"/>
                    <a:pt x="13694" y="5847"/>
                  </a:cubicBezTo>
                  <a:lnTo>
                    <a:pt x="13694" y="8762"/>
                  </a:lnTo>
                  <a:lnTo>
                    <a:pt x="12356" y="8762"/>
                  </a:lnTo>
                  <a:cubicBezTo>
                    <a:pt x="12135" y="8762"/>
                    <a:pt x="11955" y="8943"/>
                    <a:pt x="11955" y="9164"/>
                  </a:cubicBezTo>
                  <a:lnTo>
                    <a:pt x="11955" y="9758"/>
                  </a:lnTo>
                  <a:cubicBezTo>
                    <a:pt x="11955" y="9890"/>
                    <a:pt x="12064" y="9999"/>
                    <a:pt x="12196" y="9999"/>
                  </a:cubicBezTo>
                  <a:cubicBezTo>
                    <a:pt x="12329" y="9999"/>
                    <a:pt x="12437" y="9890"/>
                    <a:pt x="12437" y="9758"/>
                  </a:cubicBezTo>
                  <a:lnTo>
                    <a:pt x="12437" y="9244"/>
                  </a:lnTo>
                  <a:lnTo>
                    <a:pt x="15987" y="9244"/>
                  </a:lnTo>
                  <a:lnTo>
                    <a:pt x="15987" y="15940"/>
                  </a:lnTo>
                  <a:lnTo>
                    <a:pt x="12437" y="15940"/>
                  </a:lnTo>
                  <a:lnTo>
                    <a:pt x="12437" y="10877"/>
                  </a:lnTo>
                  <a:cubicBezTo>
                    <a:pt x="12437" y="10744"/>
                    <a:pt x="12329" y="10636"/>
                    <a:pt x="12196" y="10636"/>
                  </a:cubicBezTo>
                  <a:cubicBezTo>
                    <a:pt x="12062" y="10636"/>
                    <a:pt x="11955" y="10743"/>
                    <a:pt x="11955" y="10877"/>
                  </a:cubicBezTo>
                  <a:lnTo>
                    <a:pt x="11955" y="11133"/>
                  </a:lnTo>
                  <a:lnTo>
                    <a:pt x="2775" y="11133"/>
                  </a:lnTo>
                  <a:lnTo>
                    <a:pt x="2775" y="5859"/>
                  </a:lnTo>
                  <a:cubicBezTo>
                    <a:pt x="3016" y="6063"/>
                    <a:pt x="3325" y="6185"/>
                    <a:pt x="3664" y="6185"/>
                  </a:cubicBezTo>
                  <a:cubicBezTo>
                    <a:pt x="4134" y="6185"/>
                    <a:pt x="4548" y="5948"/>
                    <a:pt x="4798" y="5590"/>
                  </a:cubicBezTo>
                  <a:cubicBezTo>
                    <a:pt x="5049" y="5948"/>
                    <a:pt x="5461" y="6183"/>
                    <a:pt x="5930" y="6183"/>
                  </a:cubicBezTo>
                  <a:cubicBezTo>
                    <a:pt x="6403" y="6183"/>
                    <a:pt x="6820" y="5944"/>
                    <a:pt x="7069" y="5580"/>
                  </a:cubicBezTo>
                  <a:cubicBezTo>
                    <a:pt x="7320" y="5948"/>
                    <a:pt x="7740" y="6189"/>
                    <a:pt x="8218" y="6189"/>
                  </a:cubicBezTo>
                  <a:cubicBezTo>
                    <a:pt x="8696" y="6189"/>
                    <a:pt x="9117" y="5947"/>
                    <a:pt x="9367" y="5580"/>
                  </a:cubicBezTo>
                  <a:close/>
                  <a:moveTo>
                    <a:pt x="403" y="1"/>
                  </a:moveTo>
                  <a:cubicBezTo>
                    <a:pt x="181" y="1"/>
                    <a:pt x="1" y="180"/>
                    <a:pt x="1" y="401"/>
                  </a:cubicBezTo>
                  <a:lnTo>
                    <a:pt x="1" y="16181"/>
                  </a:lnTo>
                  <a:cubicBezTo>
                    <a:pt x="1" y="16315"/>
                    <a:pt x="109" y="16422"/>
                    <a:pt x="242" y="16422"/>
                  </a:cubicBezTo>
                  <a:lnTo>
                    <a:pt x="16228" y="16422"/>
                  </a:lnTo>
                  <a:cubicBezTo>
                    <a:pt x="16360" y="16422"/>
                    <a:pt x="16467" y="16315"/>
                    <a:pt x="16467" y="16181"/>
                  </a:cubicBezTo>
                  <a:lnTo>
                    <a:pt x="16467" y="9003"/>
                  </a:lnTo>
                  <a:lnTo>
                    <a:pt x="16452" y="401"/>
                  </a:lnTo>
                  <a:cubicBezTo>
                    <a:pt x="16452" y="180"/>
                    <a:pt x="16273" y="1"/>
                    <a:pt x="16051" y="1"/>
                  </a:cubicBezTo>
                  <a:lnTo>
                    <a:pt x="3877" y="1"/>
                  </a:lnTo>
                  <a:cubicBezTo>
                    <a:pt x="3744" y="1"/>
                    <a:pt x="3635" y="108"/>
                    <a:pt x="3635" y="242"/>
                  </a:cubicBezTo>
                  <a:cubicBezTo>
                    <a:pt x="3635" y="374"/>
                    <a:pt x="3744" y="483"/>
                    <a:pt x="3877" y="483"/>
                  </a:cubicBezTo>
                  <a:lnTo>
                    <a:pt x="15972" y="483"/>
                  </a:lnTo>
                  <a:lnTo>
                    <a:pt x="15972" y="2631"/>
                  </a:lnTo>
                  <a:lnTo>
                    <a:pt x="483" y="2631"/>
                  </a:lnTo>
                  <a:lnTo>
                    <a:pt x="483" y="483"/>
                  </a:lnTo>
                  <a:lnTo>
                    <a:pt x="2774" y="483"/>
                  </a:lnTo>
                  <a:cubicBezTo>
                    <a:pt x="2908" y="483"/>
                    <a:pt x="3015" y="374"/>
                    <a:pt x="3015" y="242"/>
                  </a:cubicBezTo>
                  <a:cubicBezTo>
                    <a:pt x="3015" y="108"/>
                    <a:pt x="2908" y="1"/>
                    <a:pt x="2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2"/>
            <p:cNvSpPr/>
            <p:nvPr/>
          </p:nvSpPr>
          <p:spPr>
            <a:xfrm>
              <a:off x="1119792" y="2352279"/>
              <a:ext cx="77099" cy="13173"/>
            </a:xfrm>
            <a:custGeom>
              <a:avLst/>
              <a:gdLst/>
              <a:ahLst/>
              <a:cxnLst/>
              <a:rect l="l" t="t" r="r" b="b"/>
              <a:pathLst>
                <a:path w="2827" h="483" extrusionOk="0">
                  <a:moveTo>
                    <a:pt x="242" y="1"/>
                  </a:moveTo>
                  <a:cubicBezTo>
                    <a:pt x="109" y="1"/>
                    <a:pt x="1" y="108"/>
                    <a:pt x="1" y="242"/>
                  </a:cubicBezTo>
                  <a:cubicBezTo>
                    <a:pt x="1" y="374"/>
                    <a:pt x="109" y="483"/>
                    <a:pt x="242" y="483"/>
                  </a:cubicBezTo>
                  <a:lnTo>
                    <a:pt x="2586" y="483"/>
                  </a:lnTo>
                  <a:cubicBezTo>
                    <a:pt x="2718" y="483"/>
                    <a:pt x="2827" y="374"/>
                    <a:pt x="2827" y="242"/>
                  </a:cubicBezTo>
                  <a:cubicBezTo>
                    <a:pt x="2827" y="108"/>
                    <a:pt x="2718" y="1"/>
                    <a:pt x="2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2"/>
            <p:cNvSpPr/>
            <p:nvPr/>
          </p:nvSpPr>
          <p:spPr>
            <a:xfrm>
              <a:off x="1119792" y="2390788"/>
              <a:ext cx="45136" cy="13173"/>
            </a:xfrm>
            <a:custGeom>
              <a:avLst/>
              <a:gdLst/>
              <a:ahLst/>
              <a:cxnLst/>
              <a:rect l="l" t="t" r="r" b="b"/>
              <a:pathLst>
                <a:path w="1655" h="483" extrusionOk="0">
                  <a:moveTo>
                    <a:pt x="242" y="0"/>
                  </a:moveTo>
                  <a:cubicBezTo>
                    <a:pt x="109" y="0"/>
                    <a:pt x="1" y="109"/>
                    <a:pt x="1" y="241"/>
                  </a:cubicBezTo>
                  <a:cubicBezTo>
                    <a:pt x="1" y="375"/>
                    <a:pt x="109" y="482"/>
                    <a:pt x="242" y="482"/>
                  </a:cubicBezTo>
                  <a:lnTo>
                    <a:pt x="1414" y="482"/>
                  </a:lnTo>
                  <a:cubicBezTo>
                    <a:pt x="1548" y="482"/>
                    <a:pt x="1655" y="375"/>
                    <a:pt x="1655" y="241"/>
                  </a:cubicBezTo>
                  <a:cubicBezTo>
                    <a:pt x="1655" y="109"/>
                    <a:pt x="1548" y="0"/>
                    <a:pt x="1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2"/>
            <p:cNvSpPr/>
            <p:nvPr/>
          </p:nvSpPr>
          <p:spPr>
            <a:xfrm>
              <a:off x="1178428" y="2390788"/>
              <a:ext cx="18463" cy="13173"/>
            </a:xfrm>
            <a:custGeom>
              <a:avLst/>
              <a:gdLst/>
              <a:ahLst/>
              <a:cxnLst/>
              <a:rect l="l" t="t" r="r" b="b"/>
              <a:pathLst>
                <a:path w="677" h="483" extrusionOk="0">
                  <a:moveTo>
                    <a:pt x="241" y="0"/>
                  </a:moveTo>
                  <a:cubicBezTo>
                    <a:pt x="109" y="0"/>
                    <a:pt x="0" y="109"/>
                    <a:pt x="0" y="241"/>
                  </a:cubicBezTo>
                  <a:cubicBezTo>
                    <a:pt x="0" y="375"/>
                    <a:pt x="109" y="482"/>
                    <a:pt x="241" y="482"/>
                  </a:cubicBezTo>
                  <a:lnTo>
                    <a:pt x="436" y="482"/>
                  </a:lnTo>
                  <a:cubicBezTo>
                    <a:pt x="568" y="482"/>
                    <a:pt x="677" y="375"/>
                    <a:pt x="677" y="241"/>
                  </a:cubicBezTo>
                  <a:cubicBezTo>
                    <a:pt x="677" y="109"/>
                    <a:pt x="568" y="0"/>
                    <a:pt x="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2"/>
            <p:cNvSpPr/>
            <p:nvPr/>
          </p:nvSpPr>
          <p:spPr>
            <a:xfrm>
              <a:off x="1119792" y="2414924"/>
              <a:ext cx="18763" cy="13227"/>
            </a:xfrm>
            <a:custGeom>
              <a:avLst/>
              <a:gdLst/>
              <a:ahLst/>
              <a:cxnLst/>
              <a:rect l="l" t="t" r="r" b="b"/>
              <a:pathLst>
                <a:path w="688" h="485" extrusionOk="0">
                  <a:moveTo>
                    <a:pt x="242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6"/>
                    <a:pt x="109" y="484"/>
                    <a:pt x="242" y="484"/>
                  </a:cubicBezTo>
                  <a:lnTo>
                    <a:pt x="445" y="484"/>
                  </a:lnTo>
                  <a:cubicBezTo>
                    <a:pt x="579" y="484"/>
                    <a:pt x="687" y="376"/>
                    <a:pt x="687" y="243"/>
                  </a:cubicBezTo>
                  <a:cubicBezTo>
                    <a:pt x="687" y="109"/>
                    <a:pt x="579" y="1"/>
                    <a:pt x="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2"/>
            <p:cNvSpPr/>
            <p:nvPr/>
          </p:nvSpPr>
          <p:spPr>
            <a:xfrm>
              <a:off x="1151756" y="2414924"/>
              <a:ext cx="45136" cy="13227"/>
            </a:xfrm>
            <a:custGeom>
              <a:avLst/>
              <a:gdLst/>
              <a:ahLst/>
              <a:cxnLst/>
              <a:rect l="l" t="t" r="r" b="b"/>
              <a:pathLst>
                <a:path w="1655" h="485" extrusionOk="0">
                  <a:moveTo>
                    <a:pt x="242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6"/>
                    <a:pt x="109" y="484"/>
                    <a:pt x="242" y="484"/>
                  </a:cubicBezTo>
                  <a:lnTo>
                    <a:pt x="1414" y="484"/>
                  </a:lnTo>
                  <a:cubicBezTo>
                    <a:pt x="1546" y="484"/>
                    <a:pt x="1655" y="376"/>
                    <a:pt x="1655" y="243"/>
                  </a:cubicBezTo>
                  <a:cubicBezTo>
                    <a:pt x="1655" y="109"/>
                    <a:pt x="1546" y="1"/>
                    <a:pt x="1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2"/>
            <p:cNvSpPr/>
            <p:nvPr/>
          </p:nvSpPr>
          <p:spPr>
            <a:xfrm>
              <a:off x="1119792" y="2442960"/>
              <a:ext cx="45136" cy="13173"/>
            </a:xfrm>
            <a:custGeom>
              <a:avLst/>
              <a:gdLst/>
              <a:ahLst/>
              <a:cxnLst/>
              <a:rect l="l" t="t" r="r" b="b"/>
              <a:pathLst>
                <a:path w="1655" h="483" extrusionOk="0">
                  <a:moveTo>
                    <a:pt x="242" y="0"/>
                  </a:moveTo>
                  <a:cubicBezTo>
                    <a:pt x="109" y="0"/>
                    <a:pt x="1" y="107"/>
                    <a:pt x="1" y="241"/>
                  </a:cubicBezTo>
                  <a:cubicBezTo>
                    <a:pt x="1" y="374"/>
                    <a:pt x="109" y="482"/>
                    <a:pt x="242" y="482"/>
                  </a:cubicBezTo>
                  <a:lnTo>
                    <a:pt x="1414" y="482"/>
                  </a:lnTo>
                  <a:cubicBezTo>
                    <a:pt x="1548" y="482"/>
                    <a:pt x="1655" y="374"/>
                    <a:pt x="1655" y="241"/>
                  </a:cubicBezTo>
                  <a:cubicBezTo>
                    <a:pt x="1655" y="107"/>
                    <a:pt x="1548" y="0"/>
                    <a:pt x="1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2"/>
            <p:cNvSpPr/>
            <p:nvPr/>
          </p:nvSpPr>
          <p:spPr>
            <a:xfrm>
              <a:off x="1178428" y="2442960"/>
              <a:ext cx="18463" cy="13173"/>
            </a:xfrm>
            <a:custGeom>
              <a:avLst/>
              <a:gdLst/>
              <a:ahLst/>
              <a:cxnLst/>
              <a:rect l="l" t="t" r="r" b="b"/>
              <a:pathLst>
                <a:path w="677" h="483" extrusionOk="0">
                  <a:moveTo>
                    <a:pt x="241" y="0"/>
                  </a:moveTo>
                  <a:cubicBezTo>
                    <a:pt x="109" y="0"/>
                    <a:pt x="0" y="107"/>
                    <a:pt x="0" y="241"/>
                  </a:cubicBezTo>
                  <a:cubicBezTo>
                    <a:pt x="0" y="374"/>
                    <a:pt x="109" y="482"/>
                    <a:pt x="241" y="482"/>
                  </a:cubicBezTo>
                  <a:lnTo>
                    <a:pt x="436" y="482"/>
                  </a:lnTo>
                  <a:cubicBezTo>
                    <a:pt x="568" y="482"/>
                    <a:pt x="677" y="374"/>
                    <a:pt x="677" y="241"/>
                  </a:cubicBezTo>
                  <a:cubicBezTo>
                    <a:pt x="677" y="107"/>
                    <a:pt x="568" y="0"/>
                    <a:pt x="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2"/>
            <p:cNvSpPr/>
            <p:nvPr/>
          </p:nvSpPr>
          <p:spPr>
            <a:xfrm>
              <a:off x="1119792" y="2467124"/>
              <a:ext cx="18763" cy="13173"/>
            </a:xfrm>
            <a:custGeom>
              <a:avLst/>
              <a:gdLst/>
              <a:ahLst/>
              <a:cxnLst/>
              <a:rect l="l" t="t" r="r" b="b"/>
              <a:pathLst>
                <a:path w="688" h="483" extrusionOk="0">
                  <a:moveTo>
                    <a:pt x="242" y="0"/>
                  </a:moveTo>
                  <a:cubicBezTo>
                    <a:pt x="109" y="0"/>
                    <a:pt x="1" y="107"/>
                    <a:pt x="1" y="241"/>
                  </a:cubicBezTo>
                  <a:cubicBezTo>
                    <a:pt x="1" y="374"/>
                    <a:pt x="109" y="482"/>
                    <a:pt x="242" y="482"/>
                  </a:cubicBezTo>
                  <a:lnTo>
                    <a:pt x="445" y="482"/>
                  </a:lnTo>
                  <a:cubicBezTo>
                    <a:pt x="579" y="482"/>
                    <a:pt x="687" y="374"/>
                    <a:pt x="687" y="241"/>
                  </a:cubicBezTo>
                  <a:cubicBezTo>
                    <a:pt x="687" y="107"/>
                    <a:pt x="579" y="0"/>
                    <a:pt x="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2"/>
            <p:cNvSpPr/>
            <p:nvPr/>
          </p:nvSpPr>
          <p:spPr>
            <a:xfrm>
              <a:off x="1151756" y="2467124"/>
              <a:ext cx="45136" cy="13173"/>
            </a:xfrm>
            <a:custGeom>
              <a:avLst/>
              <a:gdLst/>
              <a:ahLst/>
              <a:cxnLst/>
              <a:rect l="l" t="t" r="r" b="b"/>
              <a:pathLst>
                <a:path w="1655" h="483" extrusionOk="0">
                  <a:moveTo>
                    <a:pt x="242" y="0"/>
                  </a:moveTo>
                  <a:cubicBezTo>
                    <a:pt x="109" y="0"/>
                    <a:pt x="1" y="107"/>
                    <a:pt x="1" y="241"/>
                  </a:cubicBezTo>
                  <a:cubicBezTo>
                    <a:pt x="1" y="374"/>
                    <a:pt x="109" y="482"/>
                    <a:pt x="242" y="482"/>
                  </a:cubicBezTo>
                  <a:lnTo>
                    <a:pt x="1414" y="482"/>
                  </a:lnTo>
                  <a:cubicBezTo>
                    <a:pt x="1546" y="482"/>
                    <a:pt x="1655" y="374"/>
                    <a:pt x="1655" y="241"/>
                  </a:cubicBezTo>
                  <a:cubicBezTo>
                    <a:pt x="1655" y="107"/>
                    <a:pt x="1546" y="0"/>
                    <a:pt x="1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5" name="Google Shape;2905;p62"/>
          <p:cNvSpPr/>
          <p:nvPr/>
        </p:nvSpPr>
        <p:spPr>
          <a:xfrm>
            <a:off x="3316533" y="2549361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62"/>
          <p:cNvSpPr/>
          <p:nvPr/>
        </p:nvSpPr>
        <p:spPr>
          <a:xfrm>
            <a:off x="5082567" y="2549361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62"/>
          <p:cNvSpPr/>
          <p:nvPr/>
        </p:nvSpPr>
        <p:spPr>
          <a:xfrm>
            <a:off x="6848625" y="2549338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5" name="Google Shape;2925;p62"/>
          <p:cNvGrpSpPr/>
          <p:nvPr/>
        </p:nvGrpSpPr>
        <p:grpSpPr>
          <a:xfrm>
            <a:off x="3480850" y="2713622"/>
            <a:ext cx="416281" cy="416357"/>
            <a:chOff x="1517125" y="2070336"/>
            <a:chExt cx="449014" cy="449096"/>
          </a:xfrm>
        </p:grpSpPr>
        <p:sp>
          <p:nvSpPr>
            <p:cNvPr id="2926" name="Google Shape;2926;p62"/>
            <p:cNvSpPr/>
            <p:nvPr/>
          </p:nvSpPr>
          <p:spPr>
            <a:xfrm>
              <a:off x="1672824" y="2070336"/>
              <a:ext cx="293316" cy="84517"/>
            </a:xfrm>
            <a:custGeom>
              <a:avLst/>
              <a:gdLst/>
              <a:ahLst/>
              <a:cxnLst/>
              <a:rect l="l" t="t" r="r" b="b"/>
              <a:pathLst>
                <a:path w="10755" h="3099" extrusionOk="0">
                  <a:moveTo>
                    <a:pt x="10273" y="482"/>
                  </a:moveTo>
                  <a:lnTo>
                    <a:pt x="10273" y="969"/>
                  </a:lnTo>
                  <a:lnTo>
                    <a:pt x="482" y="969"/>
                  </a:lnTo>
                  <a:lnTo>
                    <a:pt x="482" y="482"/>
                  </a:lnTo>
                  <a:close/>
                  <a:moveTo>
                    <a:pt x="2097" y="2293"/>
                  </a:moveTo>
                  <a:lnTo>
                    <a:pt x="2468" y="2617"/>
                  </a:lnTo>
                  <a:lnTo>
                    <a:pt x="1725" y="2617"/>
                  </a:lnTo>
                  <a:lnTo>
                    <a:pt x="2097" y="2293"/>
                  </a:lnTo>
                  <a:close/>
                  <a:moveTo>
                    <a:pt x="5378" y="2293"/>
                  </a:moveTo>
                  <a:lnTo>
                    <a:pt x="5749" y="2617"/>
                  </a:lnTo>
                  <a:lnTo>
                    <a:pt x="5006" y="2617"/>
                  </a:lnTo>
                  <a:lnTo>
                    <a:pt x="5378" y="2293"/>
                  </a:lnTo>
                  <a:close/>
                  <a:moveTo>
                    <a:pt x="8658" y="2293"/>
                  </a:moveTo>
                  <a:lnTo>
                    <a:pt x="9030" y="2617"/>
                  </a:lnTo>
                  <a:lnTo>
                    <a:pt x="8287" y="2617"/>
                  </a:lnTo>
                  <a:lnTo>
                    <a:pt x="8658" y="2293"/>
                  </a:lnTo>
                  <a:close/>
                  <a:moveTo>
                    <a:pt x="403" y="0"/>
                  </a:moveTo>
                  <a:cubicBezTo>
                    <a:pt x="181" y="0"/>
                    <a:pt x="0" y="181"/>
                    <a:pt x="0" y="402"/>
                  </a:cubicBezTo>
                  <a:lnTo>
                    <a:pt x="0" y="1049"/>
                  </a:lnTo>
                  <a:cubicBezTo>
                    <a:pt x="0" y="1270"/>
                    <a:pt x="181" y="1451"/>
                    <a:pt x="403" y="1451"/>
                  </a:cubicBezTo>
                  <a:lnTo>
                    <a:pt x="1856" y="1451"/>
                  </a:lnTo>
                  <a:lnTo>
                    <a:pt x="1856" y="1864"/>
                  </a:lnTo>
                  <a:lnTo>
                    <a:pt x="1080" y="2540"/>
                  </a:lnTo>
                  <a:cubicBezTo>
                    <a:pt x="980" y="2629"/>
                    <a:pt x="943" y="2766"/>
                    <a:pt x="992" y="2892"/>
                  </a:cubicBezTo>
                  <a:cubicBezTo>
                    <a:pt x="1038" y="3017"/>
                    <a:pt x="1156" y="3099"/>
                    <a:pt x="1290" y="3099"/>
                  </a:cubicBezTo>
                  <a:lnTo>
                    <a:pt x="2905" y="3099"/>
                  </a:lnTo>
                  <a:cubicBezTo>
                    <a:pt x="3039" y="3099"/>
                    <a:pt x="3156" y="3017"/>
                    <a:pt x="3203" y="2892"/>
                  </a:cubicBezTo>
                  <a:cubicBezTo>
                    <a:pt x="3250" y="2766"/>
                    <a:pt x="3215" y="2629"/>
                    <a:pt x="3114" y="2540"/>
                  </a:cubicBezTo>
                  <a:lnTo>
                    <a:pt x="2338" y="1864"/>
                  </a:lnTo>
                  <a:lnTo>
                    <a:pt x="2338" y="1451"/>
                  </a:lnTo>
                  <a:lnTo>
                    <a:pt x="5136" y="1451"/>
                  </a:lnTo>
                  <a:lnTo>
                    <a:pt x="5136" y="1864"/>
                  </a:lnTo>
                  <a:lnTo>
                    <a:pt x="4360" y="2540"/>
                  </a:lnTo>
                  <a:cubicBezTo>
                    <a:pt x="4259" y="2629"/>
                    <a:pt x="4224" y="2766"/>
                    <a:pt x="4271" y="2892"/>
                  </a:cubicBezTo>
                  <a:cubicBezTo>
                    <a:pt x="4319" y="3017"/>
                    <a:pt x="4435" y="3099"/>
                    <a:pt x="4571" y="3099"/>
                  </a:cubicBezTo>
                  <a:lnTo>
                    <a:pt x="6184" y="3099"/>
                  </a:lnTo>
                  <a:cubicBezTo>
                    <a:pt x="6318" y="3099"/>
                    <a:pt x="6436" y="3017"/>
                    <a:pt x="6484" y="2892"/>
                  </a:cubicBezTo>
                  <a:cubicBezTo>
                    <a:pt x="6531" y="2766"/>
                    <a:pt x="6496" y="2629"/>
                    <a:pt x="6394" y="2540"/>
                  </a:cubicBezTo>
                  <a:lnTo>
                    <a:pt x="5619" y="1864"/>
                  </a:lnTo>
                  <a:lnTo>
                    <a:pt x="5619" y="1451"/>
                  </a:lnTo>
                  <a:lnTo>
                    <a:pt x="8417" y="1451"/>
                  </a:lnTo>
                  <a:lnTo>
                    <a:pt x="8417" y="1864"/>
                  </a:lnTo>
                  <a:lnTo>
                    <a:pt x="7641" y="2540"/>
                  </a:lnTo>
                  <a:cubicBezTo>
                    <a:pt x="7540" y="2629"/>
                    <a:pt x="7505" y="2766"/>
                    <a:pt x="7552" y="2892"/>
                  </a:cubicBezTo>
                  <a:cubicBezTo>
                    <a:pt x="7599" y="3017"/>
                    <a:pt x="7716" y="3099"/>
                    <a:pt x="7850" y="3099"/>
                  </a:cubicBezTo>
                  <a:lnTo>
                    <a:pt x="9465" y="3099"/>
                  </a:lnTo>
                  <a:cubicBezTo>
                    <a:pt x="9599" y="3099"/>
                    <a:pt x="9717" y="3017"/>
                    <a:pt x="9763" y="2892"/>
                  </a:cubicBezTo>
                  <a:cubicBezTo>
                    <a:pt x="9812" y="2766"/>
                    <a:pt x="9775" y="2629"/>
                    <a:pt x="9675" y="2540"/>
                  </a:cubicBezTo>
                  <a:lnTo>
                    <a:pt x="8899" y="1864"/>
                  </a:lnTo>
                  <a:lnTo>
                    <a:pt x="8899" y="1451"/>
                  </a:lnTo>
                  <a:lnTo>
                    <a:pt x="10352" y="1451"/>
                  </a:lnTo>
                  <a:cubicBezTo>
                    <a:pt x="10574" y="1451"/>
                    <a:pt x="10755" y="1270"/>
                    <a:pt x="10755" y="1049"/>
                  </a:cubicBezTo>
                  <a:lnTo>
                    <a:pt x="10755" y="402"/>
                  </a:lnTo>
                  <a:cubicBezTo>
                    <a:pt x="10755" y="181"/>
                    <a:pt x="10574" y="0"/>
                    <a:pt x="10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2"/>
            <p:cNvSpPr/>
            <p:nvPr/>
          </p:nvSpPr>
          <p:spPr>
            <a:xfrm>
              <a:off x="1517125" y="2070609"/>
              <a:ext cx="448824" cy="448824"/>
            </a:xfrm>
            <a:custGeom>
              <a:avLst/>
              <a:gdLst/>
              <a:ahLst/>
              <a:cxnLst/>
              <a:rect l="l" t="t" r="r" b="b"/>
              <a:pathLst>
                <a:path w="16457" h="16457" extrusionOk="0">
                  <a:moveTo>
                    <a:pt x="3284" y="483"/>
                  </a:moveTo>
                  <a:lnTo>
                    <a:pt x="3284" y="989"/>
                  </a:lnTo>
                  <a:lnTo>
                    <a:pt x="1987" y="989"/>
                  </a:lnTo>
                  <a:lnTo>
                    <a:pt x="1987" y="483"/>
                  </a:lnTo>
                  <a:close/>
                  <a:moveTo>
                    <a:pt x="3284" y="1471"/>
                  </a:moveTo>
                  <a:lnTo>
                    <a:pt x="3284" y="1831"/>
                  </a:lnTo>
                  <a:lnTo>
                    <a:pt x="1987" y="1831"/>
                  </a:lnTo>
                  <a:lnTo>
                    <a:pt x="1987" y="1471"/>
                  </a:lnTo>
                  <a:close/>
                  <a:moveTo>
                    <a:pt x="3284" y="2315"/>
                  </a:moveTo>
                  <a:lnTo>
                    <a:pt x="3284" y="2661"/>
                  </a:lnTo>
                  <a:cubicBezTo>
                    <a:pt x="3090" y="2632"/>
                    <a:pt x="2885" y="2617"/>
                    <a:pt x="2666" y="2617"/>
                  </a:cubicBezTo>
                  <a:cubicBezTo>
                    <a:pt x="2656" y="2617"/>
                    <a:pt x="2645" y="2617"/>
                    <a:pt x="2635" y="2617"/>
                  </a:cubicBezTo>
                  <a:cubicBezTo>
                    <a:pt x="2623" y="2617"/>
                    <a:pt x="2612" y="2617"/>
                    <a:pt x="2600" y="2617"/>
                  </a:cubicBezTo>
                  <a:cubicBezTo>
                    <a:pt x="2383" y="2617"/>
                    <a:pt x="2179" y="2631"/>
                    <a:pt x="1987" y="2661"/>
                  </a:cubicBezTo>
                  <a:lnTo>
                    <a:pt x="1987" y="2315"/>
                  </a:lnTo>
                  <a:close/>
                  <a:moveTo>
                    <a:pt x="15973" y="7861"/>
                  </a:moveTo>
                  <a:lnTo>
                    <a:pt x="15973" y="8346"/>
                  </a:lnTo>
                  <a:lnTo>
                    <a:pt x="5269" y="8346"/>
                  </a:lnTo>
                  <a:lnTo>
                    <a:pt x="5269" y="7861"/>
                  </a:lnTo>
                  <a:close/>
                  <a:moveTo>
                    <a:pt x="13785" y="9801"/>
                  </a:moveTo>
                  <a:lnTo>
                    <a:pt x="13785" y="10509"/>
                  </a:lnTo>
                  <a:lnTo>
                    <a:pt x="11759" y="10509"/>
                  </a:lnTo>
                  <a:lnTo>
                    <a:pt x="11759" y="9801"/>
                  </a:lnTo>
                  <a:close/>
                  <a:moveTo>
                    <a:pt x="8841" y="10991"/>
                  </a:moveTo>
                  <a:lnTo>
                    <a:pt x="9016" y="12974"/>
                  </a:lnTo>
                  <a:lnTo>
                    <a:pt x="7564" y="12974"/>
                  </a:lnTo>
                  <a:lnTo>
                    <a:pt x="7740" y="10991"/>
                  </a:lnTo>
                  <a:close/>
                  <a:moveTo>
                    <a:pt x="13323" y="10991"/>
                  </a:moveTo>
                  <a:lnTo>
                    <a:pt x="13499" y="12974"/>
                  </a:lnTo>
                  <a:lnTo>
                    <a:pt x="12047" y="12974"/>
                  </a:lnTo>
                  <a:lnTo>
                    <a:pt x="12222" y="10991"/>
                  </a:lnTo>
                  <a:close/>
                  <a:moveTo>
                    <a:pt x="4787" y="6032"/>
                  </a:moveTo>
                  <a:lnTo>
                    <a:pt x="4787" y="13042"/>
                  </a:lnTo>
                  <a:lnTo>
                    <a:pt x="482" y="13042"/>
                  </a:lnTo>
                  <a:lnTo>
                    <a:pt x="482" y="6032"/>
                  </a:lnTo>
                  <a:close/>
                  <a:moveTo>
                    <a:pt x="9060" y="13456"/>
                  </a:moveTo>
                  <a:lnTo>
                    <a:pt x="9280" y="15958"/>
                  </a:lnTo>
                  <a:lnTo>
                    <a:pt x="7300" y="15958"/>
                  </a:lnTo>
                  <a:lnTo>
                    <a:pt x="7522" y="13456"/>
                  </a:lnTo>
                  <a:close/>
                  <a:moveTo>
                    <a:pt x="13541" y="13456"/>
                  </a:moveTo>
                  <a:lnTo>
                    <a:pt x="13761" y="15958"/>
                  </a:lnTo>
                  <a:lnTo>
                    <a:pt x="11783" y="15958"/>
                  </a:lnTo>
                  <a:lnTo>
                    <a:pt x="12003" y="13456"/>
                  </a:lnTo>
                  <a:close/>
                  <a:moveTo>
                    <a:pt x="15640" y="8830"/>
                  </a:moveTo>
                  <a:lnTo>
                    <a:pt x="15640" y="15958"/>
                  </a:lnTo>
                  <a:lnTo>
                    <a:pt x="14246" y="15958"/>
                  </a:lnTo>
                  <a:lnTo>
                    <a:pt x="13808" y="10991"/>
                  </a:lnTo>
                  <a:lnTo>
                    <a:pt x="13836" y="10991"/>
                  </a:lnTo>
                  <a:cubicBezTo>
                    <a:pt x="14074" y="10991"/>
                    <a:pt x="14267" y="10797"/>
                    <a:pt x="14267" y="10561"/>
                  </a:cubicBezTo>
                  <a:lnTo>
                    <a:pt x="14267" y="9750"/>
                  </a:lnTo>
                  <a:cubicBezTo>
                    <a:pt x="14267" y="9512"/>
                    <a:pt x="14074" y="9319"/>
                    <a:pt x="13836" y="9319"/>
                  </a:cubicBezTo>
                  <a:lnTo>
                    <a:pt x="11708" y="9319"/>
                  </a:lnTo>
                  <a:cubicBezTo>
                    <a:pt x="11470" y="9319"/>
                    <a:pt x="11277" y="9512"/>
                    <a:pt x="11277" y="9750"/>
                  </a:cubicBezTo>
                  <a:lnTo>
                    <a:pt x="11277" y="10561"/>
                  </a:lnTo>
                  <a:cubicBezTo>
                    <a:pt x="11277" y="10797"/>
                    <a:pt x="11470" y="10991"/>
                    <a:pt x="11708" y="10991"/>
                  </a:cubicBezTo>
                  <a:lnTo>
                    <a:pt x="11737" y="10991"/>
                  </a:lnTo>
                  <a:lnTo>
                    <a:pt x="11298" y="15958"/>
                  </a:lnTo>
                  <a:lnTo>
                    <a:pt x="9765" y="15958"/>
                  </a:lnTo>
                  <a:lnTo>
                    <a:pt x="9326" y="10991"/>
                  </a:lnTo>
                  <a:lnTo>
                    <a:pt x="9355" y="10991"/>
                  </a:lnTo>
                  <a:cubicBezTo>
                    <a:pt x="9593" y="10991"/>
                    <a:pt x="9786" y="10797"/>
                    <a:pt x="9786" y="10561"/>
                  </a:cubicBezTo>
                  <a:lnTo>
                    <a:pt x="9786" y="9750"/>
                  </a:lnTo>
                  <a:cubicBezTo>
                    <a:pt x="9786" y="9512"/>
                    <a:pt x="9593" y="9319"/>
                    <a:pt x="9355" y="9319"/>
                  </a:cubicBezTo>
                  <a:lnTo>
                    <a:pt x="8511" y="9319"/>
                  </a:lnTo>
                  <a:cubicBezTo>
                    <a:pt x="8379" y="9319"/>
                    <a:pt x="8270" y="9426"/>
                    <a:pt x="8270" y="9560"/>
                  </a:cubicBezTo>
                  <a:cubicBezTo>
                    <a:pt x="8270" y="9693"/>
                    <a:pt x="8379" y="9801"/>
                    <a:pt x="8511" y="9801"/>
                  </a:cubicBezTo>
                  <a:lnTo>
                    <a:pt x="9304" y="9801"/>
                  </a:lnTo>
                  <a:lnTo>
                    <a:pt x="9304" y="10509"/>
                  </a:lnTo>
                  <a:lnTo>
                    <a:pt x="7278" y="10509"/>
                  </a:lnTo>
                  <a:lnTo>
                    <a:pt x="7278" y="9801"/>
                  </a:lnTo>
                  <a:lnTo>
                    <a:pt x="7398" y="9801"/>
                  </a:lnTo>
                  <a:cubicBezTo>
                    <a:pt x="7531" y="9801"/>
                    <a:pt x="7639" y="9693"/>
                    <a:pt x="7639" y="9560"/>
                  </a:cubicBezTo>
                  <a:cubicBezTo>
                    <a:pt x="7639" y="9426"/>
                    <a:pt x="7531" y="9319"/>
                    <a:pt x="7398" y="9319"/>
                  </a:cubicBezTo>
                  <a:lnTo>
                    <a:pt x="7226" y="9319"/>
                  </a:lnTo>
                  <a:cubicBezTo>
                    <a:pt x="6988" y="9319"/>
                    <a:pt x="6795" y="9512"/>
                    <a:pt x="6795" y="9750"/>
                  </a:cubicBezTo>
                  <a:lnTo>
                    <a:pt x="6795" y="10561"/>
                  </a:lnTo>
                  <a:cubicBezTo>
                    <a:pt x="6795" y="10797"/>
                    <a:pt x="6988" y="10991"/>
                    <a:pt x="7226" y="10991"/>
                  </a:cubicBezTo>
                  <a:lnTo>
                    <a:pt x="7255" y="10991"/>
                  </a:lnTo>
                  <a:lnTo>
                    <a:pt x="6817" y="15958"/>
                  </a:lnTo>
                  <a:lnTo>
                    <a:pt x="5269" y="15958"/>
                  </a:lnTo>
                  <a:lnTo>
                    <a:pt x="5269" y="8830"/>
                  </a:lnTo>
                  <a:close/>
                  <a:moveTo>
                    <a:pt x="4787" y="13524"/>
                  </a:moveTo>
                  <a:lnTo>
                    <a:pt x="4787" y="15975"/>
                  </a:lnTo>
                  <a:lnTo>
                    <a:pt x="482" y="15975"/>
                  </a:lnTo>
                  <a:lnTo>
                    <a:pt x="482" y="13524"/>
                  </a:lnTo>
                  <a:close/>
                  <a:moveTo>
                    <a:pt x="1906" y="1"/>
                  </a:moveTo>
                  <a:cubicBezTo>
                    <a:pt x="1684" y="1"/>
                    <a:pt x="1503" y="181"/>
                    <a:pt x="1503" y="403"/>
                  </a:cubicBezTo>
                  <a:lnTo>
                    <a:pt x="1503" y="2774"/>
                  </a:lnTo>
                  <a:cubicBezTo>
                    <a:pt x="1302" y="2840"/>
                    <a:pt x="1118" y="2928"/>
                    <a:pt x="954" y="3038"/>
                  </a:cubicBezTo>
                  <a:cubicBezTo>
                    <a:pt x="366" y="3428"/>
                    <a:pt x="0" y="4112"/>
                    <a:pt x="0" y="4820"/>
                  </a:cubicBezTo>
                  <a:lnTo>
                    <a:pt x="0" y="16216"/>
                  </a:lnTo>
                  <a:cubicBezTo>
                    <a:pt x="0" y="16348"/>
                    <a:pt x="109" y="16457"/>
                    <a:pt x="241" y="16457"/>
                  </a:cubicBezTo>
                  <a:lnTo>
                    <a:pt x="15881" y="16440"/>
                  </a:lnTo>
                  <a:cubicBezTo>
                    <a:pt x="16013" y="16440"/>
                    <a:pt x="16122" y="16333"/>
                    <a:pt x="16122" y="16199"/>
                  </a:cubicBezTo>
                  <a:lnTo>
                    <a:pt x="16122" y="8822"/>
                  </a:lnTo>
                  <a:cubicBezTo>
                    <a:pt x="16311" y="8791"/>
                    <a:pt x="16456" y="8625"/>
                    <a:pt x="16456" y="8428"/>
                  </a:cubicBezTo>
                  <a:lnTo>
                    <a:pt x="16456" y="7780"/>
                  </a:lnTo>
                  <a:cubicBezTo>
                    <a:pt x="16456" y="7558"/>
                    <a:pt x="16275" y="7378"/>
                    <a:pt x="16054" y="7378"/>
                  </a:cubicBezTo>
                  <a:lnTo>
                    <a:pt x="5269" y="7378"/>
                  </a:lnTo>
                  <a:lnTo>
                    <a:pt x="5269" y="4820"/>
                  </a:lnTo>
                  <a:cubicBezTo>
                    <a:pt x="5269" y="4686"/>
                    <a:pt x="5163" y="4577"/>
                    <a:pt x="5028" y="4577"/>
                  </a:cubicBezTo>
                  <a:cubicBezTo>
                    <a:pt x="4896" y="4577"/>
                    <a:pt x="4787" y="4686"/>
                    <a:pt x="4787" y="4820"/>
                  </a:cubicBezTo>
                  <a:lnTo>
                    <a:pt x="4787" y="5550"/>
                  </a:lnTo>
                  <a:lnTo>
                    <a:pt x="482" y="5550"/>
                  </a:lnTo>
                  <a:lnTo>
                    <a:pt x="482" y="4820"/>
                  </a:lnTo>
                  <a:cubicBezTo>
                    <a:pt x="482" y="4270"/>
                    <a:pt x="765" y="3741"/>
                    <a:pt x="1222" y="3438"/>
                  </a:cubicBezTo>
                  <a:cubicBezTo>
                    <a:pt x="1559" y="3215"/>
                    <a:pt x="2014" y="3101"/>
                    <a:pt x="2578" y="3101"/>
                  </a:cubicBezTo>
                  <a:cubicBezTo>
                    <a:pt x="2595" y="3101"/>
                    <a:pt x="2614" y="3101"/>
                    <a:pt x="2632" y="3101"/>
                  </a:cubicBezTo>
                  <a:lnTo>
                    <a:pt x="2638" y="3101"/>
                  </a:lnTo>
                  <a:cubicBezTo>
                    <a:pt x="2656" y="3101"/>
                    <a:pt x="2674" y="3101"/>
                    <a:pt x="2692" y="3101"/>
                  </a:cubicBezTo>
                  <a:cubicBezTo>
                    <a:pt x="3255" y="3101"/>
                    <a:pt x="3712" y="3215"/>
                    <a:pt x="4049" y="3438"/>
                  </a:cubicBezTo>
                  <a:cubicBezTo>
                    <a:pt x="4229" y="3557"/>
                    <a:pt x="4381" y="3711"/>
                    <a:pt x="4503" y="3893"/>
                  </a:cubicBezTo>
                  <a:cubicBezTo>
                    <a:pt x="4549" y="3962"/>
                    <a:pt x="4626" y="4000"/>
                    <a:pt x="4704" y="4000"/>
                  </a:cubicBezTo>
                  <a:cubicBezTo>
                    <a:pt x="4750" y="4000"/>
                    <a:pt x="4796" y="3987"/>
                    <a:pt x="4837" y="3960"/>
                  </a:cubicBezTo>
                  <a:cubicBezTo>
                    <a:pt x="4949" y="3884"/>
                    <a:pt x="4977" y="3735"/>
                    <a:pt x="4903" y="3624"/>
                  </a:cubicBezTo>
                  <a:cubicBezTo>
                    <a:pt x="4747" y="3389"/>
                    <a:pt x="4548" y="3191"/>
                    <a:pt x="4316" y="3038"/>
                  </a:cubicBezTo>
                  <a:cubicBezTo>
                    <a:pt x="4152" y="2928"/>
                    <a:pt x="3968" y="2840"/>
                    <a:pt x="3766" y="2774"/>
                  </a:cubicBezTo>
                  <a:lnTo>
                    <a:pt x="3766" y="403"/>
                  </a:lnTo>
                  <a:cubicBezTo>
                    <a:pt x="3766" y="181"/>
                    <a:pt x="3585" y="1"/>
                    <a:pt x="3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8" name="Google Shape;2928;p62"/>
          <p:cNvGrpSpPr/>
          <p:nvPr/>
        </p:nvGrpSpPr>
        <p:grpSpPr>
          <a:xfrm>
            <a:off x="5275054" y="2713925"/>
            <a:ext cx="359923" cy="415750"/>
            <a:chOff x="2353137" y="2070663"/>
            <a:chExt cx="388224" cy="448442"/>
          </a:xfrm>
        </p:grpSpPr>
        <p:sp>
          <p:nvSpPr>
            <p:cNvPr id="2929" name="Google Shape;2929;p62"/>
            <p:cNvSpPr/>
            <p:nvPr/>
          </p:nvSpPr>
          <p:spPr>
            <a:xfrm>
              <a:off x="2353137" y="2070663"/>
              <a:ext cx="388224" cy="448442"/>
            </a:xfrm>
            <a:custGeom>
              <a:avLst/>
              <a:gdLst/>
              <a:ahLst/>
              <a:cxnLst/>
              <a:rect l="l" t="t" r="r" b="b"/>
              <a:pathLst>
                <a:path w="14235" h="16443" extrusionOk="0">
                  <a:moveTo>
                    <a:pt x="12658" y="484"/>
                  </a:moveTo>
                  <a:cubicBezTo>
                    <a:pt x="12863" y="484"/>
                    <a:pt x="13031" y="649"/>
                    <a:pt x="13031" y="856"/>
                  </a:cubicBezTo>
                  <a:lnTo>
                    <a:pt x="13031" y="2275"/>
                  </a:lnTo>
                  <a:cubicBezTo>
                    <a:pt x="13031" y="2480"/>
                    <a:pt x="12863" y="2647"/>
                    <a:pt x="12658" y="2647"/>
                  </a:cubicBezTo>
                  <a:lnTo>
                    <a:pt x="1576" y="2647"/>
                  </a:lnTo>
                  <a:cubicBezTo>
                    <a:pt x="1371" y="2647"/>
                    <a:pt x="1204" y="2480"/>
                    <a:pt x="1204" y="2275"/>
                  </a:cubicBezTo>
                  <a:lnTo>
                    <a:pt x="1204" y="856"/>
                  </a:lnTo>
                  <a:cubicBezTo>
                    <a:pt x="1204" y="649"/>
                    <a:pt x="1371" y="484"/>
                    <a:pt x="1576" y="484"/>
                  </a:cubicBezTo>
                  <a:close/>
                  <a:moveTo>
                    <a:pt x="2642" y="3129"/>
                  </a:moveTo>
                  <a:lnTo>
                    <a:pt x="2642" y="3578"/>
                  </a:lnTo>
                  <a:lnTo>
                    <a:pt x="2142" y="3578"/>
                  </a:lnTo>
                  <a:lnTo>
                    <a:pt x="2142" y="3129"/>
                  </a:lnTo>
                  <a:close/>
                  <a:moveTo>
                    <a:pt x="11108" y="3129"/>
                  </a:moveTo>
                  <a:lnTo>
                    <a:pt x="11108" y="3578"/>
                  </a:lnTo>
                  <a:lnTo>
                    <a:pt x="3126" y="3578"/>
                  </a:lnTo>
                  <a:lnTo>
                    <a:pt x="3126" y="3129"/>
                  </a:lnTo>
                  <a:close/>
                  <a:moveTo>
                    <a:pt x="12092" y="3129"/>
                  </a:moveTo>
                  <a:lnTo>
                    <a:pt x="12092" y="3578"/>
                  </a:lnTo>
                  <a:lnTo>
                    <a:pt x="11592" y="3578"/>
                  </a:lnTo>
                  <a:lnTo>
                    <a:pt x="11592" y="3129"/>
                  </a:lnTo>
                  <a:close/>
                  <a:moveTo>
                    <a:pt x="13371" y="4060"/>
                  </a:moveTo>
                  <a:lnTo>
                    <a:pt x="13371" y="4379"/>
                  </a:lnTo>
                  <a:lnTo>
                    <a:pt x="863" y="4379"/>
                  </a:lnTo>
                  <a:lnTo>
                    <a:pt x="863" y="4060"/>
                  </a:lnTo>
                  <a:close/>
                  <a:moveTo>
                    <a:pt x="13751" y="4863"/>
                  </a:moveTo>
                  <a:lnTo>
                    <a:pt x="13751" y="5845"/>
                  </a:lnTo>
                  <a:lnTo>
                    <a:pt x="484" y="5845"/>
                  </a:lnTo>
                  <a:lnTo>
                    <a:pt x="484" y="4863"/>
                  </a:lnTo>
                  <a:close/>
                  <a:moveTo>
                    <a:pt x="2291" y="6329"/>
                  </a:moveTo>
                  <a:lnTo>
                    <a:pt x="2291" y="8424"/>
                  </a:lnTo>
                  <a:cubicBezTo>
                    <a:pt x="2291" y="8432"/>
                    <a:pt x="2293" y="8438"/>
                    <a:pt x="2293" y="8445"/>
                  </a:cubicBezTo>
                  <a:cubicBezTo>
                    <a:pt x="2281" y="8935"/>
                    <a:pt x="1880" y="9328"/>
                    <a:pt x="1387" y="9328"/>
                  </a:cubicBezTo>
                  <a:cubicBezTo>
                    <a:pt x="889" y="9328"/>
                    <a:pt x="484" y="8923"/>
                    <a:pt x="484" y="8424"/>
                  </a:cubicBezTo>
                  <a:lnTo>
                    <a:pt x="484" y="6329"/>
                  </a:lnTo>
                  <a:close/>
                  <a:moveTo>
                    <a:pt x="4584" y="6329"/>
                  </a:moveTo>
                  <a:lnTo>
                    <a:pt x="4584" y="8424"/>
                  </a:lnTo>
                  <a:cubicBezTo>
                    <a:pt x="4584" y="8432"/>
                    <a:pt x="4584" y="8438"/>
                    <a:pt x="4584" y="8445"/>
                  </a:cubicBezTo>
                  <a:cubicBezTo>
                    <a:pt x="4572" y="8935"/>
                    <a:pt x="4171" y="9328"/>
                    <a:pt x="3680" y="9328"/>
                  </a:cubicBezTo>
                  <a:cubicBezTo>
                    <a:pt x="3188" y="9328"/>
                    <a:pt x="2787" y="8935"/>
                    <a:pt x="2775" y="8445"/>
                  </a:cubicBezTo>
                  <a:cubicBezTo>
                    <a:pt x="2775" y="8438"/>
                    <a:pt x="2776" y="8432"/>
                    <a:pt x="2776" y="8424"/>
                  </a:cubicBezTo>
                  <a:lnTo>
                    <a:pt x="2776" y="6329"/>
                  </a:lnTo>
                  <a:close/>
                  <a:moveTo>
                    <a:pt x="6875" y="6329"/>
                  </a:moveTo>
                  <a:lnTo>
                    <a:pt x="6875" y="8424"/>
                  </a:lnTo>
                  <a:cubicBezTo>
                    <a:pt x="6875" y="8432"/>
                    <a:pt x="6875" y="8438"/>
                    <a:pt x="6875" y="8445"/>
                  </a:cubicBezTo>
                  <a:cubicBezTo>
                    <a:pt x="6863" y="8935"/>
                    <a:pt x="6463" y="9328"/>
                    <a:pt x="5971" y="9328"/>
                  </a:cubicBezTo>
                  <a:cubicBezTo>
                    <a:pt x="5479" y="9328"/>
                    <a:pt x="5078" y="8935"/>
                    <a:pt x="5066" y="8445"/>
                  </a:cubicBezTo>
                  <a:cubicBezTo>
                    <a:pt x="5068" y="8438"/>
                    <a:pt x="5068" y="8432"/>
                    <a:pt x="5068" y="8424"/>
                  </a:cubicBezTo>
                  <a:lnTo>
                    <a:pt x="5068" y="6329"/>
                  </a:lnTo>
                  <a:close/>
                  <a:moveTo>
                    <a:pt x="9167" y="6329"/>
                  </a:moveTo>
                  <a:lnTo>
                    <a:pt x="9167" y="8424"/>
                  </a:lnTo>
                  <a:cubicBezTo>
                    <a:pt x="9167" y="8432"/>
                    <a:pt x="9167" y="8438"/>
                    <a:pt x="9167" y="8445"/>
                  </a:cubicBezTo>
                  <a:cubicBezTo>
                    <a:pt x="9156" y="8935"/>
                    <a:pt x="8755" y="9328"/>
                    <a:pt x="8263" y="9328"/>
                  </a:cubicBezTo>
                  <a:cubicBezTo>
                    <a:pt x="7772" y="9328"/>
                    <a:pt x="7371" y="8935"/>
                    <a:pt x="7359" y="8445"/>
                  </a:cubicBezTo>
                  <a:cubicBezTo>
                    <a:pt x="7359" y="8438"/>
                    <a:pt x="7359" y="8432"/>
                    <a:pt x="7359" y="8424"/>
                  </a:cubicBezTo>
                  <a:lnTo>
                    <a:pt x="7359" y="6329"/>
                  </a:lnTo>
                  <a:close/>
                  <a:moveTo>
                    <a:pt x="11458" y="6329"/>
                  </a:moveTo>
                  <a:lnTo>
                    <a:pt x="11458" y="8424"/>
                  </a:lnTo>
                  <a:cubicBezTo>
                    <a:pt x="11458" y="8432"/>
                    <a:pt x="11459" y="8438"/>
                    <a:pt x="11459" y="8445"/>
                  </a:cubicBezTo>
                  <a:cubicBezTo>
                    <a:pt x="11447" y="8935"/>
                    <a:pt x="11047" y="9328"/>
                    <a:pt x="10554" y="9328"/>
                  </a:cubicBezTo>
                  <a:cubicBezTo>
                    <a:pt x="10063" y="9328"/>
                    <a:pt x="9662" y="8935"/>
                    <a:pt x="9650" y="8445"/>
                  </a:cubicBezTo>
                  <a:cubicBezTo>
                    <a:pt x="9650" y="8438"/>
                    <a:pt x="9650" y="8432"/>
                    <a:pt x="9650" y="8424"/>
                  </a:cubicBezTo>
                  <a:lnTo>
                    <a:pt x="9650" y="6329"/>
                  </a:lnTo>
                  <a:close/>
                  <a:moveTo>
                    <a:pt x="9409" y="9206"/>
                  </a:moveTo>
                  <a:cubicBezTo>
                    <a:pt x="9659" y="9570"/>
                    <a:pt x="10079" y="9811"/>
                    <a:pt x="10554" y="9811"/>
                  </a:cubicBezTo>
                  <a:cubicBezTo>
                    <a:pt x="10792" y="9811"/>
                    <a:pt x="11016" y="9751"/>
                    <a:pt x="11211" y="9646"/>
                  </a:cubicBezTo>
                  <a:lnTo>
                    <a:pt x="11211" y="12261"/>
                  </a:lnTo>
                  <a:lnTo>
                    <a:pt x="8358" y="12261"/>
                  </a:lnTo>
                  <a:lnTo>
                    <a:pt x="8358" y="9808"/>
                  </a:lnTo>
                  <a:cubicBezTo>
                    <a:pt x="8793" y="9778"/>
                    <a:pt x="9176" y="9546"/>
                    <a:pt x="9409" y="9206"/>
                  </a:cubicBezTo>
                  <a:close/>
                  <a:moveTo>
                    <a:pt x="11678" y="12744"/>
                  </a:moveTo>
                  <a:lnTo>
                    <a:pt x="11678" y="13210"/>
                  </a:lnTo>
                  <a:lnTo>
                    <a:pt x="7891" y="13210"/>
                  </a:lnTo>
                  <a:lnTo>
                    <a:pt x="7891" y="12744"/>
                  </a:lnTo>
                  <a:close/>
                  <a:moveTo>
                    <a:pt x="4825" y="9206"/>
                  </a:moveTo>
                  <a:cubicBezTo>
                    <a:pt x="5075" y="9570"/>
                    <a:pt x="5495" y="9811"/>
                    <a:pt x="5971" y="9811"/>
                  </a:cubicBezTo>
                  <a:cubicBezTo>
                    <a:pt x="6172" y="9811"/>
                    <a:pt x="6362" y="9768"/>
                    <a:pt x="6535" y="9691"/>
                  </a:cubicBezTo>
                  <a:lnTo>
                    <a:pt x="6535" y="15961"/>
                  </a:lnTo>
                  <a:lnTo>
                    <a:pt x="2556" y="15961"/>
                  </a:lnTo>
                  <a:lnTo>
                    <a:pt x="2556" y="13782"/>
                  </a:lnTo>
                  <a:cubicBezTo>
                    <a:pt x="2556" y="13650"/>
                    <a:pt x="2448" y="13541"/>
                    <a:pt x="2315" y="13541"/>
                  </a:cubicBezTo>
                  <a:cubicBezTo>
                    <a:pt x="2181" y="13541"/>
                    <a:pt x="2073" y="13650"/>
                    <a:pt x="2073" y="13782"/>
                  </a:cubicBezTo>
                  <a:lnTo>
                    <a:pt x="2073" y="15961"/>
                  </a:lnTo>
                  <a:lnTo>
                    <a:pt x="1366" y="15961"/>
                  </a:lnTo>
                  <a:lnTo>
                    <a:pt x="1366" y="9811"/>
                  </a:lnTo>
                  <a:lnTo>
                    <a:pt x="1387" y="9811"/>
                  </a:lnTo>
                  <a:cubicBezTo>
                    <a:pt x="1638" y="9811"/>
                    <a:pt x="1871" y="9745"/>
                    <a:pt x="2073" y="9629"/>
                  </a:cubicBezTo>
                  <a:lnTo>
                    <a:pt x="2073" y="12665"/>
                  </a:lnTo>
                  <a:cubicBezTo>
                    <a:pt x="2073" y="12797"/>
                    <a:pt x="2181" y="12906"/>
                    <a:pt x="2315" y="12906"/>
                  </a:cubicBezTo>
                  <a:cubicBezTo>
                    <a:pt x="2448" y="12906"/>
                    <a:pt x="2556" y="12797"/>
                    <a:pt x="2556" y="12665"/>
                  </a:cubicBezTo>
                  <a:lnTo>
                    <a:pt x="2556" y="9236"/>
                  </a:lnTo>
                  <a:cubicBezTo>
                    <a:pt x="2808" y="9584"/>
                    <a:pt x="3218" y="9811"/>
                    <a:pt x="3680" y="9811"/>
                  </a:cubicBezTo>
                  <a:cubicBezTo>
                    <a:pt x="4155" y="9811"/>
                    <a:pt x="4575" y="9570"/>
                    <a:pt x="4825" y="9206"/>
                  </a:cubicBezTo>
                  <a:close/>
                  <a:moveTo>
                    <a:pt x="11700" y="9206"/>
                  </a:moveTo>
                  <a:cubicBezTo>
                    <a:pt x="11950" y="9570"/>
                    <a:pt x="12371" y="9811"/>
                    <a:pt x="12847" y="9811"/>
                  </a:cubicBezTo>
                  <a:lnTo>
                    <a:pt x="12868" y="9811"/>
                  </a:lnTo>
                  <a:lnTo>
                    <a:pt x="12868" y="15961"/>
                  </a:lnTo>
                  <a:lnTo>
                    <a:pt x="7017" y="15961"/>
                  </a:lnTo>
                  <a:lnTo>
                    <a:pt x="7017" y="9334"/>
                  </a:lnTo>
                  <a:cubicBezTo>
                    <a:pt x="7053" y="9293"/>
                    <a:pt x="7086" y="9251"/>
                    <a:pt x="7116" y="9206"/>
                  </a:cubicBezTo>
                  <a:cubicBezTo>
                    <a:pt x="7296" y="9466"/>
                    <a:pt x="7562" y="9664"/>
                    <a:pt x="7874" y="9756"/>
                  </a:cubicBezTo>
                  <a:lnTo>
                    <a:pt x="7874" y="12261"/>
                  </a:lnTo>
                  <a:lnTo>
                    <a:pt x="7734" y="12261"/>
                  </a:lnTo>
                  <a:cubicBezTo>
                    <a:pt x="7553" y="12261"/>
                    <a:pt x="7407" y="12407"/>
                    <a:pt x="7407" y="12588"/>
                  </a:cubicBezTo>
                  <a:lnTo>
                    <a:pt x="7407" y="13367"/>
                  </a:lnTo>
                  <a:cubicBezTo>
                    <a:pt x="7407" y="13547"/>
                    <a:pt x="7553" y="13693"/>
                    <a:pt x="7734" y="13693"/>
                  </a:cubicBezTo>
                  <a:lnTo>
                    <a:pt x="11834" y="13693"/>
                  </a:lnTo>
                  <a:cubicBezTo>
                    <a:pt x="12015" y="13693"/>
                    <a:pt x="12161" y="13547"/>
                    <a:pt x="12161" y="13367"/>
                  </a:cubicBezTo>
                  <a:lnTo>
                    <a:pt x="12161" y="12588"/>
                  </a:lnTo>
                  <a:cubicBezTo>
                    <a:pt x="12161" y="12407"/>
                    <a:pt x="12015" y="12261"/>
                    <a:pt x="11834" y="12261"/>
                  </a:cubicBezTo>
                  <a:lnTo>
                    <a:pt x="11694" y="12261"/>
                  </a:lnTo>
                  <a:lnTo>
                    <a:pt x="11694" y="9213"/>
                  </a:lnTo>
                  <a:cubicBezTo>
                    <a:pt x="11696" y="9210"/>
                    <a:pt x="11699" y="9209"/>
                    <a:pt x="11700" y="9206"/>
                  </a:cubicBezTo>
                  <a:close/>
                  <a:moveTo>
                    <a:pt x="1576" y="0"/>
                  </a:moveTo>
                  <a:cubicBezTo>
                    <a:pt x="1104" y="0"/>
                    <a:pt x="720" y="384"/>
                    <a:pt x="720" y="856"/>
                  </a:cubicBezTo>
                  <a:lnTo>
                    <a:pt x="720" y="2275"/>
                  </a:lnTo>
                  <a:cubicBezTo>
                    <a:pt x="720" y="2746"/>
                    <a:pt x="1104" y="3130"/>
                    <a:pt x="1576" y="3130"/>
                  </a:cubicBezTo>
                  <a:lnTo>
                    <a:pt x="1659" y="3130"/>
                  </a:lnTo>
                  <a:lnTo>
                    <a:pt x="1659" y="3576"/>
                  </a:lnTo>
                  <a:lnTo>
                    <a:pt x="782" y="3576"/>
                  </a:lnTo>
                  <a:cubicBezTo>
                    <a:pt x="560" y="3576"/>
                    <a:pt x="380" y="3757"/>
                    <a:pt x="380" y="3979"/>
                  </a:cubicBezTo>
                  <a:lnTo>
                    <a:pt x="380" y="4381"/>
                  </a:lnTo>
                  <a:cubicBezTo>
                    <a:pt x="169" y="4391"/>
                    <a:pt x="0" y="4566"/>
                    <a:pt x="0" y="4782"/>
                  </a:cubicBezTo>
                  <a:lnTo>
                    <a:pt x="0" y="8424"/>
                  </a:lnTo>
                  <a:cubicBezTo>
                    <a:pt x="0" y="9010"/>
                    <a:pt x="368" y="9513"/>
                    <a:pt x="883" y="9717"/>
                  </a:cubicBezTo>
                  <a:lnTo>
                    <a:pt x="883" y="16202"/>
                  </a:lnTo>
                  <a:cubicBezTo>
                    <a:pt x="883" y="16334"/>
                    <a:pt x="991" y="16443"/>
                    <a:pt x="1125" y="16443"/>
                  </a:cubicBezTo>
                  <a:lnTo>
                    <a:pt x="13109" y="16443"/>
                  </a:lnTo>
                  <a:cubicBezTo>
                    <a:pt x="13243" y="16443"/>
                    <a:pt x="13351" y="16334"/>
                    <a:pt x="13351" y="16202"/>
                  </a:cubicBezTo>
                  <a:lnTo>
                    <a:pt x="13351" y="9717"/>
                  </a:lnTo>
                  <a:cubicBezTo>
                    <a:pt x="13867" y="9513"/>
                    <a:pt x="14234" y="9010"/>
                    <a:pt x="14234" y="8424"/>
                  </a:cubicBezTo>
                  <a:lnTo>
                    <a:pt x="14234" y="8157"/>
                  </a:lnTo>
                  <a:cubicBezTo>
                    <a:pt x="14234" y="8023"/>
                    <a:pt x="14126" y="7916"/>
                    <a:pt x="13993" y="7916"/>
                  </a:cubicBezTo>
                  <a:cubicBezTo>
                    <a:pt x="13859" y="7916"/>
                    <a:pt x="13751" y="8023"/>
                    <a:pt x="13751" y="8157"/>
                  </a:cubicBezTo>
                  <a:lnTo>
                    <a:pt x="13751" y="8424"/>
                  </a:lnTo>
                  <a:cubicBezTo>
                    <a:pt x="13751" y="8923"/>
                    <a:pt x="13345" y="9328"/>
                    <a:pt x="12847" y="9328"/>
                  </a:cubicBezTo>
                  <a:cubicBezTo>
                    <a:pt x="12354" y="9328"/>
                    <a:pt x="11953" y="8935"/>
                    <a:pt x="11941" y="8445"/>
                  </a:cubicBezTo>
                  <a:cubicBezTo>
                    <a:pt x="11941" y="8438"/>
                    <a:pt x="11943" y="8432"/>
                    <a:pt x="11943" y="8424"/>
                  </a:cubicBezTo>
                  <a:lnTo>
                    <a:pt x="11943" y="6329"/>
                  </a:lnTo>
                  <a:lnTo>
                    <a:pt x="13751" y="6329"/>
                  </a:lnTo>
                  <a:lnTo>
                    <a:pt x="13751" y="7052"/>
                  </a:lnTo>
                  <a:cubicBezTo>
                    <a:pt x="13751" y="7184"/>
                    <a:pt x="13859" y="7293"/>
                    <a:pt x="13993" y="7293"/>
                  </a:cubicBezTo>
                  <a:cubicBezTo>
                    <a:pt x="14126" y="7293"/>
                    <a:pt x="14234" y="7184"/>
                    <a:pt x="14234" y="7052"/>
                  </a:cubicBezTo>
                  <a:lnTo>
                    <a:pt x="14234" y="4782"/>
                  </a:lnTo>
                  <a:cubicBezTo>
                    <a:pt x="14234" y="4566"/>
                    <a:pt x="14065" y="4391"/>
                    <a:pt x="13855" y="4381"/>
                  </a:cubicBezTo>
                  <a:lnTo>
                    <a:pt x="13855" y="3979"/>
                  </a:lnTo>
                  <a:cubicBezTo>
                    <a:pt x="13855" y="3757"/>
                    <a:pt x="13674" y="3576"/>
                    <a:pt x="13452" y="3576"/>
                  </a:cubicBezTo>
                  <a:lnTo>
                    <a:pt x="12576" y="3576"/>
                  </a:lnTo>
                  <a:lnTo>
                    <a:pt x="12576" y="3129"/>
                  </a:lnTo>
                  <a:lnTo>
                    <a:pt x="12658" y="3129"/>
                  </a:lnTo>
                  <a:cubicBezTo>
                    <a:pt x="13130" y="3129"/>
                    <a:pt x="13514" y="2746"/>
                    <a:pt x="13514" y="2275"/>
                  </a:cubicBezTo>
                  <a:lnTo>
                    <a:pt x="13514" y="856"/>
                  </a:lnTo>
                  <a:cubicBezTo>
                    <a:pt x="13514" y="384"/>
                    <a:pt x="13130" y="0"/>
                    <a:pt x="12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2"/>
            <p:cNvSpPr/>
            <p:nvPr/>
          </p:nvSpPr>
          <p:spPr>
            <a:xfrm>
              <a:off x="2496863" y="2363543"/>
              <a:ext cx="25718" cy="80590"/>
            </a:xfrm>
            <a:custGeom>
              <a:avLst/>
              <a:gdLst/>
              <a:ahLst/>
              <a:cxnLst/>
              <a:rect l="l" t="t" r="r" b="b"/>
              <a:pathLst>
                <a:path w="943" h="2955" extrusionOk="0">
                  <a:moveTo>
                    <a:pt x="701" y="0"/>
                  </a:moveTo>
                  <a:cubicBezTo>
                    <a:pt x="316" y="0"/>
                    <a:pt x="1" y="315"/>
                    <a:pt x="1" y="701"/>
                  </a:cubicBezTo>
                  <a:lnTo>
                    <a:pt x="1" y="2254"/>
                  </a:lnTo>
                  <a:cubicBezTo>
                    <a:pt x="1" y="2640"/>
                    <a:pt x="316" y="2954"/>
                    <a:pt x="701" y="2954"/>
                  </a:cubicBezTo>
                  <a:cubicBezTo>
                    <a:pt x="834" y="2954"/>
                    <a:pt x="943" y="2846"/>
                    <a:pt x="943" y="2712"/>
                  </a:cubicBezTo>
                  <a:cubicBezTo>
                    <a:pt x="943" y="2579"/>
                    <a:pt x="834" y="2471"/>
                    <a:pt x="701" y="2471"/>
                  </a:cubicBezTo>
                  <a:cubicBezTo>
                    <a:pt x="582" y="2471"/>
                    <a:pt x="485" y="2374"/>
                    <a:pt x="485" y="2254"/>
                  </a:cubicBezTo>
                  <a:lnTo>
                    <a:pt x="485" y="701"/>
                  </a:lnTo>
                  <a:cubicBezTo>
                    <a:pt x="485" y="580"/>
                    <a:pt x="582" y="484"/>
                    <a:pt x="701" y="484"/>
                  </a:cubicBezTo>
                  <a:cubicBezTo>
                    <a:pt x="834" y="484"/>
                    <a:pt x="943" y="375"/>
                    <a:pt x="943" y="243"/>
                  </a:cubicBezTo>
                  <a:cubicBezTo>
                    <a:pt x="943" y="109"/>
                    <a:pt x="834" y="0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62"/>
          <p:cNvSpPr/>
          <p:nvPr/>
        </p:nvSpPr>
        <p:spPr>
          <a:xfrm>
            <a:off x="7014255" y="2713917"/>
            <a:ext cx="413637" cy="415761"/>
          </a:xfrm>
          <a:custGeom>
            <a:avLst/>
            <a:gdLst/>
            <a:ahLst/>
            <a:cxnLst/>
            <a:rect l="l" t="t" r="r" b="b"/>
            <a:pathLst>
              <a:path w="16359" h="16443" extrusionOk="0">
                <a:moveTo>
                  <a:pt x="12308" y="3397"/>
                </a:moveTo>
                <a:lnTo>
                  <a:pt x="13379" y="5047"/>
                </a:lnTo>
                <a:lnTo>
                  <a:pt x="2982" y="5047"/>
                </a:lnTo>
                <a:lnTo>
                  <a:pt x="4051" y="3397"/>
                </a:lnTo>
                <a:close/>
                <a:moveTo>
                  <a:pt x="4173" y="5539"/>
                </a:moveTo>
                <a:lnTo>
                  <a:pt x="4173" y="6699"/>
                </a:lnTo>
                <a:cubicBezTo>
                  <a:pt x="4173" y="6705"/>
                  <a:pt x="4173" y="6711"/>
                  <a:pt x="4175" y="6717"/>
                </a:cubicBezTo>
                <a:cubicBezTo>
                  <a:pt x="4164" y="7095"/>
                  <a:pt x="3854" y="7401"/>
                  <a:pt x="3473" y="7401"/>
                </a:cubicBezTo>
                <a:cubicBezTo>
                  <a:pt x="3086" y="7401"/>
                  <a:pt x="2771" y="7086"/>
                  <a:pt x="2771" y="6699"/>
                </a:cubicBezTo>
                <a:lnTo>
                  <a:pt x="2771" y="5539"/>
                </a:lnTo>
                <a:close/>
                <a:moveTo>
                  <a:pt x="6056" y="5539"/>
                </a:moveTo>
                <a:lnTo>
                  <a:pt x="6056" y="6699"/>
                </a:lnTo>
                <a:cubicBezTo>
                  <a:pt x="6056" y="6705"/>
                  <a:pt x="6056" y="6711"/>
                  <a:pt x="6056" y="6717"/>
                </a:cubicBezTo>
                <a:cubicBezTo>
                  <a:pt x="6047" y="7095"/>
                  <a:pt x="5737" y="7401"/>
                  <a:pt x="5356" y="7401"/>
                </a:cubicBezTo>
                <a:cubicBezTo>
                  <a:pt x="4975" y="7401"/>
                  <a:pt x="4664" y="7095"/>
                  <a:pt x="4655" y="6717"/>
                </a:cubicBezTo>
                <a:cubicBezTo>
                  <a:pt x="4655" y="6711"/>
                  <a:pt x="4655" y="6705"/>
                  <a:pt x="4655" y="6699"/>
                </a:cubicBezTo>
                <a:lnTo>
                  <a:pt x="4655" y="5539"/>
                </a:lnTo>
                <a:close/>
                <a:moveTo>
                  <a:pt x="7939" y="5539"/>
                </a:moveTo>
                <a:lnTo>
                  <a:pt x="7939" y="6699"/>
                </a:lnTo>
                <a:cubicBezTo>
                  <a:pt x="7939" y="6705"/>
                  <a:pt x="7939" y="6711"/>
                  <a:pt x="7939" y="6717"/>
                </a:cubicBezTo>
                <a:cubicBezTo>
                  <a:pt x="7930" y="7095"/>
                  <a:pt x="7620" y="7401"/>
                  <a:pt x="7239" y="7401"/>
                </a:cubicBezTo>
                <a:cubicBezTo>
                  <a:pt x="6858" y="7401"/>
                  <a:pt x="6547" y="7095"/>
                  <a:pt x="6537" y="6717"/>
                </a:cubicBezTo>
                <a:cubicBezTo>
                  <a:pt x="6537" y="6711"/>
                  <a:pt x="6538" y="6705"/>
                  <a:pt x="6538" y="6699"/>
                </a:cubicBezTo>
                <a:lnTo>
                  <a:pt x="6538" y="5539"/>
                </a:lnTo>
                <a:close/>
                <a:moveTo>
                  <a:pt x="9822" y="5539"/>
                </a:moveTo>
                <a:lnTo>
                  <a:pt x="9822" y="6699"/>
                </a:lnTo>
                <a:cubicBezTo>
                  <a:pt x="9822" y="6705"/>
                  <a:pt x="9822" y="6711"/>
                  <a:pt x="9822" y="6717"/>
                </a:cubicBezTo>
                <a:cubicBezTo>
                  <a:pt x="9813" y="7095"/>
                  <a:pt x="9501" y="7401"/>
                  <a:pt x="9122" y="7401"/>
                </a:cubicBezTo>
                <a:cubicBezTo>
                  <a:pt x="8741" y="7401"/>
                  <a:pt x="8430" y="7095"/>
                  <a:pt x="8420" y="6717"/>
                </a:cubicBezTo>
                <a:cubicBezTo>
                  <a:pt x="8420" y="6711"/>
                  <a:pt x="8421" y="6705"/>
                  <a:pt x="8421" y="6699"/>
                </a:cubicBezTo>
                <a:lnTo>
                  <a:pt x="8421" y="5539"/>
                </a:lnTo>
                <a:close/>
                <a:moveTo>
                  <a:pt x="11705" y="5539"/>
                </a:moveTo>
                <a:lnTo>
                  <a:pt x="11705" y="6699"/>
                </a:lnTo>
                <a:cubicBezTo>
                  <a:pt x="11705" y="6705"/>
                  <a:pt x="11705" y="6711"/>
                  <a:pt x="11705" y="6717"/>
                </a:cubicBezTo>
                <a:cubicBezTo>
                  <a:pt x="11695" y="7095"/>
                  <a:pt x="11384" y="7401"/>
                  <a:pt x="11003" y="7401"/>
                </a:cubicBezTo>
                <a:cubicBezTo>
                  <a:pt x="10640" y="7401"/>
                  <a:pt x="10297" y="7092"/>
                  <a:pt x="10303" y="6717"/>
                </a:cubicBezTo>
                <a:cubicBezTo>
                  <a:pt x="10303" y="6711"/>
                  <a:pt x="10303" y="6705"/>
                  <a:pt x="10303" y="6699"/>
                </a:cubicBezTo>
                <a:lnTo>
                  <a:pt x="10303" y="5539"/>
                </a:lnTo>
                <a:close/>
                <a:moveTo>
                  <a:pt x="13588" y="5539"/>
                </a:moveTo>
                <a:lnTo>
                  <a:pt x="13588" y="6699"/>
                </a:lnTo>
                <a:cubicBezTo>
                  <a:pt x="13588" y="7086"/>
                  <a:pt x="13273" y="7401"/>
                  <a:pt x="12886" y="7401"/>
                </a:cubicBezTo>
                <a:cubicBezTo>
                  <a:pt x="12507" y="7401"/>
                  <a:pt x="12195" y="7095"/>
                  <a:pt x="12186" y="6717"/>
                </a:cubicBezTo>
                <a:cubicBezTo>
                  <a:pt x="12186" y="6711"/>
                  <a:pt x="12186" y="6705"/>
                  <a:pt x="12186" y="6699"/>
                </a:cubicBezTo>
                <a:lnTo>
                  <a:pt x="12186" y="5539"/>
                </a:lnTo>
                <a:close/>
                <a:moveTo>
                  <a:pt x="3015" y="11633"/>
                </a:moveTo>
                <a:cubicBezTo>
                  <a:pt x="3254" y="11841"/>
                  <a:pt x="3385" y="12074"/>
                  <a:pt x="3437" y="12302"/>
                </a:cubicBezTo>
                <a:cubicBezTo>
                  <a:pt x="3403" y="12317"/>
                  <a:pt x="3372" y="12333"/>
                  <a:pt x="3342" y="12351"/>
                </a:cubicBezTo>
                <a:cubicBezTo>
                  <a:pt x="3224" y="12418"/>
                  <a:pt x="3122" y="12499"/>
                  <a:pt x="3034" y="12592"/>
                </a:cubicBezTo>
                <a:cubicBezTo>
                  <a:pt x="2947" y="12499"/>
                  <a:pt x="2845" y="12418"/>
                  <a:pt x="2727" y="12351"/>
                </a:cubicBezTo>
                <a:cubicBezTo>
                  <a:pt x="2694" y="12332"/>
                  <a:pt x="2661" y="12315"/>
                  <a:pt x="2626" y="12300"/>
                </a:cubicBezTo>
                <a:cubicBezTo>
                  <a:pt x="2670" y="12076"/>
                  <a:pt x="2790" y="11844"/>
                  <a:pt x="3015" y="11633"/>
                </a:cubicBezTo>
                <a:close/>
                <a:moveTo>
                  <a:pt x="13307" y="11633"/>
                </a:moveTo>
                <a:cubicBezTo>
                  <a:pt x="13546" y="11841"/>
                  <a:pt x="13677" y="12074"/>
                  <a:pt x="13727" y="12302"/>
                </a:cubicBezTo>
                <a:cubicBezTo>
                  <a:pt x="13695" y="12317"/>
                  <a:pt x="13664" y="12333"/>
                  <a:pt x="13634" y="12351"/>
                </a:cubicBezTo>
                <a:cubicBezTo>
                  <a:pt x="13516" y="12418"/>
                  <a:pt x="13412" y="12499"/>
                  <a:pt x="13326" y="12592"/>
                </a:cubicBezTo>
                <a:cubicBezTo>
                  <a:pt x="13239" y="12499"/>
                  <a:pt x="13136" y="12418"/>
                  <a:pt x="13017" y="12351"/>
                </a:cubicBezTo>
                <a:cubicBezTo>
                  <a:pt x="12986" y="12332"/>
                  <a:pt x="12953" y="12315"/>
                  <a:pt x="12918" y="12300"/>
                </a:cubicBezTo>
                <a:cubicBezTo>
                  <a:pt x="12962" y="12076"/>
                  <a:pt x="13082" y="11844"/>
                  <a:pt x="13307" y="11633"/>
                </a:cubicBezTo>
                <a:close/>
                <a:moveTo>
                  <a:pt x="1977" y="12642"/>
                </a:moveTo>
                <a:cubicBezTo>
                  <a:pt x="2324" y="12642"/>
                  <a:pt x="2692" y="12797"/>
                  <a:pt x="2833" y="13166"/>
                </a:cubicBezTo>
                <a:lnTo>
                  <a:pt x="2046" y="13166"/>
                </a:lnTo>
                <a:cubicBezTo>
                  <a:pt x="1948" y="13011"/>
                  <a:pt x="1897" y="12824"/>
                  <a:pt x="1888" y="12645"/>
                </a:cubicBezTo>
                <a:cubicBezTo>
                  <a:pt x="1917" y="12643"/>
                  <a:pt x="1947" y="12642"/>
                  <a:pt x="1977" y="12642"/>
                </a:cubicBezTo>
                <a:close/>
                <a:moveTo>
                  <a:pt x="4091" y="12641"/>
                </a:moveTo>
                <a:cubicBezTo>
                  <a:pt x="4121" y="12641"/>
                  <a:pt x="4151" y="12643"/>
                  <a:pt x="4181" y="12645"/>
                </a:cubicBezTo>
                <a:cubicBezTo>
                  <a:pt x="4172" y="12826"/>
                  <a:pt x="4121" y="13011"/>
                  <a:pt x="4023" y="13166"/>
                </a:cubicBezTo>
                <a:lnTo>
                  <a:pt x="3333" y="13166"/>
                </a:lnTo>
                <a:cubicBezTo>
                  <a:pt x="3333" y="13163"/>
                  <a:pt x="3331" y="13160"/>
                  <a:pt x="3331" y="13157"/>
                </a:cubicBezTo>
                <a:cubicBezTo>
                  <a:pt x="3322" y="13118"/>
                  <a:pt x="3310" y="13079"/>
                  <a:pt x="3298" y="13040"/>
                </a:cubicBezTo>
                <a:cubicBezTo>
                  <a:pt x="3465" y="12761"/>
                  <a:pt x="3786" y="12641"/>
                  <a:pt x="4091" y="12641"/>
                </a:cubicBezTo>
                <a:close/>
                <a:moveTo>
                  <a:pt x="12269" y="12642"/>
                </a:moveTo>
                <a:cubicBezTo>
                  <a:pt x="12616" y="12642"/>
                  <a:pt x="12984" y="12797"/>
                  <a:pt x="13123" y="13166"/>
                </a:cubicBezTo>
                <a:lnTo>
                  <a:pt x="12336" y="13166"/>
                </a:lnTo>
                <a:cubicBezTo>
                  <a:pt x="12240" y="13011"/>
                  <a:pt x="12189" y="12826"/>
                  <a:pt x="12180" y="12645"/>
                </a:cubicBezTo>
                <a:cubicBezTo>
                  <a:pt x="12209" y="12643"/>
                  <a:pt x="12239" y="12642"/>
                  <a:pt x="12269" y="12642"/>
                </a:cubicBezTo>
                <a:close/>
                <a:moveTo>
                  <a:pt x="14382" y="12641"/>
                </a:moveTo>
                <a:cubicBezTo>
                  <a:pt x="14412" y="12641"/>
                  <a:pt x="14442" y="12643"/>
                  <a:pt x="14471" y="12645"/>
                </a:cubicBezTo>
                <a:cubicBezTo>
                  <a:pt x="14462" y="12824"/>
                  <a:pt x="14411" y="13011"/>
                  <a:pt x="14314" y="13166"/>
                </a:cubicBezTo>
                <a:lnTo>
                  <a:pt x="13624" y="13166"/>
                </a:lnTo>
                <a:cubicBezTo>
                  <a:pt x="13623" y="13163"/>
                  <a:pt x="13623" y="13160"/>
                  <a:pt x="13623" y="13157"/>
                </a:cubicBezTo>
                <a:cubicBezTo>
                  <a:pt x="13612" y="13118"/>
                  <a:pt x="13602" y="13079"/>
                  <a:pt x="13588" y="13040"/>
                </a:cubicBezTo>
                <a:cubicBezTo>
                  <a:pt x="13757" y="12761"/>
                  <a:pt x="14078" y="12641"/>
                  <a:pt x="14382" y="12641"/>
                </a:cubicBezTo>
                <a:close/>
                <a:moveTo>
                  <a:pt x="4325" y="13647"/>
                </a:moveTo>
                <a:lnTo>
                  <a:pt x="4325" y="14114"/>
                </a:lnTo>
                <a:lnTo>
                  <a:pt x="1742" y="14114"/>
                </a:lnTo>
                <a:lnTo>
                  <a:pt x="1742" y="13647"/>
                </a:lnTo>
                <a:close/>
                <a:moveTo>
                  <a:pt x="14617" y="13647"/>
                </a:moveTo>
                <a:lnTo>
                  <a:pt x="14617" y="14114"/>
                </a:lnTo>
                <a:lnTo>
                  <a:pt x="12034" y="14114"/>
                </a:lnTo>
                <a:lnTo>
                  <a:pt x="12034" y="13647"/>
                </a:lnTo>
                <a:close/>
                <a:moveTo>
                  <a:pt x="4012" y="14594"/>
                </a:moveTo>
                <a:lnTo>
                  <a:pt x="3858" y="15912"/>
                </a:lnTo>
                <a:cubicBezTo>
                  <a:pt x="3855" y="15941"/>
                  <a:pt x="3831" y="15962"/>
                  <a:pt x="3801" y="15962"/>
                </a:cubicBezTo>
                <a:lnTo>
                  <a:pt x="2266" y="15962"/>
                </a:lnTo>
                <a:cubicBezTo>
                  <a:pt x="2237" y="15962"/>
                  <a:pt x="2213" y="15939"/>
                  <a:pt x="2210" y="15912"/>
                </a:cubicBezTo>
                <a:lnTo>
                  <a:pt x="2057" y="14594"/>
                </a:lnTo>
                <a:close/>
                <a:moveTo>
                  <a:pt x="4414" y="7413"/>
                </a:moveTo>
                <a:cubicBezTo>
                  <a:pt x="4630" y="7698"/>
                  <a:pt x="4972" y="7882"/>
                  <a:pt x="5356" y="7882"/>
                </a:cubicBezTo>
                <a:cubicBezTo>
                  <a:pt x="5448" y="7882"/>
                  <a:pt x="5538" y="7871"/>
                  <a:pt x="5625" y="7850"/>
                </a:cubicBezTo>
                <a:lnTo>
                  <a:pt x="5625" y="15962"/>
                </a:lnTo>
                <a:lnTo>
                  <a:pt x="4336" y="15962"/>
                </a:lnTo>
                <a:lnTo>
                  <a:pt x="4499" y="14569"/>
                </a:lnTo>
                <a:cubicBezTo>
                  <a:pt x="4678" y="14507"/>
                  <a:pt x="4806" y="14338"/>
                  <a:pt x="4806" y="14138"/>
                </a:cubicBezTo>
                <a:lnTo>
                  <a:pt x="4806" y="13623"/>
                </a:lnTo>
                <a:cubicBezTo>
                  <a:pt x="4806" y="13437"/>
                  <a:pt x="4696" y="13278"/>
                  <a:pt x="4538" y="13207"/>
                </a:cubicBezTo>
                <a:cubicBezTo>
                  <a:pt x="4621" y="13010"/>
                  <a:pt x="4663" y="12794"/>
                  <a:pt x="4663" y="12586"/>
                </a:cubicBezTo>
                <a:cubicBezTo>
                  <a:pt x="4661" y="12378"/>
                  <a:pt x="4505" y="12201"/>
                  <a:pt x="4297" y="12175"/>
                </a:cubicBezTo>
                <a:cubicBezTo>
                  <a:pt x="4226" y="12166"/>
                  <a:pt x="4155" y="12161"/>
                  <a:pt x="4086" y="12161"/>
                </a:cubicBezTo>
                <a:cubicBezTo>
                  <a:pt x="4022" y="12161"/>
                  <a:pt x="3959" y="12165"/>
                  <a:pt x="3896" y="12172"/>
                </a:cubicBezTo>
                <a:cubicBezTo>
                  <a:pt x="3801" y="11801"/>
                  <a:pt x="3571" y="11464"/>
                  <a:pt x="3275" y="11224"/>
                </a:cubicBezTo>
                <a:cubicBezTo>
                  <a:pt x="3274" y="11223"/>
                  <a:pt x="3272" y="11223"/>
                  <a:pt x="3271" y="11221"/>
                </a:cubicBezTo>
                <a:lnTo>
                  <a:pt x="3271" y="7864"/>
                </a:lnTo>
                <a:cubicBezTo>
                  <a:pt x="3336" y="7876"/>
                  <a:pt x="3403" y="7882"/>
                  <a:pt x="3473" y="7882"/>
                </a:cubicBezTo>
                <a:cubicBezTo>
                  <a:pt x="3857" y="7882"/>
                  <a:pt x="4197" y="7698"/>
                  <a:pt x="4414" y="7413"/>
                </a:cubicBezTo>
                <a:close/>
                <a:moveTo>
                  <a:pt x="8180" y="7413"/>
                </a:moveTo>
                <a:cubicBezTo>
                  <a:pt x="8396" y="7698"/>
                  <a:pt x="8738" y="7882"/>
                  <a:pt x="9122" y="7882"/>
                </a:cubicBezTo>
                <a:cubicBezTo>
                  <a:pt x="9129" y="7882"/>
                  <a:pt x="9138" y="7882"/>
                  <a:pt x="9147" y="7880"/>
                </a:cubicBezTo>
                <a:lnTo>
                  <a:pt x="9147" y="15888"/>
                </a:lnTo>
                <a:lnTo>
                  <a:pt x="7213" y="15888"/>
                </a:lnTo>
                <a:lnTo>
                  <a:pt x="7213" y="14129"/>
                </a:lnTo>
                <a:cubicBezTo>
                  <a:pt x="7213" y="13996"/>
                  <a:pt x="7105" y="13888"/>
                  <a:pt x="6972" y="13888"/>
                </a:cubicBezTo>
                <a:cubicBezTo>
                  <a:pt x="6840" y="13888"/>
                  <a:pt x="6733" y="13996"/>
                  <a:pt x="6733" y="14129"/>
                </a:cubicBezTo>
                <a:lnTo>
                  <a:pt x="6733" y="15962"/>
                </a:lnTo>
                <a:lnTo>
                  <a:pt x="6106" y="15962"/>
                </a:lnTo>
                <a:lnTo>
                  <a:pt x="6106" y="7612"/>
                </a:lnTo>
                <a:cubicBezTo>
                  <a:pt x="6177" y="7553"/>
                  <a:pt x="6242" y="7487"/>
                  <a:pt x="6297" y="7413"/>
                </a:cubicBezTo>
                <a:cubicBezTo>
                  <a:pt x="6412" y="7564"/>
                  <a:pt x="6561" y="7686"/>
                  <a:pt x="6733" y="7767"/>
                </a:cubicBezTo>
                <a:lnTo>
                  <a:pt x="6733" y="13007"/>
                </a:lnTo>
                <a:cubicBezTo>
                  <a:pt x="6733" y="13139"/>
                  <a:pt x="6840" y="13248"/>
                  <a:pt x="6972" y="13248"/>
                </a:cubicBezTo>
                <a:cubicBezTo>
                  <a:pt x="7105" y="13248"/>
                  <a:pt x="7213" y="13139"/>
                  <a:pt x="7213" y="13007"/>
                </a:cubicBezTo>
                <a:lnTo>
                  <a:pt x="7213" y="7880"/>
                </a:lnTo>
                <a:cubicBezTo>
                  <a:pt x="7221" y="7882"/>
                  <a:pt x="7230" y="7882"/>
                  <a:pt x="7239" y="7882"/>
                </a:cubicBezTo>
                <a:cubicBezTo>
                  <a:pt x="7623" y="7882"/>
                  <a:pt x="7963" y="7698"/>
                  <a:pt x="8180" y="7413"/>
                </a:cubicBezTo>
                <a:close/>
                <a:moveTo>
                  <a:pt x="10063" y="7413"/>
                </a:moveTo>
                <a:cubicBezTo>
                  <a:pt x="10119" y="7487"/>
                  <a:pt x="10182" y="7553"/>
                  <a:pt x="10255" y="7612"/>
                </a:cubicBezTo>
                <a:lnTo>
                  <a:pt x="10255" y="15962"/>
                </a:lnTo>
                <a:lnTo>
                  <a:pt x="9628" y="15962"/>
                </a:lnTo>
                <a:lnTo>
                  <a:pt x="9628" y="7767"/>
                </a:lnTo>
                <a:cubicBezTo>
                  <a:pt x="9800" y="7686"/>
                  <a:pt x="9949" y="7564"/>
                  <a:pt x="10063" y="7413"/>
                </a:cubicBezTo>
                <a:close/>
                <a:moveTo>
                  <a:pt x="11945" y="7413"/>
                </a:moveTo>
                <a:cubicBezTo>
                  <a:pt x="12162" y="7698"/>
                  <a:pt x="12504" y="7882"/>
                  <a:pt x="12886" y="7882"/>
                </a:cubicBezTo>
                <a:cubicBezTo>
                  <a:pt x="12956" y="7882"/>
                  <a:pt x="13023" y="7876"/>
                  <a:pt x="13090" y="7864"/>
                </a:cubicBezTo>
                <a:lnTo>
                  <a:pt x="13090" y="11191"/>
                </a:lnTo>
                <a:cubicBezTo>
                  <a:pt x="13067" y="11205"/>
                  <a:pt x="13046" y="11220"/>
                  <a:pt x="13026" y="11236"/>
                </a:cubicBezTo>
                <a:cubicBezTo>
                  <a:pt x="12752" y="11479"/>
                  <a:pt x="12543" y="11812"/>
                  <a:pt x="12458" y="12172"/>
                </a:cubicBezTo>
                <a:cubicBezTo>
                  <a:pt x="12397" y="12165"/>
                  <a:pt x="12334" y="12161"/>
                  <a:pt x="12271" y="12161"/>
                </a:cubicBezTo>
                <a:cubicBezTo>
                  <a:pt x="12202" y="12161"/>
                  <a:pt x="12132" y="12166"/>
                  <a:pt x="12062" y="12175"/>
                </a:cubicBezTo>
                <a:cubicBezTo>
                  <a:pt x="11854" y="12201"/>
                  <a:pt x="11698" y="12378"/>
                  <a:pt x="11698" y="12586"/>
                </a:cubicBezTo>
                <a:cubicBezTo>
                  <a:pt x="11696" y="12796"/>
                  <a:pt x="11738" y="13010"/>
                  <a:pt x="11821" y="13207"/>
                </a:cubicBezTo>
                <a:cubicBezTo>
                  <a:pt x="11663" y="13279"/>
                  <a:pt x="11553" y="13437"/>
                  <a:pt x="11553" y="13623"/>
                </a:cubicBezTo>
                <a:lnTo>
                  <a:pt x="11553" y="14138"/>
                </a:lnTo>
                <a:cubicBezTo>
                  <a:pt x="11553" y="14338"/>
                  <a:pt x="11683" y="14507"/>
                  <a:pt x="11862" y="14569"/>
                </a:cubicBezTo>
                <a:lnTo>
                  <a:pt x="12023" y="15962"/>
                </a:lnTo>
                <a:lnTo>
                  <a:pt x="10735" y="15962"/>
                </a:lnTo>
                <a:lnTo>
                  <a:pt x="10735" y="7850"/>
                </a:lnTo>
                <a:cubicBezTo>
                  <a:pt x="10821" y="7871"/>
                  <a:pt x="10911" y="7882"/>
                  <a:pt x="11003" y="7882"/>
                </a:cubicBezTo>
                <a:cubicBezTo>
                  <a:pt x="11387" y="7882"/>
                  <a:pt x="11729" y="7698"/>
                  <a:pt x="11945" y="7413"/>
                </a:cubicBezTo>
                <a:close/>
                <a:moveTo>
                  <a:pt x="14302" y="14594"/>
                </a:moveTo>
                <a:lnTo>
                  <a:pt x="14150" y="15912"/>
                </a:lnTo>
                <a:cubicBezTo>
                  <a:pt x="14146" y="15941"/>
                  <a:pt x="14122" y="15962"/>
                  <a:pt x="14093" y="15962"/>
                </a:cubicBezTo>
                <a:lnTo>
                  <a:pt x="12558" y="15962"/>
                </a:lnTo>
                <a:cubicBezTo>
                  <a:pt x="12529" y="15962"/>
                  <a:pt x="12505" y="15939"/>
                  <a:pt x="12501" y="15912"/>
                </a:cubicBezTo>
                <a:lnTo>
                  <a:pt x="12349" y="14594"/>
                </a:lnTo>
                <a:close/>
                <a:moveTo>
                  <a:pt x="15455" y="1827"/>
                </a:moveTo>
                <a:lnTo>
                  <a:pt x="15455" y="15962"/>
                </a:lnTo>
                <a:lnTo>
                  <a:pt x="14628" y="15962"/>
                </a:lnTo>
                <a:lnTo>
                  <a:pt x="14790" y="14569"/>
                </a:lnTo>
                <a:cubicBezTo>
                  <a:pt x="14970" y="14507"/>
                  <a:pt x="15098" y="14338"/>
                  <a:pt x="15098" y="14138"/>
                </a:cubicBezTo>
                <a:lnTo>
                  <a:pt x="15098" y="13623"/>
                </a:lnTo>
                <a:cubicBezTo>
                  <a:pt x="15098" y="13437"/>
                  <a:pt x="14988" y="13278"/>
                  <a:pt x="14828" y="13207"/>
                </a:cubicBezTo>
                <a:cubicBezTo>
                  <a:pt x="14911" y="13010"/>
                  <a:pt x="14955" y="12794"/>
                  <a:pt x="14953" y="12586"/>
                </a:cubicBezTo>
                <a:cubicBezTo>
                  <a:pt x="14953" y="12378"/>
                  <a:pt x="14796" y="12201"/>
                  <a:pt x="14589" y="12175"/>
                </a:cubicBezTo>
                <a:cubicBezTo>
                  <a:pt x="14518" y="12166"/>
                  <a:pt x="14447" y="12161"/>
                  <a:pt x="14377" y="12161"/>
                </a:cubicBezTo>
                <a:cubicBezTo>
                  <a:pt x="14314" y="12161"/>
                  <a:pt x="14250" y="12165"/>
                  <a:pt x="14188" y="12172"/>
                </a:cubicBezTo>
                <a:cubicBezTo>
                  <a:pt x="14093" y="11801"/>
                  <a:pt x="13864" y="11465"/>
                  <a:pt x="13570" y="11227"/>
                </a:cubicBezTo>
                <a:lnTo>
                  <a:pt x="13570" y="7663"/>
                </a:lnTo>
                <a:cubicBezTo>
                  <a:pt x="13872" y="7449"/>
                  <a:pt x="14069" y="7097"/>
                  <a:pt x="14069" y="6699"/>
                </a:cubicBezTo>
                <a:lnTo>
                  <a:pt x="14069" y="5286"/>
                </a:lnTo>
                <a:cubicBezTo>
                  <a:pt x="14069" y="5220"/>
                  <a:pt x="14040" y="5158"/>
                  <a:pt x="13997" y="5114"/>
                </a:cubicBezTo>
                <a:lnTo>
                  <a:pt x="12641" y="3027"/>
                </a:lnTo>
                <a:cubicBezTo>
                  <a:pt x="12596" y="2957"/>
                  <a:pt x="12520" y="2917"/>
                  <a:pt x="12439" y="2917"/>
                </a:cubicBezTo>
                <a:lnTo>
                  <a:pt x="3922" y="2917"/>
                </a:lnTo>
                <a:cubicBezTo>
                  <a:pt x="3840" y="2917"/>
                  <a:pt x="3763" y="2957"/>
                  <a:pt x="3720" y="3027"/>
                </a:cubicBezTo>
                <a:lnTo>
                  <a:pt x="2364" y="5114"/>
                </a:lnTo>
                <a:cubicBezTo>
                  <a:pt x="2319" y="5158"/>
                  <a:pt x="2290" y="5220"/>
                  <a:pt x="2290" y="5286"/>
                </a:cubicBezTo>
                <a:lnTo>
                  <a:pt x="2290" y="6699"/>
                </a:lnTo>
                <a:cubicBezTo>
                  <a:pt x="2290" y="7097"/>
                  <a:pt x="2488" y="7449"/>
                  <a:pt x="2789" y="7663"/>
                </a:cubicBezTo>
                <a:lnTo>
                  <a:pt x="2789" y="11196"/>
                </a:lnTo>
                <a:cubicBezTo>
                  <a:pt x="2771" y="11208"/>
                  <a:pt x="2753" y="11221"/>
                  <a:pt x="2735" y="11236"/>
                </a:cubicBezTo>
                <a:cubicBezTo>
                  <a:pt x="2462" y="11479"/>
                  <a:pt x="2251" y="11812"/>
                  <a:pt x="2167" y="12172"/>
                </a:cubicBezTo>
                <a:cubicBezTo>
                  <a:pt x="2105" y="12165"/>
                  <a:pt x="2042" y="12161"/>
                  <a:pt x="1979" y="12161"/>
                </a:cubicBezTo>
                <a:cubicBezTo>
                  <a:pt x="1911" y="12161"/>
                  <a:pt x="1841" y="12166"/>
                  <a:pt x="1772" y="12175"/>
                </a:cubicBezTo>
                <a:cubicBezTo>
                  <a:pt x="1564" y="12201"/>
                  <a:pt x="1406" y="12378"/>
                  <a:pt x="1406" y="12586"/>
                </a:cubicBezTo>
                <a:cubicBezTo>
                  <a:pt x="1406" y="12796"/>
                  <a:pt x="1448" y="13010"/>
                  <a:pt x="1531" y="13207"/>
                </a:cubicBezTo>
                <a:cubicBezTo>
                  <a:pt x="1373" y="13279"/>
                  <a:pt x="1261" y="13437"/>
                  <a:pt x="1261" y="13623"/>
                </a:cubicBezTo>
                <a:lnTo>
                  <a:pt x="1261" y="14138"/>
                </a:lnTo>
                <a:cubicBezTo>
                  <a:pt x="1261" y="14338"/>
                  <a:pt x="1391" y="14507"/>
                  <a:pt x="1570" y="14569"/>
                </a:cubicBezTo>
                <a:lnTo>
                  <a:pt x="1731" y="15962"/>
                </a:lnTo>
                <a:lnTo>
                  <a:pt x="904" y="15962"/>
                </a:lnTo>
                <a:lnTo>
                  <a:pt x="904" y="1827"/>
                </a:lnTo>
                <a:close/>
                <a:moveTo>
                  <a:pt x="401" y="0"/>
                </a:moveTo>
                <a:cubicBezTo>
                  <a:pt x="180" y="0"/>
                  <a:pt x="0" y="179"/>
                  <a:pt x="0" y="401"/>
                </a:cubicBezTo>
                <a:lnTo>
                  <a:pt x="0" y="1427"/>
                </a:lnTo>
                <a:cubicBezTo>
                  <a:pt x="0" y="1647"/>
                  <a:pt x="180" y="1827"/>
                  <a:pt x="401" y="1827"/>
                </a:cubicBezTo>
                <a:lnTo>
                  <a:pt x="424" y="1827"/>
                </a:lnTo>
                <a:lnTo>
                  <a:pt x="424" y="16202"/>
                </a:lnTo>
                <a:cubicBezTo>
                  <a:pt x="424" y="16336"/>
                  <a:pt x="532" y="16443"/>
                  <a:pt x="665" y="16443"/>
                </a:cubicBezTo>
                <a:lnTo>
                  <a:pt x="15696" y="16443"/>
                </a:lnTo>
                <a:cubicBezTo>
                  <a:pt x="15828" y="16443"/>
                  <a:pt x="15935" y="16336"/>
                  <a:pt x="15935" y="16202"/>
                </a:cubicBezTo>
                <a:lnTo>
                  <a:pt x="15935" y="1827"/>
                </a:lnTo>
                <a:lnTo>
                  <a:pt x="15958" y="1827"/>
                </a:lnTo>
                <a:cubicBezTo>
                  <a:pt x="16179" y="1827"/>
                  <a:pt x="16359" y="1647"/>
                  <a:pt x="16359" y="1427"/>
                </a:cubicBezTo>
                <a:lnTo>
                  <a:pt x="16359" y="401"/>
                </a:lnTo>
                <a:cubicBezTo>
                  <a:pt x="16359" y="179"/>
                  <a:pt x="16179" y="0"/>
                  <a:pt x="15958" y="0"/>
                </a:cubicBezTo>
                <a:lnTo>
                  <a:pt x="12074" y="0"/>
                </a:lnTo>
                <a:cubicBezTo>
                  <a:pt x="11940" y="0"/>
                  <a:pt x="11833" y="107"/>
                  <a:pt x="11833" y="241"/>
                </a:cubicBezTo>
                <a:cubicBezTo>
                  <a:pt x="11833" y="374"/>
                  <a:pt x="11940" y="481"/>
                  <a:pt x="12074" y="481"/>
                </a:cubicBezTo>
                <a:lnTo>
                  <a:pt x="15878" y="481"/>
                </a:lnTo>
                <a:lnTo>
                  <a:pt x="15878" y="1347"/>
                </a:lnTo>
                <a:lnTo>
                  <a:pt x="481" y="1347"/>
                </a:lnTo>
                <a:lnTo>
                  <a:pt x="481" y="481"/>
                </a:lnTo>
                <a:lnTo>
                  <a:pt x="10957" y="481"/>
                </a:lnTo>
                <a:cubicBezTo>
                  <a:pt x="11089" y="481"/>
                  <a:pt x="11196" y="374"/>
                  <a:pt x="11196" y="241"/>
                </a:cubicBezTo>
                <a:cubicBezTo>
                  <a:pt x="11196" y="107"/>
                  <a:pt x="11089" y="0"/>
                  <a:pt x="109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63"/>
          <p:cNvSpPr txBox="1"/>
          <p:nvPr/>
        </p:nvSpPr>
        <p:spPr>
          <a:xfrm>
            <a:off x="3608695" y="2941950"/>
            <a:ext cx="128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Venus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937" name="Google Shape;2937;p63"/>
          <p:cNvSpPr txBox="1"/>
          <p:nvPr/>
        </p:nvSpPr>
        <p:spPr>
          <a:xfrm>
            <a:off x="5982073" y="2963400"/>
            <a:ext cx="212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Venus has extremely high temperatures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38" name="Google Shape;2938;p63"/>
          <p:cNvSpPr txBox="1"/>
          <p:nvPr/>
        </p:nvSpPr>
        <p:spPr>
          <a:xfrm>
            <a:off x="3608695" y="2213950"/>
            <a:ext cx="128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Mercury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939" name="Google Shape;2939;p63"/>
          <p:cNvSpPr txBox="1"/>
          <p:nvPr/>
        </p:nvSpPr>
        <p:spPr>
          <a:xfrm>
            <a:off x="5982086" y="1507400"/>
            <a:ext cx="212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Mars is actually a very cold place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40" name="Google Shape;2940;p63"/>
          <p:cNvSpPr txBox="1"/>
          <p:nvPr/>
        </p:nvSpPr>
        <p:spPr>
          <a:xfrm>
            <a:off x="5982086" y="2235400"/>
            <a:ext cx="212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Mercury is the closest planet to the Sun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41" name="Google Shape;2941;p63"/>
          <p:cNvSpPr txBox="1"/>
          <p:nvPr/>
        </p:nvSpPr>
        <p:spPr>
          <a:xfrm>
            <a:off x="3608695" y="3669950"/>
            <a:ext cx="128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Saturn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942" name="Google Shape;2942;p63"/>
          <p:cNvSpPr txBox="1"/>
          <p:nvPr/>
        </p:nvSpPr>
        <p:spPr>
          <a:xfrm>
            <a:off x="5982073" y="3691400"/>
            <a:ext cx="212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Saturn is a gas giant and has several rings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43" name="Google Shape;2943;p63"/>
          <p:cNvSpPr txBox="1"/>
          <p:nvPr/>
        </p:nvSpPr>
        <p:spPr>
          <a:xfrm>
            <a:off x="3608695" y="1485950"/>
            <a:ext cx="128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Mars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944" name="Google Shape;2944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2945" name="Google Shape;2945;p63"/>
          <p:cNvSpPr/>
          <p:nvPr/>
        </p:nvSpPr>
        <p:spPr>
          <a:xfrm>
            <a:off x="55107" y="1485950"/>
            <a:ext cx="2711700" cy="2711700"/>
          </a:xfrm>
          <a:prstGeom prst="arc">
            <a:avLst>
              <a:gd name="adj1" fmla="val 16200000"/>
              <a:gd name="adj2" fmla="val 540403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63"/>
          <p:cNvSpPr/>
          <p:nvPr/>
        </p:nvSpPr>
        <p:spPr>
          <a:xfrm>
            <a:off x="1424431" y="2469361"/>
            <a:ext cx="744900" cy="7449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7" name="Google Shape;2947;p63"/>
          <p:cNvGrpSpPr/>
          <p:nvPr/>
        </p:nvGrpSpPr>
        <p:grpSpPr>
          <a:xfrm>
            <a:off x="1572312" y="2626928"/>
            <a:ext cx="449096" cy="429733"/>
            <a:chOff x="7149442" y="3469415"/>
            <a:chExt cx="449096" cy="429733"/>
          </a:xfrm>
        </p:grpSpPr>
        <p:sp>
          <p:nvSpPr>
            <p:cNvPr id="2948" name="Google Shape;2948;p63"/>
            <p:cNvSpPr/>
            <p:nvPr/>
          </p:nvSpPr>
          <p:spPr>
            <a:xfrm>
              <a:off x="7175978" y="3683232"/>
              <a:ext cx="110835" cy="124581"/>
            </a:xfrm>
            <a:custGeom>
              <a:avLst/>
              <a:gdLst/>
              <a:ahLst/>
              <a:cxnLst/>
              <a:rect l="l" t="t" r="r" b="b"/>
              <a:pathLst>
                <a:path w="4064" h="4568" extrusionOk="0">
                  <a:moveTo>
                    <a:pt x="1752" y="500"/>
                  </a:moveTo>
                  <a:cubicBezTo>
                    <a:pt x="1657" y="744"/>
                    <a:pt x="1418" y="918"/>
                    <a:pt x="1141" y="918"/>
                  </a:cubicBezTo>
                  <a:cubicBezTo>
                    <a:pt x="862" y="918"/>
                    <a:pt x="624" y="744"/>
                    <a:pt x="528" y="500"/>
                  </a:cubicBezTo>
                  <a:close/>
                  <a:moveTo>
                    <a:pt x="3522" y="500"/>
                  </a:moveTo>
                  <a:cubicBezTo>
                    <a:pt x="3426" y="744"/>
                    <a:pt x="3188" y="918"/>
                    <a:pt x="2911" y="918"/>
                  </a:cubicBezTo>
                  <a:cubicBezTo>
                    <a:pt x="2632" y="918"/>
                    <a:pt x="2394" y="744"/>
                    <a:pt x="2298" y="500"/>
                  </a:cubicBezTo>
                  <a:close/>
                  <a:moveTo>
                    <a:pt x="241" y="0"/>
                  </a:moveTo>
                  <a:cubicBezTo>
                    <a:pt x="177" y="0"/>
                    <a:pt x="116" y="26"/>
                    <a:pt x="71" y="71"/>
                  </a:cubicBezTo>
                  <a:cubicBezTo>
                    <a:pt x="26" y="116"/>
                    <a:pt x="0" y="178"/>
                    <a:pt x="0" y="241"/>
                  </a:cubicBezTo>
                  <a:lnTo>
                    <a:pt x="0" y="262"/>
                  </a:lnTo>
                  <a:lnTo>
                    <a:pt x="14" y="4057"/>
                  </a:lnTo>
                  <a:cubicBezTo>
                    <a:pt x="14" y="4339"/>
                    <a:pt x="244" y="4568"/>
                    <a:pt x="526" y="4568"/>
                  </a:cubicBezTo>
                  <a:lnTo>
                    <a:pt x="3551" y="4568"/>
                  </a:lnTo>
                  <a:cubicBezTo>
                    <a:pt x="3688" y="4568"/>
                    <a:pt x="3816" y="4515"/>
                    <a:pt x="3914" y="4417"/>
                  </a:cubicBezTo>
                  <a:cubicBezTo>
                    <a:pt x="4010" y="4319"/>
                    <a:pt x="4063" y="4191"/>
                    <a:pt x="4063" y="4052"/>
                  </a:cubicBezTo>
                  <a:lnTo>
                    <a:pt x="4060" y="3082"/>
                  </a:lnTo>
                  <a:cubicBezTo>
                    <a:pt x="4059" y="2950"/>
                    <a:pt x="3952" y="2843"/>
                    <a:pt x="3819" y="2843"/>
                  </a:cubicBezTo>
                  <a:lnTo>
                    <a:pt x="3818" y="2843"/>
                  </a:lnTo>
                  <a:cubicBezTo>
                    <a:pt x="3685" y="2843"/>
                    <a:pt x="3578" y="2951"/>
                    <a:pt x="3578" y="3084"/>
                  </a:cubicBezTo>
                  <a:lnTo>
                    <a:pt x="3581" y="4054"/>
                  </a:lnTo>
                  <a:cubicBezTo>
                    <a:pt x="3581" y="4063"/>
                    <a:pt x="3578" y="4071"/>
                    <a:pt x="3572" y="4077"/>
                  </a:cubicBezTo>
                  <a:cubicBezTo>
                    <a:pt x="3566" y="4083"/>
                    <a:pt x="3559" y="4086"/>
                    <a:pt x="3551" y="4086"/>
                  </a:cubicBezTo>
                  <a:lnTo>
                    <a:pt x="526" y="4086"/>
                  </a:lnTo>
                  <a:cubicBezTo>
                    <a:pt x="510" y="4086"/>
                    <a:pt x="496" y="4072"/>
                    <a:pt x="496" y="4055"/>
                  </a:cubicBezTo>
                  <a:lnTo>
                    <a:pt x="485" y="1192"/>
                  </a:lnTo>
                  <a:lnTo>
                    <a:pt x="485" y="1192"/>
                  </a:lnTo>
                  <a:cubicBezTo>
                    <a:pt x="671" y="1323"/>
                    <a:pt x="897" y="1400"/>
                    <a:pt x="1141" y="1400"/>
                  </a:cubicBezTo>
                  <a:cubicBezTo>
                    <a:pt x="1498" y="1400"/>
                    <a:pt x="1816" y="1234"/>
                    <a:pt x="2025" y="976"/>
                  </a:cubicBezTo>
                  <a:cubicBezTo>
                    <a:pt x="2234" y="1234"/>
                    <a:pt x="2554" y="1400"/>
                    <a:pt x="2911" y="1400"/>
                  </a:cubicBezTo>
                  <a:cubicBezTo>
                    <a:pt x="3156" y="1400"/>
                    <a:pt x="3385" y="1320"/>
                    <a:pt x="3572" y="1187"/>
                  </a:cubicBezTo>
                  <a:lnTo>
                    <a:pt x="3575" y="1960"/>
                  </a:lnTo>
                  <a:cubicBezTo>
                    <a:pt x="3575" y="2093"/>
                    <a:pt x="3682" y="2201"/>
                    <a:pt x="3815" y="2201"/>
                  </a:cubicBezTo>
                  <a:lnTo>
                    <a:pt x="3816" y="2201"/>
                  </a:lnTo>
                  <a:cubicBezTo>
                    <a:pt x="3949" y="2200"/>
                    <a:pt x="4057" y="2091"/>
                    <a:pt x="4056" y="1959"/>
                  </a:cubicBezTo>
                  <a:lnTo>
                    <a:pt x="4050" y="240"/>
                  </a:lnTo>
                  <a:cubicBezTo>
                    <a:pt x="4050" y="107"/>
                    <a:pt x="3943" y="0"/>
                    <a:pt x="3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3"/>
            <p:cNvSpPr/>
            <p:nvPr/>
          </p:nvSpPr>
          <p:spPr>
            <a:xfrm>
              <a:off x="7339641" y="3693868"/>
              <a:ext cx="68563" cy="94308"/>
            </a:xfrm>
            <a:custGeom>
              <a:avLst/>
              <a:gdLst/>
              <a:ahLst/>
              <a:cxnLst/>
              <a:rect l="l" t="t" r="r" b="b"/>
              <a:pathLst>
                <a:path w="2514" h="3458" extrusionOk="0">
                  <a:moveTo>
                    <a:pt x="1307" y="481"/>
                  </a:moveTo>
                  <a:cubicBezTo>
                    <a:pt x="1706" y="481"/>
                    <a:pt x="2033" y="806"/>
                    <a:pt x="2033" y="1207"/>
                  </a:cubicBezTo>
                  <a:lnTo>
                    <a:pt x="2033" y="2976"/>
                  </a:lnTo>
                  <a:lnTo>
                    <a:pt x="483" y="2976"/>
                  </a:lnTo>
                  <a:lnTo>
                    <a:pt x="483" y="1207"/>
                  </a:lnTo>
                  <a:cubicBezTo>
                    <a:pt x="483" y="806"/>
                    <a:pt x="808" y="481"/>
                    <a:pt x="1209" y="481"/>
                  </a:cubicBezTo>
                  <a:close/>
                  <a:moveTo>
                    <a:pt x="1209" y="0"/>
                  </a:moveTo>
                  <a:cubicBezTo>
                    <a:pt x="543" y="0"/>
                    <a:pt x="1" y="541"/>
                    <a:pt x="1" y="1207"/>
                  </a:cubicBezTo>
                  <a:lnTo>
                    <a:pt x="1" y="3055"/>
                  </a:lnTo>
                  <a:cubicBezTo>
                    <a:pt x="1" y="3277"/>
                    <a:pt x="182" y="3458"/>
                    <a:pt x="403" y="3458"/>
                  </a:cubicBezTo>
                  <a:lnTo>
                    <a:pt x="2113" y="3458"/>
                  </a:lnTo>
                  <a:cubicBezTo>
                    <a:pt x="2334" y="3458"/>
                    <a:pt x="2514" y="3277"/>
                    <a:pt x="2514" y="3055"/>
                  </a:cubicBezTo>
                  <a:lnTo>
                    <a:pt x="2514" y="1207"/>
                  </a:lnTo>
                  <a:cubicBezTo>
                    <a:pt x="2514" y="541"/>
                    <a:pt x="1973" y="0"/>
                    <a:pt x="1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3"/>
            <p:cNvSpPr/>
            <p:nvPr/>
          </p:nvSpPr>
          <p:spPr>
            <a:xfrm>
              <a:off x="7149442" y="3469415"/>
              <a:ext cx="449096" cy="429733"/>
            </a:xfrm>
            <a:custGeom>
              <a:avLst/>
              <a:gdLst/>
              <a:ahLst/>
              <a:cxnLst/>
              <a:rect l="l" t="t" r="r" b="b"/>
              <a:pathLst>
                <a:path w="16467" h="15757" extrusionOk="0">
                  <a:moveTo>
                    <a:pt x="2281" y="3863"/>
                  </a:moveTo>
                  <a:lnTo>
                    <a:pt x="2281" y="5303"/>
                  </a:lnTo>
                  <a:lnTo>
                    <a:pt x="482" y="5303"/>
                  </a:lnTo>
                  <a:lnTo>
                    <a:pt x="482" y="5236"/>
                  </a:lnTo>
                  <a:lnTo>
                    <a:pt x="482" y="3863"/>
                  </a:lnTo>
                  <a:close/>
                  <a:moveTo>
                    <a:pt x="4560" y="3863"/>
                  </a:moveTo>
                  <a:lnTo>
                    <a:pt x="4560" y="5303"/>
                  </a:lnTo>
                  <a:lnTo>
                    <a:pt x="2762" y="5303"/>
                  </a:lnTo>
                  <a:lnTo>
                    <a:pt x="2762" y="3863"/>
                  </a:lnTo>
                  <a:close/>
                  <a:moveTo>
                    <a:pt x="6841" y="3863"/>
                  </a:moveTo>
                  <a:lnTo>
                    <a:pt x="6841" y="5303"/>
                  </a:lnTo>
                  <a:lnTo>
                    <a:pt x="5042" y="5303"/>
                  </a:lnTo>
                  <a:lnTo>
                    <a:pt x="5042" y="3863"/>
                  </a:lnTo>
                  <a:close/>
                  <a:moveTo>
                    <a:pt x="9120" y="3863"/>
                  </a:moveTo>
                  <a:lnTo>
                    <a:pt x="9120" y="5303"/>
                  </a:lnTo>
                  <a:lnTo>
                    <a:pt x="7321" y="5303"/>
                  </a:lnTo>
                  <a:lnTo>
                    <a:pt x="7321" y="3863"/>
                  </a:lnTo>
                  <a:close/>
                  <a:moveTo>
                    <a:pt x="11401" y="3863"/>
                  </a:moveTo>
                  <a:lnTo>
                    <a:pt x="11401" y="5303"/>
                  </a:lnTo>
                  <a:lnTo>
                    <a:pt x="9602" y="5303"/>
                  </a:lnTo>
                  <a:lnTo>
                    <a:pt x="9602" y="3863"/>
                  </a:lnTo>
                  <a:close/>
                  <a:moveTo>
                    <a:pt x="13680" y="3863"/>
                  </a:moveTo>
                  <a:lnTo>
                    <a:pt x="13680" y="5303"/>
                  </a:lnTo>
                  <a:lnTo>
                    <a:pt x="11881" y="5303"/>
                  </a:lnTo>
                  <a:lnTo>
                    <a:pt x="11881" y="3863"/>
                  </a:lnTo>
                  <a:close/>
                  <a:moveTo>
                    <a:pt x="15967" y="3863"/>
                  </a:moveTo>
                  <a:lnTo>
                    <a:pt x="15967" y="5303"/>
                  </a:lnTo>
                  <a:lnTo>
                    <a:pt x="14168" y="5303"/>
                  </a:lnTo>
                  <a:lnTo>
                    <a:pt x="14168" y="3863"/>
                  </a:lnTo>
                  <a:close/>
                  <a:moveTo>
                    <a:pt x="2278" y="5785"/>
                  </a:moveTo>
                  <a:cubicBezTo>
                    <a:pt x="2173" y="6173"/>
                    <a:pt x="1817" y="6459"/>
                    <a:pt x="1397" y="6459"/>
                  </a:cubicBezTo>
                  <a:cubicBezTo>
                    <a:pt x="975" y="6459"/>
                    <a:pt x="619" y="6173"/>
                    <a:pt x="514" y="5785"/>
                  </a:cubicBezTo>
                  <a:close/>
                  <a:moveTo>
                    <a:pt x="4553" y="5785"/>
                  </a:moveTo>
                  <a:cubicBezTo>
                    <a:pt x="4446" y="6173"/>
                    <a:pt x="4092" y="6459"/>
                    <a:pt x="3670" y="6459"/>
                  </a:cubicBezTo>
                  <a:cubicBezTo>
                    <a:pt x="3250" y="6459"/>
                    <a:pt x="2894" y="6173"/>
                    <a:pt x="2789" y="5785"/>
                  </a:cubicBezTo>
                  <a:close/>
                  <a:moveTo>
                    <a:pt x="6826" y="5785"/>
                  </a:moveTo>
                  <a:cubicBezTo>
                    <a:pt x="6720" y="6173"/>
                    <a:pt x="6365" y="6459"/>
                    <a:pt x="5945" y="6459"/>
                  </a:cubicBezTo>
                  <a:cubicBezTo>
                    <a:pt x="5523" y="6459"/>
                    <a:pt x="5167" y="6173"/>
                    <a:pt x="5062" y="5785"/>
                  </a:cubicBezTo>
                  <a:close/>
                  <a:moveTo>
                    <a:pt x="9101" y="5785"/>
                  </a:moveTo>
                  <a:cubicBezTo>
                    <a:pt x="8994" y="6173"/>
                    <a:pt x="8640" y="6459"/>
                    <a:pt x="8218" y="6459"/>
                  </a:cubicBezTo>
                  <a:cubicBezTo>
                    <a:pt x="7797" y="6459"/>
                    <a:pt x="7442" y="6173"/>
                    <a:pt x="7336" y="5785"/>
                  </a:cubicBezTo>
                  <a:close/>
                  <a:moveTo>
                    <a:pt x="11374" y="5785"/>
                  </a:moveTo>
                  <a:cubicBezTo>
                    <a:pt x="11268" y="6173"/>
                    <a:pt x="10913" y="6459"/>
                    <a:pt x="10492" y="6459"/>
                  </a:cubicBezTo>
                  <a:cubicBezTo>
                    <a:pt x="10071" y="6459"/>
                    <a:pt x="9715" y="6173"/>
                    <a:pt x="9610" y="5785"/>
                  </a:cubicBezTo>
                  <a:close/>
                  <a:moveTo>
                    <a:pt x="13648" y="5785"/>
                  </a:moveTo>
                  <a:cubicBezTo>
                    <a:pt x="13541" y="6173"/>
                    <a:pt x="13187" y="6459"/>
                    <a:pt x="12766" y="6459"/>
                  </a:cubicBezTo>
                  <a:cubicBezTo>
                    <a:pt x="12345" y="6459"/>
                    <a:pt x="11990" y="6173"/>
                    <a:pt x="11884" y="5785"/>
                  </a:cubicBezTo>
                  <a:close/>
                  <a:moveTo>
                    <a:pt x="15949" y="5785"/>
                  </a:moveTo>
                  <a:cubicBezTo>
                    <a:pt x="15843" y="6173"/>
                    <a:pt x="15488" y="6459"/>
                    <a:pt x="15067" y="6459"/>
                  </a:cubicBezTo>
                  <a:cubicBezTo>
                    <a:pt x="14646" y="6459"/>
                    <a:pt x="14292" y="6173"/>
                    <a:pt x="14185" y="5785"/>
                  </a:cubicBezTo>
                  <a:close/>
                  <a:moveTo>
                    <a:pt x="8323" y="7771"/>
                  </a:moveTo>
                  <a:cubicBezTo>
                    <a:pt x="9188" y="7771"/>
                    <a:pt x="9893" y="8476"/>
                    <a:pt x="9893" y="9341"/>
                  </a:cubicBezTo>
                  <a:lnTo>
                    <a:pt x="9893" y="12863"/>
                  </a:lnTo>
                  <a:lnTo>
                    <a:pt x="6571" y="12863"/>
                  </a:lnTo>
                  <a:lnTo>
                    <a:pt x="6571" y="9341"/>
                  </a:lnTo>
                  <a:cubicBezTo>
                    <a:pt x="6571" y="8476"/>
                    <a:pt x="7275" y="7771"/>
                    <a:pt x="8141" y="7771"/>
                  </a:cubicBezTo>
                  <a:close/>
                  <a:moveTo>
                    <a:pt x="11303" y="13343"/>
                  </a:moveTo>
                  <a:lnTo>
                    <a:pt x="11303" y="14065"/>
                  </a:lnTo>
                  <a:lnTo>
                    <a:pt x="5160" y="14065"/>
                  </a:lnTo>
                  <a:lnTo>
                    <a:pt x="5160" y="13343"/>
                  </a:lnTo>
                  <a:close/>
                  <a:moveTo>
                    <a:pt x="12101" y="14554"/>
                  </a:moveTo>
                  <a:lnTo>
                    <a:pt x="12101" y="15274"/>
                  </a:lnTo>
                  <a:lnTo>
                    <a:pt x="4363" y="15274"/>
                  </a:lnTo>
                  <a:lnTo>
                    <a:pt x="4363" y="14554"/>
                  </a:lnTo>
                  <a:close/>
                  <a:moveTo>
                    <a:pt x="13917" y="6334"/>
                  </a:moveTo>
                  <a:cubicBezTo>
                    <a:pt x="14168" y="6700"/>
                    <a:pt x="14590" y="6941"/>
                    <a:pt x="15067" y="6941"/>
                  </a:cubicBezTo>
                  <a:cubicBezTo>
                    <a:pt x="15417" y="6941"/>
                    <a:pt x="15736" y="6811"/>
                    <a:pt x="15982" y="6597"/>
                  </a:cubicBezTo>
                  <a:lnTo>
                    <a:pt x="15982" y="15274"/>
                  </a:lnTo>
                  <a:lnTo>
                    <a:pt x="12582" y="15274"/>
                  </a:lnTo>
                  <a:lnTo>
                    <a:pt x="12582" y="14538"/>
                  </a:lnTo>
                  <a:cubicBezTo>
                    <a:pt x="12582" y="14282"/>
                    <a:pt x="12374" y="14072"/>
                    <a:pt x="12116" y="14072"/>
                  </a:cubicBezTo>
                  <a:lnTo>
                    <a:pt x="11785" y="14072"/>
                  </a:lnTo>
                  <a:lnTo>
                    <a:pt x="11785" y="13328"/>
                  </a:lnTo>
                  <a:cubicBezTo>
                    <a:pt x="11785" y="13070"/>
                    <a:pt x="11576" y="12863"/>
                    <a:pt x="11319" y="12863"/>
                  </a:cubicBezTo>
                  <a:lnTo>
                    <a:pt x="10375" y="12863"/>
                  </a:lnTo>
                  <a:lnTo>
                    <a:pt x="10375" y="9341"/>
                  </a:lnTo>
                  <a:cubicBezTo>
                    <a:pt x="10375" y="8209"/>
                    <a:pt x="9455" y="7289"/>
                    <a:pt x="8323" y="7289"/>
                  </a:cubicBezTo>
                  <a:lnTo>
                    <a:pt x="8139" y="7289"/>
                  </a:lnTo>
                  <a:cubicBezTo>
                    <a:pt x="7010" y="7289"/>
                    <a:pt x="6089" y="8209"/>
                    <a:pt x="6089" y="9341"/>
                  </a:cubicBezTo>
                  <a:lnTo>
                    <a:pt x="6089" y="12863"/>
                  </a:lnTo>
                  <a:lnTo>
                    <a:pt x="5145" y="12863"/>
                  </a:lnTo>
                  <a:cubicBezTo>
                    <a:pt x="4887" y="12863"/>
                    <a:pt x="4679" y="13070"/>
                    <a:pt x="4679" y="13328"/>
                  </a:cubicBezTo>
                  <a:lnTo>
                    <a:pt x="4679" y="14072"/>
                  </a:lnTo>
                  <a:lnTo>
                    <a:pt x="4346" y="14072"/>
                  </a:lnTo>
                  <a:cubicBezTo>
                    <a:pt x="4090" y="14072"/>
                    <a:pt x="3881" y="14282"/>
                    <a:pt x="3881" y="14538"/>
                  </a:cubicBezTo>
                  <a:lnTo>
                    <a:pt x="3881" y="15274"/>
                  </a:lnTo>
                  <a:lnTo>
                    <a:pt x="482" y="15274"/>
                  </a:lnTo>
                  <a:lnTo>
                    <a:pt x="482" y="6597"/>
                  </a:lnTo>
                  <a:cubicBezTo>
                    <a:pt x="728" y="6811"/>
                    <a:pt x="1047" y="6941"/>
                    <a:pt x="1397" y="6941"/>
                  </a:cubicBezTo>
                  <a:cubicBezTo>
                    <a:pt x="1865" y="6941"/>
                    <a:pt x="2279" y="6707"/>
                    <a:pt x="2533" y="6353"/>
                  </a:cubicBezTo>
                  <a:cubicBezTo>
                    <a:pt x="2787" y="6707"/>
                    <a:pt x="3201" y="6941"/>
                    <a:pt x="3670" y="6941"/>
                  </a:cubicBezTo>
                  <a:cubicBezTo>
                    <a:pt x="4138" y="6941"/>
                    <a:pt x="4554" y="6707"/>
                    <a:pt x="4807" y="6353"/>
                  </a:cubicBezTo>
                  <a:cubicBezTo>
                    <a:pt x="5060" y="6707"/>
                    <a:pt x="5476" y="6941"/>
                    <a:pt x="5945" y="6941"/>
                  </a:cubicBezTo>
                  <a:cubicBezTo>
                    <a:pt x="6413" y="6941"/>
                    <a:pt x="6827" y="6707"/>
                    <a:pt x="7080" y="6353"/>
                  </a:cubicBezTo>
                  <a:cubicBezTo>
                    <a:pt x="7333" y="6707"/>
                    <a:pt x="7749" y="6941"/>
                    <a:pt x="8218" y="6941"/>
                  </a:cubicBezTo>
                  <a:cubicBezTo>
                    <a:pt x="8686" y="6941"/>
                    <a:pt x="9102" y="6707"/>
                    <a:pt x="9355" y="6353"/>
                  </a:cubicBezTo>
                  <a:cubicBezTo>
                    <a:pt x="9608" y="6707"/>
                    <a:pt x="10024" y="6941"/>
                    <a:pt x="10492" y="6941"/>
                  </a:cubicBezTo>
                  <a:cubicBezTo>
                    <a:pt x="10961" y="6941"/>
                    <a:pt x="11375" y="6707"/>
                    <a:pt x="11628" y="6353"/>
                  </a:cubicBezTo>
                  <a:cubicBezTo>
                    <a:pt x="11883" y="6707"/>
                    <a:pt x="12297" y="6941"/>
                    <a:pt x="12766" y="6941"/>
                  </a:cubicBezTo>
                  <a:cubicBezTo>
                    <a:pt x="13243" y="6941"/>
                    <a:pt x="13665" y="6700"/>
                    <a:pt x="13917" y="6334"/>
                  </a:cubicBezTo>
                  <a:close/>
                  <a:moveTo>
                    <a:pt x="2084" y="1"/>
                  </a:moveTo>
                  <a:cubicBezTo>
                    <a:pt x="1895" y="1"/>
                    <a:pt x="1722" y="108"/>
                    <a:pt x="1639" y="277"/>
                  </a:cubicBezTo>
                  <a:cubicBezTo>
                    <a:pt x="1639" y="277"/>
                    <a:pt x="14" y="3544"/>
                    <a:pt x="12" y="3545"/>
                  </a:cubicBezTo>
                  <a:cubicBezTo>
                    <a:pt x="6" y="3564"/>
                    <a:pt x="3" y="3582"/>
                    <a:pt x="2" y="3601"/>
                  </a:cubicBezTo>
                  <a:cubicBezTo>
                    <a:pt x="2" y="3604"/>
                    <a:pt x="0" y="15515"/>
                    <a:pt x="0" y="15515"/>
                  </a:cubicBezTo>
                  <a:cubicBezTo>
                    <a:pt x="0" y="15648"/>
                    <a:pt x="109" y="15756"/>
                    <a:pt x="241" y="15756"/>
                  </a:cubicBezTo>
                  <a:lnTo>
                    <a:pt x="16223" y="15756"/>
                  </a:lnTo>
                  <a:cubicBezTo>
                    <a:pt x="16355" y="15756"/>
                    <a:pt x="16462" y="15649"/>
                    <a:pt x="16462" y="15517"/>
                  </a:cubicBezTo>
                  <a:cubicBezTo>
                    <a:pt x="16462" y="15506"/>
                    <a:pt x="16462" y="15496"/>
                    <a:pt x="16462" y="15485"/>
                  </a:cubicBezTo>
                  <a:cubicBezTo>
                    <a:pt x="16462" y="15375"/>
                    <a:pt x="16467" y="3579"/>
                    <a:pt x="16467" y="3579"/>
                  </a:cubicBezTo>
                  <a:cubicBezTo>
                    <a:pt x="16467" y="3554"/>
                    <a:pt x="16462" y="3532"/>
                    <a:pt x="16452" y="3509"/>
                  </a:cubicBezTo>
                  <a:cubicBezTo>
                    <a:pt x="16407" y="3417"/>
                    <a:pt x="16334" y="3306"/>
                    <a:pt x="16292" y="3222"/>
                  </a:cubicBezTo>
                  <a:cubicBezTo>
                    <a:pt x="16199" y="3035"/>
                    <a:pt x="16105" y="2848"/>
                    <a:pt x="16012" y="2661"/>
                  </a:cubicBezTo>
                  <a:lnTo>
                    <a:pt x="15622" y="1878"/>
                  </a:lnTo>
                  <a:cubicBezTo>
                    <a:pt x="15578" y="1791"/>
                    <a:pt x="15489" y="1736"/>
                    <a:pt x="15397" y="1736"/>
                  </a:cubicBezTo>
                  <a:cubicBezTo>
                    <a:pt x="15365" y="1736"/>
                    <a:pt x="15332" y="1743"/>
                    <a:pt x="15301" y="1757"/>
                  </a:cubicBezTo>
                  <a:cubicBezTo>
                    <a:pt x="15177" y="1815"/>
                    <a:pt x="15126" y="1962"/>
                    <a:pt x="15186" y="2084"/>
                  </a:cubicBezTo>
                  <a:lnTo>
                    <a:pt x="15833" y="3381"/>
                  </a:lnTo>
                  <a:lnTo>
                    <a:pt x="15833" y="3381"/>
                  </a:lnTo>
                  <a:lnTo>
                    <a:pt x="8231" y="3380"/>
                  </a:lnTo>
                  <a:lnTo>
                    <a:pt x="630" y="3381"/>
                  </a:lnTo>
                  <a:lnTo>
                    <a:pt x="2070" y="492"/>
                  </a:lnTo>
                  <a:cubicBezTo>
                    <a:pt x="2073" y="486"/>
                    <a:pt x="2078" y="483"/>
                    <a:pt x="2084" y="483"/>
                  </a:cubicBezTo>
                  <a:lnTo>
                    <a:pt x="14379" y="483"/>
                  </a:lnTo>
                  <a:cubicBezTo>
                    <a:pt x="14385" y="483"/>
                    <a:pt x="14391" y="486"/>
                    <a:pt x="14394" y="492"/>
                  </a:cubicBezTo>
                  <a:lnTo>
                    <a:pt x="14680" y="1067"/>
                  </a:lnTo>
                  <a:cubicBezTo>
                    <a:pt x="14724" y="1154"/>
                    <a:pt x="14813" y="1209"/>
                    <a:pt x="14905" y="1209"/>
                  </a:cubicBezTo>
                  <a:cubicBezTo>
                    <a:pt x="14938" y="1209"/>
                    <a:pt x="14970" y="1202"/>
                    <a:pt x="15001" y="1188"/>
                  </a:cubicBezTo>
                  <a:cubicBezTo>
                    <a:pt x="15125" y="1131"/>
                    <a:pt x="15176" y="983"/>
                    <a:pt x="15116" y="861"/>
                  </a:cubicBezTo>
                  <a:lnTo>
                    <a:pt x="14825" y="277"/>
                  </a:lnTo>
                  <a:cubicBezTo>
                    <a:pt x="14741" y="108"/>
                    <a:pt x="14567" y="1"/>
                    <a:pt x="14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3"/>
            <p:cNvSpPr/>
            <p:nvPr/>
          </p:nvSpPr>
          <p:spPr>
            <a:xfrm>
              <a:off x="7461058" y="3683232"/>
              <a:ext cx="110863" cy="124581"/>
            </a:xfrm>
            <a:custGeom>
              <a:avLst/>
              <a:gdLst/>
              <a:ahLst/>
              <a:cxnLst/>
              <a:rect l="l" t="t" r="r" b="b"/>
              <a:pathLst>
                <a:path w="4065" h="4568" extrusionOk="0">
                  <a:moveTo>
                    <a:pt x="1754" y="500"/>
                  </a:moveTo>
                  <a:cubicBezTo>
                    <a:pt x="1657" y="744"/>
                    <a:pt x="1419" y="918"/>
                    <a:pt x="1141" y="918"/>
                  </a:cubicBezTo>
                  <a:cubicBezTo>
                    <a:pt x="864" y="918"/>
                    <a:pt x="624" y="744"/>
                    <a:pt x="528" y="500"/>
                  </a:cubicBezTo>
                  <a:close/>
                  <a:moveTo>
                    <a:pt x="3524" y="500"/>
                  </a:moveTo>
                  <a:cubicBezTo>
                    <a:pt x="3427" y="744"/>
                    <a:pt x="3189" y="918"/>
                    <a:pt x="2911" y="918"/>
                  </a:cubicBezTo>
                  <a:cubicBezTo>
                    <a:pt x="2632" y="918"/>
                    <a:pt x="2394" y="744"/>
                    <a:pt x="2298" y="500"/>
                  </a:cubicBezTo>
                  <a:close/>
                  <a:moveTo>
                    <a:pt x="2027" y="976"/>
                  </a:moveTo>
                  <a:cubicBezTo>
                    <a:pt x="2234" y="1234"/>
                    <a:pt x="2554" y="1400"/>
                    <a:pt x="2911" y="1400"/>
                  </a:cubicBezTo>
                  <a:cubicBezTo>
                    <a:pt x="3158" y="1400"/>
                    <a:pt x="3385" y="1320"/>
                    <a:pt x="3572" y="1187"/>
                  </a:cubicBezTo>
                  <a:lnTo>
                    <a:pt x="3583" y="4054"/>
                  </a:lnTo>
                  <a:cubicBezTo>
                    <a:pt x="3583" y="4063"/>
                    <a:pt x="3580" y="4071"/>
                    <a:pt x="3574" y="4077"/>
                  </a:cubicBezTo>
                  <a:cubicBezTo>
                    <a:pt x="3568" y="4083"/>
                    <a:pt x="3560" y="4086"/>
                    <a:pt x="3551" y="4086"/>
                  </a:cubicBezTo>
                  <a:lnTo>
                    <a:pt x="528" y="4086"/>
                  </a:lnTo>
                  <a:cubicBezTo>
                    <a:pt x="510" y="4086"/>
                    <a:pt x="496" y="4072"/>
                    <a:pt x="496" y="4055"/>
                  </a:cubicBezTo>
                  <a:lnTo>
                    <a:pt x="485" y="1192"/>
                  </a:lnTo>
                  <a:lnTo>
                    <a:pt x="485" y="1192"/>
                  </a:lnTo>
                  <a:cubicBezTo>
                    <a:pt x="671" y="1323"/>
                    <a:pt x="897" y="1400"/>
                    <a:pt x="1141" y="1400"/>
                  </a:cubicBezTo>
                  <a:cubicBezTo>
                    <a:pt x="1498" y="1400"/>
                    <a:pt x="1817" y="1234"/>
                    <a:pt x="2027" y="976"/>
                  </a:cubicBezTo>
                  <a:close/>
                  <a:moveTo>
                    <a:pt x="241" y="0"/>
                  </a:moveTo>
                  <a:cubicBezTo>
                    <a:pt x="178" y="0"/>
                    <a:pt x="116" y="26"/>
                    <a:pt x="71" y="71"/>
                  </a:cubicBezTo>
                  <a:cubicBezTo>
                    <a:pt x="26" y="116"/>
                    <a:pt x="0" y="178"/>
                    <a:pt x="0" y="241"/>
                  </a:cubicBezTo>
                  <a:lnTo>
                    <a:pt x="0" y="258"/>
                  </a:lnTo>
                  <a:cubicBezTo>
                    <a:pt x="0" y="259"/>
                    <a:pt x="0" y="259"/>
                    <a:pt x="0" y="259"/>
                  </a:cubicBezTo>
                  <a:cubicBezTo>
                    <a:pt x="0" y="261"/>
                    <a:pt x="0" y="261"/>
                    <a:pt x="0" y="262"/>
                  </a:cubicBezTo>
                  <a:lnTo>
                    <a:pt x="14" y="4057"/>
                  </a:lnTo>
                  <a:cubicBezTo>
                    <a:pt x="15" y="4339"/>
                    <a:pt x="244" y="4568"/>
                    <a:pt x="528" y="4568"/>
                  </a:cubicBezTo>
                  <a:lnTo>
                    <a:pt x="3551" y="4568"/>
                  </a:lnTo>
                  <a:cubicBezTo>
                    <a:pt x="3688" y="4568"/>
                    <a:pt x="3818" y="4515"/>
                    <a:pt x="3914" y="4417"/>
                  </a:cubicBezTo>
                  <a:cubicBezTo>
                    <a:pt x="4010" y="4319"/>
                    <a:pt x="4065" y="4191"/>
                    <a:pt x="4065" y="4052"/>
                  </a:cubicBezTo>
                  <a:lnTo>
                    <a:pt x="4051" y="240"/>
                  </a:lnTo>
                  <a:cubicBezTo>
                    <a:pt x="4050" y="107"/>
                    <a:pt x="3943" y="0"/>
                    <a:pt x="3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3"/>
            <p:cNvSpPr/>
            <p:nvPr/>
          </p:nvSpPr>
          <p:spPr>
            <a:xfrm>
              <a:off x="7498121" y="3732268"/>
              <a:ext cx="18436" cy="18163"/>
            </a:xfrm>
            <a:custGeom>
              <a:avLst/>
              <a:gdLst/>
              <a:ahLst/>
              <a:cxnLst/>
              <a:rect l="l" t="t" r="r" b="b"/>
              <a:pathLst>
                <a:path w="676" h="666" extrusionOk="0">
                  <a:moveTo>
                    <a:pt x="402" y="1"/>
                  </a:moveTo>
                  <a:cubicBezTo>
                    <a:pt x="326" y="1"/>
                    <a:pt x="251" y="37"/>
                    <a:pt x="204" y="103"/>
                  </a:cubicBezTo>
                  <a:lnTo>
                    <a:pt x="77" y="286"/>
                  </a:lnTo>
                  <a:cubicBezTo>
                    <a:pt x="0" y="394"/>
                    <a:pt x="27" y="545"/>
                    <a:pt x="136" y="622"/>
                  </a:cubicBezTo>
                  <a:cubicBezTo>
                    <a:pt x="178" y="650"/>
                    <a:pt x="226" y="665"/>
                    <a:pt x="273" y="665"/>
                  </a:cubicBezTo>
                  <a:cubicBezTo>
                    <a:pt x="350" y="665"/>
                    <a:pt x="423" y="629"/>
                    <a:pt x="470" y="561"/>
                  </a:cubicBezTo>
                  <a:lnTo>
                    <a:pt x="598" y="380"/>
                  </a:lnTo>
                  <a:cubicBezTo>
                    <a:pt x="675" y="271"/>
                    <a:pt x="648" y="121"/>
                    <a:pt x="539" y="45"/>
                  </a:cubicBezTo>
                  <a:cubicBezTo>
                    <a:pt x="498" y="15"/>
                    <a:pt x="450" y="1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3"/>
            <p:cNvSpPr/>
            <p:nvPr/>
          </p:nvSpPr>
          <p:spPr>
            <a:xfrm>
              <a:off x="7506630" y="3734749"/>
              <a:ext cx="29918" cy="34527"/>
            </a:xfrm>
            <a:custGeom>
              <a:avLst/>
              <a:gdLst/>
              <a:ahLst/>
              <a:cxnLst/>
              <a:rect l="l" t="t" r="r" b="b"/>
              <a:pathLst>
                <a:path w="1097" h="1266" extrusionOk="0">
                  <a:moveTo>
                    <a:pt x="824" y="1"/>
                  </a:moveTo>
                  <a:cubicBezTo>
                    <a:pt x="748" y="1"/>
                    <a:pt x="672" y="37"/>
                    <a:pt x="625" y="104"/>
                  </a:cubicBezTo>
                  <a:lnTo>
                    <a:pt x="77" y="886"/>
                  </a:lnTo>
                  <a:cubicBezTo>
                    <a:pt x="0" y="996"/>
                    <a:pt x="26" y="1145"/>
                    <a:pt x="136" y="1222"/>
                  </a:cubicBezTo>
                  <a:cubicBezTo>
                    <a:pt x="178" y="1252"/>
                    <a:pt x="226" y="1266"/>
                    <a:pt x="273" y="1266"/>
                  </a:cubicBezTo>
                  <a:cubicBezTo>
                    <a:pt x="350" y="1266"/>
                    <a:pt x="423" y="1229"/>
                    <a:pt x="470" y="1163"/>
                  </a:cubicBezTo>
                  <a:lnTo>
                    <a:pt x="1020" y="380"/>
                  </a:lnTo>
                  <a:cubicBezTo>
                    <a:pt x="1097" y="271"/>
                    <a:pt x="1070" y="121"/>
                    <a:pt x="961" y="44"/>
                  </a:cubicBezTo>
                  <a:cubicBezTo>
                    <a:pt x="919" y="15"/>
                    <a:pt x="871" y="1"/>
                    <a:pt x="8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3"/>
            <p:cNvSpPr/>
            <p:nvPr/>
          </p:nvSpPr>
          <p:spPr>
            <a:xfrm>
              <a:off x="7211351" y="3732268"/>
              <a:ext cx="18436" cy="18163"/>
            </a:xfrm>
            <a:custGeom>
              <a:avLst/>
              <a:gdLst/>
              <a:ahLst/>
              <a:cxnLst/>
              <a:rect l="l" t="t" r="r" b="b"/>
              <a:pathLst>
                <a:path w="676" h="666" extrusionOk="0">
                  <a:moveTo>
                    <a:pt x="401" y="1"/>
                  </a:moveTo>
                  <a:cubicBezTo>
                    <a:pt x="325" y="1"/>
                    <a:pt x="251" y="37"/>
                    <a:pt x="204" y="103"/>
                  </a:cubicBezTo>
                  <a:lnTo>
                    <a:pt x="76" y="286"/>
                  </a:lnTo>
                  <a:cubicBezTo>
                    <a:pt x="0" y="394"/>
                    <a:pt x="26" y="545"/>
                    <a:pt x="136" y="622"/>
                  </a:cubicBezTo>
                  <a:cubicBezTo>
                    <a:pt x="178" y="650"/>
                    <a:pt x="226" y="665"/>
                    <a:pt x="273" y="665"/>
                  </a:cubicBezTo>
                  <a:cubicBezTo>
                    <a:pt x="350" y="665"/>
                    <a:pt x="424" y="629"/>
                    <a:pt x="470" y="561"/>
                  </a:cubicBezTo>
                  <a:lnTo>
                    <a:pt x="598" y="380"/>
                  </a:lnTo>
                  <a:cubicBezTo>
                    <a:pt x="675" y="271"/>
                    <a:pt x="648" y="121"/>
                    <a:pt x="540" y="45"/>
                  </a:cubicBezTo>
                  <a:cubicBezTo>
                    <a:pt x="497" y="15"/>
                    <a:pt x="449" y="1"/>
                    <a:pt x="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3"/>
            <p:cNvSpPr/>
            <p:nvPr/>
          </p:nvSpPr>
          <p:spPr>
            <a:xfrm>
              <a:off x="7219860" y="3734749"/>
              <a:ext cx="29918" cy="34527"/>
            </a:xfrm>
            <a:custGeom>
              <a:avLst/>
              <a:gdLst/>
              <a:ahLst/>
              <a:cxnLst/>
              <a:rect l="l" t="t" r="r" b="b"/>
              <a:pathLst>
                <a:path w="1097" h="1266" extrusionOk="0">
                  <a:moveTo>
                    <a:pt x="823" y="1"/>
                  </a:moveTo>
                  <a:cubicBezTo>
                    <a:pt x="747" y="1"/>
                    <a:pt x="673" y="37"/>
                    <a:pt x="625" y="104"/>
                  </a:cubicBezTo>
                  <a:lnTo>
                    <a:pt x="76" y="886"/>
                  </a:lnTo>
                  <a:cubicBezTo>
                    <a:pt x="0" y="996"/>
                    <a:pt x="26" y="1145"/>
                    <a:pt x="136" y="1222"/>
                  </a:cubicBezTo>
                  <a:cubicBezTo>
                    <a:pt x="177" y="1252"/>
                    <a:pt x="225" y="1266"/>
                    <a:pt x="273" y="1266"/>
                  </a:cubicBezTo>
                  <a:cubicBezTo>
                    <a:pt x="350" y="1266"/>
                    <a:pt x="424" y="1229"/>
                    <a:pt x="470" y="1163"/>
                  </a:cubicBezTo>
                  <a:lnTo>
                    <a:pt x="1020" y="380"/>
                  </a:lnTo>
                  <a:cubicBezTo>
                    <a:pt x="1097" y="271"/>
                    <a:pt x="1070" y="121"/>
                    <a:pt x="961" y="44"/>
                  </a:cubicBezTo>
                  <a:cubicBezTo>
                    <a:pt x="919" y="15"/>
                    <a:pt x="871" y="1"/>
                    <a:pt x="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6" name="Google Shape;2956;p63"/>
          <p:cNvSpPr/>
          <p:nvPr/>
        </p:nvSpPr>
        <p:spPr>
          <a:xfrm>
            <a:off x="2171862" y="1710800"/>
            <a:ext cx="78000" cy="7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63"/>
          <p:cNvSpPr/>
          <p:nvPr/>
        </p:nvSpPr>
        <p:spPr>
          <a:xfrm>
            <a:off x="2670100" y="2438800"/>
            <a:ext cx="78000" cy="7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63"/>
          <p:cNvSpPr/>
          <p:nvPr/>
        </p:nvSpPr>
        <p:spPr>
          <a:xfrm>
            <a:off x="2670100" y="3166800"/>
            <a:ext cx="78000" cy="7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63"/>
          <p:cNvSpPr/>
          <p:nvPr/>
        </p:nvSpPr>
        <p:spPr>
          <a:xfrm>
            <a:off x="2171862" y="3894800"/>
            <a:ext cx="78000" cy="7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0" name="Google Shape;2960;p63"/>
          <p:cNvCxnSpPr>
            <a:stCxn id="2943" idx="3"/>
            <a:endCxn id="2939" idx="1"/>
          </p:cNvCxnSpPr>
          <p:nvPr/>
        </p:nvCxnSpPr>
        <p:spPr>
          <a:xfrm>
            <a:off x="4891495" y="1749800"/>
            <a:ext cx="109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1" name="Google Shape;2961;p63"/>
          <p:cNvCxnSpPr>
            <a:stCxn id="2938" idx="3"/>
            <a:endCxn id="2940" idx="1"/>
          </p:cNvCxnSpPr>
          <p:nvPr/>
        </p:nvCxnSpPr>
        <p:spPr>
          <a:xfrm>
            <a:off x="4891495" y="2477800"/>
            <a:ext cx="109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2" name="Google Shape;2962;p63"/>
          <p:cNvCxnSpPr>
            <a:stCxn id="2936" idx="3"/>
            <a:endCxn id="2937" idx="1"/>
          </p:cNvCxnSpPr>
          <p:nvPr/>
        </p:nvCxnSpPr>
        <p:spPr>
          <a:xfrm>
            <a:off x="4891495" y="3205800"/>
            <a:ext cx="109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63"/>
          <p:cNvCxnSpPr>
            <a:stCxn id="2941" idx="3"/>
            <a:endCxn id="2942" idx="1"/>
          </p:cNvCxnSpPr>
          <p:nvPr/>
        </p:nvCxnSpPr>
        <p:spPr>
          <a:xfrm>
            <a:off x="4891495" y="3933800"/>
            <a:ext cx="109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4" name="Google Shape;2964;p63"/>
          <p:cNvCxnSpPr>
            <a:stCxn id="2956" idx="6"/>
            <a:endCxn id="2943" idx="1"/>
          </p:cNvCxnSpPr>
          <p:nvPr/>
        </p:nvCxnSpPr>
        <p:spPr>
          <a:xfrm>
            <a:off x="2249862" y="1749800"/>
            <a:ext cx="135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5" name="Google Shape;2965;p63"/>
          <p:cNvCxnSpPr>
            <a:stCxn id="2957" idx="6"/>
            <a:endCxn id="2938" idx="1"/>
          </p:cNvCxnSpPr>
          <p:nvPr/>
        </p:nvCxnSpPr>
        <p:spPr>
          <a:xfrm>
            <a:off x="2748100" y="2477800"/>
            <a:ext cx="86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6" name="Google Shape;2966;p63"/>
          <p:cNvCxnSpPr>
            <a:stCxn id="2958" idx="6"/>
            <a:endCxn id="2936" idx="1"/>
          </p:cNvCxnSpPr>
          <p:nvPr/>
        </p:nvCxnSpPr>
        <p:spPr>
          <a:xfrm>
            <a:off x="2748100" y="3205800"/>
            <a:ext cx="86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7" name="Google Shape;2967;p63"/>
          <p:cNvCxnSpPr>
            <a:stCxn id="2959" idx="6"/>
            <a:endCxn id="2941" idx="1"/>
          </p:cNvCxnSpPr>
          <p:nvPr/>
        </p:nvCxnSpPr>
        <p:spPr>
          <a:xfrm>
            <a:off x="2249862" y="3933800"/>
            <a:ext cx="135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 need a table</a:t>
            </a:r>
            <a:endParaRPr/>
          </a:p>
        </p:txBody>
      </p:sp>
      <p:graphicFrame>
        <p:nvGraphicFramePr>
          <p:cNvPr id="2973" name="Google Shape;2973;p64"/>
          <p:cNvGraphicFramePr/>
          <p:nvPr/>
        </p:nvGraphicFramePr>
        <p:xfrm>
          <a:off x="1021225" y="142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{C5A086E3-46FE-42F4-833F-BC429C4BF4AF}</a:tableStyleId>
              </a:tblPr>
              <a:tblGrid>
                <a:gridCol w="20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2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4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hanga One"/>
                          <a:ea typeface="Changa One"/>
                          <a:cs typeface="Changa One"/>
                          <a:sym typeface="Changa One"/>
                        </a:rPr>
                        <a:t>Mercury</a:t>
                      </a:r>
                      <a:endParaRPr sz="2000">
                        <a:solidFill>
                          <a:schemeClr val="dk1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hanga One"/>
                          <a:ea typeface="Changa One"/>
                          <a:cs typeface="Changa One"/>
                          <a:sym typeface="Changa One"/>
                        </a:rPr>
                        <a:t>Mars</a:t>
                      </a:r>
                      <a:endParaRPr sz="2000">
                        <a:solidFill>
                          <a:schemeClr val="dk1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hanga One"/>
                          <a:ea typeface="Changa One"/>
                          <a:cs typeface="Changa One"/>
                          <a:sym typeface="Changa One"/>
                        </a:rPr>
                        <a:t>Venus</a:t>
                      </a:r>
                      <a:endParaRPr sz="2000">
                        <a:solidFill>
                          <a:schemeClr val="dk1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hanga One"/>
                          <a:ea typeface="Changa One"/>
                          <a:cs typeface="Changa One"/>
                          <a:sym typeface="Changa One"/>
                        </a:rPr>
                        <a:t>Saturn</a:t>
                      </a:r>
                      <a:endParaRPr sz="2000">
                        <a:solidFill>
                          <a:schemeClr val="dk1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Mercury is very small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345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655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245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942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Mars is a cold planet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635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533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654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114300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407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Venus is a hot planet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486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732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632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226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Saturn is a gas giant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267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246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853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246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Jupiter is a big planet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632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642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987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371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this graph</a:t>
            </a:r>
            <a:endParaRPr/>
          </a:p>
        </p:txBody>
      </p:sp>
      <p:sp>
        <p:nvSpPr>
          <p:cNvPr id="2979" name="Google Shape;2979;p65"/>
          <p:cNvSpPr txBox="1"/>
          <p:nvPr/>
        </p:nvSpPr>
        <p:spPr>
          <a:xfrm>
            <a:off x="981900" y="4378311"/>
            <a:ext cx="7180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80" name="Google Shape;2980;p65"/>
          <p:cNvSpPr txBox="1">
            <a:spLocks noGrp="1"/>
          </p:cNvSpPr>
          <p:nvPr>
            <p:ph type="title" idx="4294967295"/>
          </p:nvPr>
        </p:nvSpPr>
        <p:spPr>
          <a:xfrm>
            <a:off x="6418175" y="1389000"/>
            <a:ext cx="17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Venus</a:t>
            </a:r>
            <a:endParaRPr sz="2400"/>
          </a:p>
        </p:txBody>
      </p:sp>
      <p:sp>
        <p:nvSpPr>
          <p:cNvPr id="2981" name="Google Shape;2981;p65"/>
          <p:cNvSpPr txBox="1">
            <a:spLocks noGrp="1"/>
          </p:cNvSpPr>
          <p:nvPr>
            <p:ph type="subTitle" idx="4294967295"/>
          </p:nvPr>
        </p:nvSpPr>
        <p:spPr>
          <a:xfrm>
            <a:off x="6418175" y="1738773"/>
            <a:ext cx="17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 has very high temperatures</a:t>
            </a:r>
            <a:endParaRPr sz="1400"/>
          </a:p>
        </p:txBody>
      </p:sp>
      <p:pic>
        <p:nvPicPr>
          <p:cNvPr id="2982" name="Google Shape;2982;p65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700" y="1389000"/>
            <a:ext cx="4497699" cy="27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3" name="Google Shape;2983;p65"/>
          <p:cNvSpPr/>
          <p:nvPr/>
        </p:nvSpPr>
        <p:spPr>
          <a:xfrm>
            <a:off x="6020901" y="1571973"/>
            <a:ext cx="216600" cy="2166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65"/>
          <p:cNvSpPr txBox="1"/>
          <p:nvPr/>
        </p:nvSpPr>
        <p:spPr>
          <a:xfrm>
            <a:off x="5716750" y="3032525"/>
            <a:ext cx="254580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Venus has a beautiful name and is the second planet from the Sun. It’s terribly hot, even hotter than Mercury</a:t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66"/>
          <p:cNvSpPr txBox="1">
            <a:spLocks noGrp="1"/>
          </p:cNvSpPr>
          <p:nvPr>
            <p:ph type="subTitle" idx="3"/>
          </p:nvPr>
        </p:nvSpPr>
        <p:spPr>
          <a:xfrm>
            <a:off x="6135734" y="3072125"/>
            <a:ext cx="209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2990" name="Google Shape;2990;p66"/>
          <p:cNvSpPr txBox="1">
            <a:spLocks noGrp="1"/>
          </p:cNvSpPr>
          <p:nvPr>
            <p:ph type="subTitle" idx="4"/>
          </p:nvPr>
        </p:nvSpPr>
        <p:spPr>
          <a:xfrm>
            <a:off x="2319134" y="3072125"/>
            <a:ext cx="209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sp>
        <p:nvSpPr>
          <p:cNvPr id="2991" name="Google Shape;2991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992" name="Google Shape;2992;p66"/>
          <p:cNvSpPr txBox="1">
            <a:spLocks noGrp="1"/>
          </p:cNvSpPr>
          <p:nvPr>
            <p:ph type="subTitle" idx="1"/>
          </p:nvPr>
        </p:nvSpPr>
        <p:spPr>
          <a:xfrm>
            <a:off x="6135741" y="3380150"/>
            <a:ext cx="20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993" name="Google Shape;2993;p66"/>
          <p:cNvSpPr txBox="1">
            <a:spLocks noGrp="1"/>
          </p:cNvSpPr>
          <p:nvPr>
            <p:ph type="subTitle" idx="2"/>
          </p:nvPr>
        </p:nvSpPr>
        <p:spPr>
          <a:xfrm>
            <a:off x="2319323" y="3380150"/>
            <a:ext cx="20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994" name="Google Shape;2994;p66"/>
          <p:cNvSpPr txBox="1">
            <a:spLocks noGrp="1"/>
          </p:cNvSpPr>
          <p:nvPr>
            <p:ph type="subTitle" idx="5"/>
          </p:nvPr>
        </p:nvSpPr>
        <p:spPr>
          <a:xfrm>
            <a:off x="6135741" y="1952000"/>
            <a:ext cx="20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995" name="Google Shape;2995;p66"/>
          <p:cNvSpPr txBox="1">
            <a:spLocks noGrp="1"/>
          </p:cNvSpPr>
          <p:nvPr>
            <p:ph type="subTitle" idx="6"/>
          </p:nvPr>
        </p:nvSpPr>
        <p:spPr>
          <a:xfrm>
            <a:off x="2319323" y="1952000"/>
            <a:ext cx="20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996" name="Google Shape;2996;p66"/>
          <p:cNvSpPr txBox="1">
            <a:spLocks noGrp="1"/>
          </p:cNvSpPr>
          <p:nvPr>
            <p:ph type="subTitle" idx="7"/>
          </p:nvPr>
        </p:nvSpPr>
        <p:spPr>
          <a:xfrm>
            <a:off x="6135734" y="1643975"/>
            <a:ext cx="209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 Lee</a:t>
            </a:r>
            <a:endParaRPr/>
          </a:p>
        </p:txBody>
      </p:sp>
      <p:sp>
        <p:nvSpPr>
          <p:cNvPr id="2997" name="Google Shape;2997;p66"/>
          <p:cNvSpPr txBox="1">
            <a:spLocks noGrp="1"/>
          </p:cNvSpPr>
          <p:nvPr>
            <p:ph type="subTitle" idx="8"/>
          </p:nvPr>
        </p:nvSpPr>
        <p:spPr>
          <a:xfrm>
            <a:off x="2319134" y="1643975"/>
            <a:ext cx="2096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Doe</a:t>
            </a:r>
            <a:endParaRPr/>
          </a:p>
        </p:txBody>
      </p:sp>
      <p:pic>
        <p:nvPicPr>
          <p:cNvPr id="2998" name="Google Shape;2998;p6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793" t="2003" r="16016" b="60478"/>
          <a:stretch/>
        </p:blipFill>
        <p:spPr>
          <a:xfrm>
            <a:off x="911859" y="1420400"/>
            <a:ext cx="1178700" cy="1104300"/>
          </a:xfrm>
          <a:prstGeom prst="roundRect">
            <a:avLst>
              <a:gd name="adj" fmla="val 3455"/>
            </a:avLst>
          </a:prstGeom>
          <a:noFill/>
          <a:ln>
            <a:noFill/>
          </a:ln>
        </p:spPr>
      </p:pic>
      <p:pic>
        <p:nvPicPr>
          <p:cNvPr id="2999" name="Google Shape;2999;p6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1888" t="1037" r="21888" b="63916"/>
          <a:stretch/>
        </p:blipFill>
        <p:spPr>
          <a:xfrm>
            <a:off x="911859" y="2848550"/>
            <a:ext cx="1178700" cy="1104300"/>
          </a:xfrm>
          <a:prstGeom prst="roundRect">
            <a:avLst>
              <a:gd name="adj" fmla="val 3455"/>
            </a:avLst>
          </a:prstGeom>
          <a:noFill/>
          <a:ln>
            <a:noFill/>
          </a:ln>
        </p:spPr>
      </p:pic>
      <p:pic>
        <p:nvPicPr>
          <p:cNvPr id="3000" name="Google Shape;3000;p66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19411" t="15085" r="19430" b="46714"/>
          <a:stretch/>
        </p:blipFill>
        <p:spPr>
          <a:xfrm>
            <a:off x="4728434" y="1420400"/>
            <a:ext cx="1178700" cy="1104300"/>
          </a:xfrm>
          <a:prstGeom prst="roundRect">
            <a:avLst>
              <a:gd name="adj" fmla="val 3455"/>
            </a:avLst>
          </a:prstGeom>
          <a:noFill/>
          <a:ln>
            <a:noFill/>
          </a:ln>
        </p:spPr>
      </p:pic>
      <p:pic>
        <p:nvPicPr>
          <p:cNvPr id="3001" name="Google Shape;3001;p66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44015" t="9876" r="22163" b="42640"/>
          <a:stretch/>
        </p:blipFill>
        <p:spPr>
          <a:xfrm>
            <a:off x="4728434" y="2848550"/>
            <a:ext cx="1178700" cy="1104300"/>
          </a:xfrm>
          <a:prstGeom prst="roundRect">
            <a:avLst>
              <a:gd name="adj" fmla="val 3455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boomtowns </a:t>
            </a:r>
            <a:endParaRPr/>
          </a:p>
        </p:txBody>
      </p:sp>
      <p:graphicFrame>
        <p:nvGraphicFramePr>
          <p:cNvPr id="3007" name="Google Shape;3007;p67"/>
          <p:cNvGraphicFramePr/>
          <p:nvPr/>
        </p:nvGraphicFramePr>
        <p:xfrm>
          <a:off x="713200" y="12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{C5A086E3-46FE-42F4-833F-BC429C4BF4AF}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hanga One"/>
                          <a:ea typeface="Changa One"/>
                          <a:cs typeface="Changa One"/>
                          <a:sym typeface="Changa One"/>
                        </a:rPr>
                        <a:t>Boomtown</a:t>
                      </a:r>
                      <a:endParaRPr sz="1800">
                        <a:solidFill>
                          <a:schemeClr val="dk1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hanga One"/>
                          <a:ea typeface="Changa One"/>
                          <a:cs typeface="Changa One"/>
                          <a:sym typeface="Changa One"/>
                        </a:rPr>
                        <a:t>Location</a:t>
                      </a:r>
                      <a:endParaRPr sz="1800">
                        <a:solidFill>
                          <a:schemeClr val="dk1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hanga One"/>
                          <a:ea typeface="Changa One"/>
                          <a:cs typeface="Changa One"/>
                          <a:sym typeface="Changa One"/>
                        </a:rPr>
                        <a:t>Time period</a:t>
                      </a:r>
                      <a:endParaRPr sz="1800">
                        <a:solidFill>
                          <a:schemeClr val="dk1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hanga One"/>
                          <a:ea typeface="Changa One"/>
                          <a:cs typeface="Changa One"/>
                          <a:sym typeface="Changa One"/>
                        </a:rPr>
                        <a:t>Industry</a:t>
                      </a:r>
                      <a:endParaRPr sz="1800">
                        <a:solidFill>
                          <a:schemeClr val="dk1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San Francisco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California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1848-1855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Gold Rush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Tombstone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Arizona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1877-1890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Silver mining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Dodge City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Kansas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1872-1886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Cattle trade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Deadwood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South Dakota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1876-1879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Gold mining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Butte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Montana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1880s-1920s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Copper mining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Las Vegas 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Nevada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1930s-1940s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Entertainment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Silicon Valley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California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1950s-present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missioner"/>
                          <a:ea typeface="Commissioner"/>
                          <a:cs typeface="Commissioner"/>
                          <a:sym typeface="Commissioner"/>
                        </a:rPr>
                        <a:t>High-tech industries</a:t>
                      </a:r>
                      <a:endParaRPr>
                        <a:solidFill>
                          <a:schemeClr val="dk1"/>
                        </a:solidFill>
                        <a:latin typeface="Commissioner"/>
                        <a:ea typeface="Commissioner"/>
                        <a:cs typeface="Commissioner"/>
                        <a:sym typeface="Commission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 need other graph</a:t>
            </a:r>
            <a:endParaRPr/>
          </a:p>
        </p:txBody>
      </p:sp>
      <p:pic>
        <p:nvPicPr>
          <p:cNvPr id="3013" name="Google Shape;3013;p68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025" y="1200900"/>
            <a:ext cx="2928975" cy="29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4" name="Google Shape;3014;p68"/>
          <p:cNvSpPr txBox="1"/>
          <p:nvPr/>
        </p:nvSpPr>
        <p:spPr>
          <a:xfrm>
            <a:off x="4571975" y="4247500"/>
            <a:ext cx="38589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015" name="Google Shape;3015;p68"/>
          <p:cNvSpPr txBox="1">
            <a:spLocks noGrp="1"/>
          </p:cNvSpPr>
          <p:nvPr>
            <p:ph type="title" idx="4294967295"/>
          </p:nvPr>
        </p:nvSpPr>
        <p:spPr>
          <a:xfrm>
            <a:off x="2143925" y="1335775"/>
            <a:ext cx="1662600" cy="39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Venus</a:t>
            </a:r>
            <a:endParaRPr sz="2400"/>
          </a:p>
        </p:txBody>
      </p:sp>
      <p:sp>
        <p:nvSpPr>
          <p:cNvPr id="3016" name="Google Shape;3016;p68"/>
          <p:cNvSpPr txBox="1">
            <a:spLocks noGrp="1"/>
          </p:cNvSpPr>
          <p:nvPr>
            <p:ph type="subTitle" idx="4294967295"/>
          </p:nvPr>
        </p:nvSpPr>
        <p:spPr>
          <a:xfrm>
            <a:off x="2143925" y="1551225"/>
            <a:ext cx="1662600" cy="4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 has very high temperatures</a:t>
            </a:r>
            <a:endParaRPr sz="1400"/>
          </a:p>
        </p:txBody>
      </p:sp>
      <p:sp>
        <p:nvSpPr>
          <p:cNvPr id="3017" name="Google Shape;3017;p68"/>
          <p:cNvSpPr/>
          <p:nvPr/>
        </p:nvSpPr>
        <p:spPr>
          <a:xfrm>
            <a:off x="1246625" y="1394900"/>
            <a:ext cx="744900" cy="5727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68"/>
          <p:cNvSpPr txBox="1"/>
          <p:nvPr/>
        </p:nvSpPr>
        <p:spPr>
          <a:xfrm>
            <a:off x="1196525" y="1453550"/>
            <a:ext cx="8451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12%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019" name="Google Shape;3019;p68"/>
          <p:cNvSpPr txBox="1">
            <a:spLocks noGrp="1"/>
          </p:cNvSpPr>
          <p:nvPr>
            <p:ph type="title" idx="4294967295"/>
          </p:nvPr>
        </p:nvSpPr>
        <p:spPr>
          <a:xfrm>
            <a:off x="2143925" y="2162861"/>
            <a:ext cx="1662600" cy="39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Mercury</a:t>
            </a:r>
            <a:endParaRPr sz="2400"/>
          </a:p>
        </p:txBody>
      </p:sp>
      <p:sp>
        <p:nvSpPr>
          <p:cNvPr id="3020" name="Google Shape;3020;p68"/>
          <p:cNvSpPr txBox="1">
            <a:spLocks noGrp="1"/>
          </p:cNvSpPr>
          <p:nvPr>
            <p:ph type="subTitle" idx="4294967295"/>
          </p:nvPr>
        </p:nvSpPr>
        <p:spPr>
          <a:xfrm>
            <a:off x="2143925" y="2378236"/>
            <a:ext cx="1662600" cy="4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Mercury is the smallest planet</a:t>
            </a:r>
            <a:endParaRPr sz="1400"/>
          </a:p>
        </p:txBody>
      </p:sp>
      <p:sp>
        <p:nvSpPr>
          <p:cNvPr id="3021" name="Google Shape;3021;p68"/>
          <p:cNvSpPr/>
          <p:nvPr/>
        </p:nvSpPr>
        <p:spPr>
          <a:xfrm>
            <a:off x="1246625" y="2220313"/>
            <a:ext cx="744900" cy="5727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68"/>
          <p:cNvSpPr txBox="1"/>
          <p:nvPr/>
        </p:nvSpPr>
        <p:spPr>
          <a:xfrm>
            <a:off x="1196525" y="2280550"/>
            <a:ext cx="8451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rPr>
              <a:t>24%</a:t>
            </a:r>
            <a:endParaRPr sz="2200">
              <a:solidFill>
                <a:schemeClr val="lt2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023" name="Google Shape;3023;p68"/>
          <p:cNvSpPr txBox="1">
            <a:spLocks noGrp="1"/>
          </p:cNvSpPr>
          <p:nvPr>
            <p:ph type="title" idx="4294967295"/>
          </p:nvPr>
        </p:nvSpPr>
        <p:spPr>
          <a:xfrm>
            <a:off x="2143925" y="2989872"/>
            <a:ext cx="1662600" cy="39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Earth</a:t>
            </a:r>
            <a:endParaRPr sz="2400"/>
          </a:p>
        </p:txBody>
      </p:sp>
      <p:sp>
        <p:nvSpPr>
          <p:cNvPr id="3024" name="Google Shape;3024;p68"/>
          <p:cNvSpPr txBox="1">
            <a:spLocks noGrp="1"/>
          </p:cNvSpPr>
          <p:nvPr>
            <p:ph type="subTitle" idx="4294967295"/>
          </p:nvPr>
        </p:nvSpPr>
        <p:spPr>
          <a:xfrm>
            <a:off x="2143925" y="3205247"/>
            <a:ext cx="1662600" cy="4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Earth is the planet with life</a:t>
            </a:r>
            <a:endParaRPr sz="1400"/>
          </a:p>
        </p:txBody>
      </p:sp>
      <p:sp>
        <p:nvSpPr>
          <p:cNvPr id="3025" name="Google Shape;3025;p68"/>
          <p:cNvSpPr/>
          <p:nvPr/>
        </p:nvSpPr>
        <p:spPr>
          <a:xfrm>
            <a:off x="1246625" y="3045725"/>
            <a:ext cx="744900" cy="5727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68"/>
          <p:cNvSpPr txBox="1"/>
          <p:nvPr/>
        </p:nvSpPr>
        <p:spPr>
          <a:xfrm>
            <a:off x="1196525" y="3107560"/>
            <a:ext cx="8451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28%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027" name="Google Shape;3027;p68"/>
          <p:cNvSpPr txBox="1">
            <a:spLocks noGrp="1"/>
          </p:cNvSpPr>
          <p:nvPr>
            <p:ph type="title" idx="4294967295"/>
          </p:nvPr>
        </p:nvSpPr>
        <p:spPr>
          <a:xfrm>
            <a:off x="2143925" y="3812100"/>
            <a:ext cx="1662600" cy="39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Mars</a:t>
            </a:r>
            <a:endParaRPr sz="2400"/>
          </a:p>
        </p:txBody>
      </p:sp>
      <p:sp>
        <p:nvSpPr>
          <p:cNvPr id="3028" name="Google Shape;3028;p68"/>
          <p:cNvSpPr txBox="1">
            <a:spLocks noGrp="1"/>
          </p:cNvSpPr>
          <p:nvPr>
            <p:ph type="subTitle" idx="4294967295"/>
          </p:nvPr>
        </p:nvSpPr>
        <p:spPr>
          <a:xfrm>
            <a:off x="2143925" y="4027475"/>
            <a:ext cx="1662600" cy="4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 is full of iron oxide dust</a:t>
            </a:r>
            <a:endParaRPr sz="1400"/>
          </a:p>
        </p:txBody>
      </p:sp>
      <p:sp>
        <p:nvSpPr>
          <p:cNvPr id="3029" name="Google Shape;3029;p68"/>
          <p:cNvSpPr/>
          <p:nvPr/>
        </p:nvSpPr>
        <p:spPr>
          <a:xfrm>
            <a:off x="1246625" y="3871138"/>
            <a:ext cx="744900" cy="572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68"/>
          <p:cNvSpPr txBox="1"/>
          <p:nvPr/>
        </p:nvSpPr>
        <p:spPr>
          <a:xfrm>
            <a:off x="1196525" y="3929788"/>
            <a:ext cx="8451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rPr>
              <a:t>36%</a:t>
            </a:r>
            <a:endParaRPr sz="2200">
              <a:solidFill>
                <a:schemeClr val="dk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7"/>
          <p:cNvSpPr txBox="1">
            <a:spLocks noGrp="1"/>
          </p:cNvSpPr>
          <p:nvPr>
            <p:ph type="title"/>
          </p:nvPr>
        </p:nvSpPr>
        <p:spPr>
          <a:xfrm>
            <a:off x="516550" y="878469"/>
            <a:ext cx="35767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1.2 Objective</a:t>
            </a:r>
            <a:endParaRPr sz="3000" dirty="0"/>
          </a:p>
        </p:txBody>
      </p:sp>
      <p:sp>
        <p:nvSpPr>
          <p:cNvPr id="1445" name="Google Shape;1445;p37"/>
          <p:cNvSpPr/>
          <p:nvPr/>
        </p:nvSpPr>
        <p:spPr>
          <a:xfrm>
            <a:off x="539695" y="219707"/>
            <a:ext cx="7875" cy="1610"/>
          </a:xfrm>
          <a:custGeom>
            <a:avLst/>
            <a:gdLst/>
            <a:ahLst/>
            <a:cxnLst/>
            <a:rect l="l" t="t" r="r" b="b"/>
            <a:pathLst>
              <a:path w="181" h="37" extrusionOk="0">
                <a:moveTo>
                  <a:pt x="1" y="1"/>
                </a:moveTo>
                <a:cubicBezTo>
                  <a:pt x="60" y="17"/>
                  <a:pt x="118" y="30"/>
                  <a:pt x="180" y="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26;p37">
            <a:extLst>
              <a:ext uri="{FF2B5EF4-FFF2-40B4-BE49-F238E27FC236}">
                <a16:creationId xmlns:a16="http://schemas.microsoft.com/office/drawing/2014/main" id="{84032B57-3D70-186A-98D2-FB39FC001CB0}"/>
              </a:ext>
            </a:extLst>
          </p:cNvPr>
          <p:cNvSpPr txBox="1">
            <a:spLocks/>
          </p:cNvSpPr>
          <p:nvPr/>
        </p:nvSpPr>
        <p:spPr>
          <a:xfrm>
            <a:off x="4907372" y="3458428"/>
            <a:ext cx="35847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 b="0" i="0" u="none" strike="noStrike" cap="non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 b="0" i="0" u="none" strike="noStrike" cap="non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 b="0" i="0" u="none" strike="noStrike" cap="non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 b="0" i="0" u="none" strike="noStrike" cap="non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 b="0" i="0" u="none" strike="noStrike" cap="non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 b="0" i="0" u="none" strike="noStrike" cap="non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 b="0" i="0" u="none" strike="noStrike" cap="non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 b="0" i="0" u="none" strike="noStrike" cap="non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nga One"/>
              <a:buNone/>
              <a:defRPr sz="3500" b="0" i="0" u="none" strike="noStrike" cap="non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9pPr>
          </a:lstStyle>
          <a:p>
            <a:pPr algn="ctr"/>
            <a:r>
              <a:rPr lang="en-US" sz="3000" dirty="0"/>
              <a:t>1.3 Scope</a:t>
            </a:r>
          </a:p>
        </p:txBody>
      </p:sp>
      <p:sp>
        <p:nvSpPr>
          <p:cNvPr id="1413" name="Rectangle 1">
            <a:extLst>
              <a:ext uri="{FF2B5EF4-FFF2-40B4-BE49-F238E27FC236}">
                <a16:creationId xmlns:a16="http://schemas.microsoft.com/office/drawing/2014/main" id="{E5483D0A-2358-5929-89D8-646A44013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52" y="1726325"/>
            <a:ext cx="3993982" cy="235962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Develop a back-end system for an estate management website using modern Java-based frameworks.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Provide a comprehensive API to support functionalities such as property listing, user authentication, role-based access control, and data persistence. </a:t>
            </a:r>
          </a:p>
        </p:txBody>
      </p:sp>
      <p:grpSp>
        <p:nvGrpSpPr>
          <p:cNvPr id="1416" name="Google Shape;1619;p38">
            <a:extLst>
              <a:ext uri="{FF2B5EF4-FFF2-40B4-BE49-F238E27FC236}">
                <a16:creationId xmlns:a16="http://schemas.microsoft.com/office/drawing/2014/main" id="{6B43AFD6-8B4F-5DCA-F0D1-B4C99C82C7D1}"/>
              </a:ext>
            </a:extLst>
          </p:cNvPr>
          <p:cNvGrpSpPr/>
          <p:nvPr/>
        </p:nvGrpSpPr>
        <p:grpSpPr>
          <a:xfrm>
            <a:off x="6564723" y="4330352"/>
            <a:ext cx="2002598" cy="1275090"/>
            <a:chOff x="4548805" y="2700753"/>
            <a:chExt cx="832647" cy="530139"/>
          </a:xfrm>
        </p:grpSpPr>
        <p:sp>
          <p:nvSpPr>
            <p:cNvPr id="1417" name="Google Shape;1620;p38">
              <a:extLst>
                <a:ext uri="{FF2B5EF4-FFF2-40B4-BE49-F238E27FC236}">
                  <a16:creationId xmlns:a16="http://schemas.microsoft.com/office/drawing/2014/main" id="{C60EB184-6A43-824A-219E-4B6B1A89FECF}"/>
                </a:ext>
              </a:extLst>
            </p:cNvPr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621;p38">
              <a:extLst>
                <a:ext uri="{FF2B5EF4-FFF2-40B4-BE49-F238E27FC236}">
                  <a16:creationId xmlns:a16="http://schemas.microsoft.com/office/drawing/2014/main" id="{47307D47-6FD2-E682-AE8B-A795B1330E7D}"/>
                </a:ext>
              </a:extLst>
            </p:cNvPr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622;p38">
              <a:extLst>
                <a:ext uri="{FF2B5EF4-FFF2-40B4-BE49-F238E27FC236}">
                  <a16:creationId xmlns:a16="http://schemas.microsoft.com/office/drawing/2014/main" id="{26A14CBC-DED0-B1AF-BB14-2686308F0CC8}"/>
                </a:ext>
              </a:extLst>
            </p:cNvPr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623;p38">
              <a:extLst>
                <a:ext uri="{FF2B5EF4-FFF2-40B4-BE49-F238E27FC236}">
                  <a16:creationId xmlns:a16="http://schemas.microsoft.com/office/drawing/2014/main" id="{FE2361D1-E37D-3B7C-6D22-D043AEEAB3B0}"/>
                </a:ext>
              </a:extLst>
            </p:cNvPr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624;p38">
              <a:extLst>
                <a:ext uri="{FF2B5EF4-FFF2-40B4-BE49-F238E27FC236}">
                  <a16:creationId xmlns:a16="http://schemas.microsoft.com/office/drawing/2014/main" id="{F645B52F-DDAE-C33B-7012-BD08E11E3A75}"/>
                </a:ext>
              </a:extLst>
            </p:cNvPr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625;p38">
              <a:extLst>
                <a:ext uri="{FF2B5EF4-FFF2-40B4-BE49-F238E27FC236}">
                  <a16:creationId xmlns:a16="http://schemas.microsoft.com/office/drawing/2014/main" id="{2C44AF6C-7D99-67DD-1A6E-278A6BFC842C}"/>
                </a:ext>
              </a:extLst>
            </p:cNvPr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626;p38">
              <a:extLst>
                <a:ext uri="{FF2B5EF4-FFF2-40B4-BE49-F238E27FC236}">
                  <a16:creationId xmlns:a16="http://schemas.microsoft.com/office/drawing/2014/main" id="{0F248B08-6564-ABB2-9CB7-39020A3A8C74}"/>
                </a:ext>
              </a:extLst>
            </p:cNvPr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627;p38">
              <a:extLst>
                <a:ext uri="{FF2B5EF4-FFF2-40B4-BE49-F238E27FC236}">
                  <a16:creationId xmlns:a16="http://schemas.microsoft.com/office/drawing/2014/main" id="{380A54C1-25E5-625F-0179-1B6209B8235A}"/>
                </a:ext>
              </a:extLst>
            </p:cNvPr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628;p38">
              <a:extLst>
                <a:ext uri="{FF2B5EF4-FFF2-40B4-BE49-F238E27FC236}">
                  <a16:creationId xmlns:a16="http://schemas.microsoft.com/office/drawing/2014/main" id="{D65861F5-ED89-5352-7727-2335B1BA7C1C}"/>
                </a:ext>
              </a:extLst>
            </p:cNvPr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629;p38">
              <a:extLst>
                <a:ext uri="{FF2B5EF4-FFF2-40B4-BE49-F238E27FC236}">
                  <a16:creationId xmlns:a16="http://schemas.microsoft.com/office/drawing/2014/main" id="{02DDE892-1001-7971-7743-E76F64BA594E}"/>
                </a:ext>
              </a:extLst>
            </p:cNvPr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518;p38">
            <a:extLst>
              <a:ext uri="{FF2B5EF4-FFF2-40B4-BE49-F238E27FC236}">
                <a16:creationId xmlns:a16="http://schemas.microsoft.com/office/drawing/2014/main" id="{B544106C-607D-BEA3-81B0-7505FA4B4829}"/>
              </a:ext>
            </a:extLst>
          </p:cNvPr>
          <p:cNvGrpSpPr/>
          <p:nvPr/>
        </p:nvGrpSpPr>
        <p:grpSpPr>
          <a:xfrm>
            <a:off x="863093" y="4283034"/>
            <a:ext cx="1790299" cy="1222162"/>
            <a:chOff x="6129693" y="2797514"/>
            <a:chExt cx="619416" cy="422849"/>
          </a:xfrm>
        </p:grpSpPr>
        <p:sp>
          <p:nvSpPr>
            <p:cNvPr id="1448" name="Google Shape;1519;p38">
              <a:extLst>
                <a:ext uri="{FF2B5EF4-FFF2-40B4-BE49-F238E27FC236}">
                  <a16:creationId xmlns:a16="http://schemas.microsoft.com/office/drawing/2014/main" id="{7CBA1FBF-712E-F8B0-2660-5839BE4604E4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520;p38">
              <a:extLst>
                <a:ext uri="{FF2B5EF4-FFF2-40B4-BE49-F238E27FC236}">
                  <a16:creationId xmlns:a16="http://schemas.microsoft.com/office/drawing/2014/main" id="{78A25F2A-1431-CC37-F28F-8E62D0545A2E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521;p38">
              <a:extLst>
                <a:ext uri="{FF2B5EF4-FFF2-40B4-BE49-F238E27FC236}">
                  <a16:creationId xmlns:a16="http://schemas.microsoft.com/office/drawing/2014/main" id="{92A8470D-39D5-DCCD-9005-A5AD71D8E0A3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522;p38">
              <a:extLst>
                <a:ext uri="{FF2B5EF4-FFF2-40B4-BE49-F238E27FC236}">
                  <a16:creationId xmlns:a16="http://schemas.microsoft.com/office/drawing/2014/main" id="{CA7CB835-0F92-74DF-C6A7-271A97F857D1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523;p38">
              <a:extLst>
                <a:ext uri="{FF2B5EF4-FFF2-40B4-BE49-F238E27FC236}">
                  <a16:creationId xmlns:a16="http://schemas.microsoft.com/office/drawing/2014/main" id="{518F5927-433D-F3F8-F0E0-BCF1C24D7942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524;p38">
              <a:extLst>
                <a:ext uri="{FF2B5EF4-FFF2-40B4-BE49-F238E27FC236}">
                  <a16:creationId xmlns:a16="http://schemas.microsoft.com/office/drawing/2014/main" id="{A150E9C3-E3BA-7A83-23DF-8A91210F5083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525;p38">
              <a:extLst>
                <a:ext uri="{FF2B5EF4-FFF2-40B4-BE49-F238E27FC236}">
                  <a16:creationId xmlns:a16="http://schemas.microsoft.com/office/drawing/2014/main" id="{4C07908D-BE33-6B70-B995-0A038C1B3613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526;p38">
              <a:extLst>
                <a:ext uri="{FF2B5EF4-FFF2-40B4-BE49-F238E27FC236}">
                  <a16:creationId xmlns:a16="http://schemas.microsoft.com/office/drawing/2014/main" id="{82739845-B964-6B4C-D445-3C8869BE334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527;p38">
              <a:extLst>
                <a:ext uri="{FF2B5EF4-FFF2-40B4-BE49-F238E27FC236}">
                  <a16:creationId xmlns:a16="http://schemas.microsoft.com/office/drawing/2014/main" id="{1A36B5A4-BB9A-8CAA-FE10-D13B19D7E837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528;p38">
              <a:extLst>
                <a:ext uri="{FF2B5EF4-FFF2-40B4-BE49-F238E27FC236}">
                  <a16:creationId xmlns:a16="http://schemas.microsoft.com/office/drawing/2014/main" id="{F827D5AE-4376-2763-E3DD-9E1F6533F8D6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529;p38">
              <a:extLst>
                <a:ext uri="{FF2B5EF4-FFF2-40B4-BE49-F238E27FC236}">
                  <a16:creationId xmlns:a16="http://schemas.microsoft.com/office/drawing/2014/main" id="{78EA53D2-A0BC-9B0C-FCBC-0456A4AFFFD8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530;p38">
              <a:extLst>
                <a:ext uri="{FF2B5EF4-FFF2-40B4-BE49-F238E27FC236}">
                  <a16:creationId xmlns:a16="http://schemas.microsoft.com/office/drawing/2014/main" id="{B1078B5B-65E8-98B4-2D66-4C218CFC1A45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531;p38">
              <a:extLst>
                <a:ext uri="{FF2B5EF4-FFF2-40B4-BE49-F238E27FC236}">
                  <a16:creationId xmlns:a16="http://schemas.microsoft.com/office/drawing/2014/main" id="{B1CCA3A8-9215-A01A-A40F-6FEC7E0D043F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532;p38">
              <a:extLst>
                <a:ext uri="{FF2B5EF4-FFF2-40B4-BE49-F238E27FC236}">
                  <a16:creationId xmlns:a16="http://schemas.microsoft.com/office/drawing/2014/main" id="{90CD29E3-ACD2-4B44-8672-9FD6CD1434B2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533;p38">
              <a:extLst>
                <a:ext uri="{FF2B5EF4-FFF2-40B4-BE49-F238E27FC236}">
                  <a16:creationId xmlns:a16="http://schemas.microsoft.com/office/drawing/2014/main" id="{9A2E1441-F6D3-AF0E-6979-19AC78303BCC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534;p38">
              <a:extLst>
                <a:ext uri="{FF2B5EF4-FFF2-40B4-BE49-F238E27FC236}">
                  <a16:creationId xmlns:a16="http://schemas.microsoft.com/office/drawing/2014/main" id="{7F56148D-E5C9-3301-1BB5-B11A91CEB54F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535;p38">
              <a:extLst>
                <a:ext uri="{FF2B5EF4-FFF2-40B4-BE49-F238E27FC236}">
                  <a16:creationId xmlns:a16="http://schemas.microsoft.com/office/drawing/2014/main" id="{C304359C-F150-3239-A621-5490C77534FE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536;p38">
              <a:extLst>
                <a:ext uri="{FF2B5EF4-FFF2-40B4-BE49-F238E27FC236}">
                  <a16:creationId xmlns:a16="http://schemas.microsoft.com/office/drawing/2014/main" id="{1924FD19-59FB-9C7E-D5CC-62E11AEA48BD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537;p38">
              <a:extLst>
                <a:ext uri="{FF2B5EF4-FFF2-40B4-BE49-F238E27FC236}">
                  <a16:creationId xmlns:a16="http://schemas.microsoft.com/office/drawing/2014/main" id="{1990A4D2-497A-B7BC-3AE7-1ECC81A9EDEA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538;p38">
              <a:extLst>
                <a:ext uri="{FF2B5EF4-FFF2-40B4-BE49-F238E27FC236}">
                  <a16:creationId xmlns:a16="http://schemas.microsoft.com/office/drawing/2014/main" id="{01EE714E-6D79-9BCD-DC4E-161D8B1B889B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539;p38">
              <a:extLst>
                <a:ext uri="{FF2B5EF4-FFF2-40B4-BE49-F238E27FC236}">
                  <a16:creationId xmlns:a16="http://schemas.microsoft.com/office/drawing/2014/main" id="{32B3DA49-5585-6AF5-C449-B94D8F768E53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540;p38">
              <a:extLst>
                <a:ext uri="{FF2B5EF4-FFF2-40B4-BE49-F238E27FC236}">
                  <a16:creationId xmlns:a16="http://schemas.microsoft.com/office/drawing/2014/main" id="{E274D8D1-80B5-ABE4-416B-E63F9AAA3E62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541;p38">
              <a:extLst>
                <a:ext uri="{FF2B5EF4-FFF2-40B4-BE49-F238E27FC236}">
                  <a16:creationId xmlns:a16="http://schemas.microsoft.com/office/drawing/2014/main" id="{27038A47-42DA-A889-3ED8-F74CDDD60CF6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542;p38">
              <a:extLst>
                <a:ext uri="{FF2B5EF4-FFF2-40B4-BE49-F238E27FC236}">
                  <a16:creationId xmlns:a16="http://schemas.microsoft.com/office/drawing/2014/main" id="{EBABEA6B-09FF-EA56-BCFF-1E0ABA3C4710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543;p38">
              <a:extLst>
                <a:ext uri="{FF2B5EF4-FFF2-40B4-BE49-F238E27FC236}">
                  <a16:creationId xmlns:a16="http://schemas.microsoft.com/office/drawing/2014/main" id="{D47F21F8-5578-E501-975B-A86B1921E6EB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544;p38">
              <a:extLst>
                <a:ext uri="{FF2B5EF4-FFF2-40B4-BE49-F238E27FC236}">
                  <a16:creationId xmlns:a16="http://schemas.microsoft.com/office/drawing/2014/main" id="{5E5B49F3-FF12-E745-6B7A-735D14F34761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545;p38">
              <a:extLst>
                <a:ext uri="{FF2B5EF4-FFF2-40B4-BE49-F238E27FC236}">
                  <a16:creationId xmlns:a16="http://schemas.microsoft.com/office/drawing/2014/main" id="{0A1DDA6C-9A5B-E6CF-8912-8951EE833EDB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546;p38">
              <a:extLst>
                <a:ext uri="{FF2B5EF4-FFF2-40B4-BE49-F238E27FC236}">
                  <a16:creationId xmlns:a16="http://schemas.microsoft.com/office/drawing/2014/main" id="{F3BF706F-4DF6-9FA9-4393-702B88CEE4DE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547;p38">
              <a:extLst>
                <a:ext uri="{FF2B5EF4-FFF2-40B4-BE49-F238E27FC236}">
                  <a16:creationId xmlns:a16="http://schemas.microsoft.com/office/drawing/2014/main" id="{1E1E3CEC-BDF7-6046-7318-EEA484EFFE04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548;p38">
              <a:extLst>
                <a:ext uri="{FF2B5EF4-FFF2-40B4-BE49-F238E27FC236}">
                  <a16:creationId xmlns:a16="http://schemas.microsoft.com/office/drawing/2014/main" id="{18B9EAA0-8407-3F53-0D12-3E03B077F522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549;p38">
              <a:extLst>
                <a:ext uri="{FF2B5EF4-FFF2-40B4-BE49-F238E27FC236}">
                  <a16:creationId xmlns:a16="http://schemas.microsoft.com/office/drawing/2014/main" id="{7D23D2C5-8F70-8C04-A39F-D2AA0E01CC1A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550;p38">
              <a:extLst>
                <a:ext uri="{FF2B5EF4-FFF2-40B4-BE49-F238E27FC236}">
                  <a16:creationId xmlns:a16="http://schemas.microsoft.com/office/drawing/2014/main" id="{3AE6C83E-4F13-F52E-6FAF-B2F35CBE7660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551;p38">
              <a:extLst>
                <a:ext uri="{FF2B5EF4-FFF2-40B4-BE49-F238E27FC236}">
                  <a16:creationId xmlns:a16="http://schemas.microsoft.com/office/drawing/2014/main" id="{7C5D7D65-C7D4-99F5-EC56-6FCA330BDEE4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552;p38">
              <a:extLst>
                <a:ext uri="{FF2B5EF4-FFF2-40B4-BE49-F238E27FC236}">
                  <a16:creationId xmlns:a16="http://schemas.microsoft.com/office/drawing/2014/main" id="{5BE24EF3-F4C0-9B90-3B1E-C4B5AD6DD930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553;p38">
              <a:extLst>
                <a:ext uri="{FF2B5EF4-FFF2-40B4-BE49-F238E27FC236}">
                  <a16:creationId xmlns:a16="http://schemas.microsoft.com/office/drawing/2014/main" id="{AB2532C4-3A0A-7A62-A847-04C1373EB369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554;p38">
              <a:extLst>
                <a:ext uri="{FF2B5EF4-FFF2-40B4-BE49-F238E27FC236}">
                  <a16:creationId xmlns:a16="http://schemas.microsoft.com/office/drawing/2014/main" id="{FE0FF7E9-E324-D0AE-3715-F736B8389253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555;p38">
              <a:extLst>
                <a:ext uri="{FF2B5EF4-FFF2-40B4-BE49-F238E27FC236}">
                  <a16:creationId xmlns:a16="http://schemas.microsoft.com/office/drawing/2014/main" id="{F11ED7B4-EADE-6029-F8BB-DA35D02DB129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556;p38">
              <a:extLst>
                <a:ext uri="{FF2B5EF4-FFF2-40B4-BE49-F238E27FC236}">
                  <a16:creationId xmlns:a16="http://schemas.microsoft.com/office/drawing/2014/main" id="{DF7D3A4A-FDB2-97EC-2FFB-5B263EBBCB0F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557;p38">
              <a:extLst>
                <a:ext uri="{FF2B5EF4-FFF2-40B4-BE49-F238E27FC236}">
                  <a16:creationId xmlns:a16="http://schemas.microsoft.com/office/drawing/2014/main" id="{96B3ADAC-E6D6-E2AE-8C48-93DCD2EFF70C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558;p38">
              <a:extLst>
                <a:ext uri="{FF2B5EF4-FFF2-40B4-BE49-F238E27FC236}">
                  <a16:creationId xmlns:a16="http://schemas.microsoft.com/office/drawing/2014/main" id="{3A549C5E-467E-2487-D6AD-06E6F2F40CF2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559;p38">
              <a:extLst>
                <a:ext uri="{FF2B5EF4-FFF2-40B4-BE49-F238E27FC236}">
                  <a16:creationId xmlns:a16="http://schemas.microsoft.com/office/drawing/2014/main" id="{7CF07D62-269D-F8B9-6644-99F3A35B3FC7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560;p38">
              <a:extLst>
                <a:ext uri="{FF2B5EF4-FFF2-40B4-BE49-F238E27FC236}">
                  <a16:creationId xmlns:a16="http://schemas.microsoft.com/office/drawing/2014/main" id="{FE99D95F-E4DD-C31C-92CC-8E8EF42F2CF0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561;p38">
              <a:extLst>
                <a:ext uri="{FF2B5EF4-FFF2-40B4-BE49-F238E27FC236}">
                  <a16:creationId xmlns:a16="http://schemas.microsoft.com/office/drawing/2014/main" id="{30987732-95DE-026E-C0DD-5F863FCA0B97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562;p38">
              <a:extLst>
                <a:ext uri="{FF2B5EF4-FFF2-40B4-BE49-F238E27FC236}">
                  <a16:creationId xmlns:a16="http://schemas.microsoft.com/office/drawing/2014/main" id="{2B9330B0-A05A-231A-B863-EAD0D32FF968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563;p38">
              <a:extLst>
                <a:ext uri="{FF2B5EF4-FFF2-40B4-BE49-F238E27FC236}">
                  <a16:creationId xmlns:a16="http://schemas.microsoft.com/office/drawing/2014/main" id="{CEAE66BC-09A5-B404-157C-7E708C66D826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564;p38">
              <a:extLst>
                <a:ext uri="{FF2B5EF4-FFF2-40B4-BE49-F238E27FC236}">
                  <a16:creationId xmlns:a16="http://schemas.microsoft.com/office/drawing/2014/main" id="{025656DC-C80E-F3D8-EA20-6509BCB41CC5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565;p38">
              <a:extLst>
                <a:ext uri="{FF2B5EF4-FFF2-40B4-BE49-F238E27FC236}">
                  <a16:creationId xmlns:a16="http://schemas.microsoft.com/office/drawing/2014/main" id="{C17153B7-6366-9818-8EBF-3A27819E5D11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566;p38">
              <a:extLst>
                <a:ext uri="{FF2B5EF4-FFF2-40B4-BE49-F238E27FC236}">
                  <a16:creationId xmlns:a16="http://schemas.microsoft.com/office/drawing/2014/main" id="{B88E53A1-D02E-9751-3005-6BC8C364B855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567;p38">
              <a:extLst>
                <a:ext uri="{FF2B5EF4-FFF2-40B4-BE49-F238E27FC236}">
                  <a16:creationId xmlns:a16="http://schemas.microsoft.com/office/drawing/2014/main" id="{55BB5AF5-72B7-7C6A-EE50-78816315E2D8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568;p38">
              <a:extLst>
                <a:ext uri="{FF2B5EF4-FFF2-40B4-BE49-F238E27FC236}">
                  <a16:creationId xmlns:a16="http://schemas.microsoft.com/office/drawing/2014/main" id="{0F23C3A6-8F6F-F851-F6C1-2BCB9B0DAD3B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569;p38">
              <a:extLst>
                <a:ext uri="{FF2B5EF4-FFF2-40B4-BE49-F238E27FC236}">
                  <a16:creationId xmlns:a16="http://schemas.microsoft.com/office/drawing/2014/main" id="{DD8BA9C7-2061-4AD7-865B-AFA859E18463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570;p38">
              <a:extLst>
                <a:ext uri="{FF2B5EF4-FFF2-40B4-BE49-F238E27FC236}">
                  <a16:creationId xmlns:a16="http://schemas.microsoft.com/office/drawing/2014/main" id="{CF92E0C4-BCC2-6331-1D3A-58159E856B83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71;p38">
              <a:extLst>
                <a:ext uri="{FF2B5EF4-FFF2-40B4-BE49-F238E27FC236}">
                  <a16:creationId xmlns:a16="http://schemas.microsoft.com/office/drawing/2014/main" id="{505BCA09-7956-FCC8-49F0-9C91C84DEBCB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72;p38">
              <a:extLst>
                <a:ext uri="{FF2B5EF4-FFF2-40B4-BE49-F238E27FC236}">
                  <a16:creationId xmlns:a16="http://schemas.microsoft.com/office/drawing/2014/main" id="{20BDE9F8-B5B9-7694-802C-57F6CF0ECE3C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73;p38">
              <a:extLst>
                <a:ext uri="{FF2B5EF4-FFF2-40B4-BE49-F238E27FC236}">
                  <a16:creationId xmlns:a16="http://schemas.microsoft.com/office/drawing/2014/main" id="{E5F549B3-9FE6-4023-F7A9-975E8E6F8CB9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74;p38">
              <a:extLst>
                <a:ext uri="{FF2B5EF4-FFF2-40B4-BE49-F238E27FC236}">
                  <a16:creationId xmlns:a16="http://schemas.microsoft.com/office/drawing/2014/main" id="{7B54206C-C1B3-F013-D777-B873A7B2E14A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75;p38">
              <a:extLst>
                <a:ext uri="{FF2B5EF4-FFF2-40B4-BE49-F238E27FC236}">
                  <a16:creationId xmlns:a16="http://schemas.microsoft.com/office/drawing/2014/main" id="{9EC4697B-6C22-8370-2F7D-363D61CC1BD4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76;p38">
              <a:extLst>
                <a:ext uri="{FF2B5EF4-FFF2-40B4-BE49-F238E27FC236}">
                  <a16:creationId xmlns:a16="http://schemas.microsoft.com/office/drawing/2014/main" id="{A5D88076-3647-B568-05E8-63AAB85939D7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77;p38">
              <a:extLst>
                <a:ext uri="{FF2B5EF4-FFF2-40B4-BE49-F238E27FC236}">
                  <a16:creationId xmlns:a16="http://schemas.microsoft.com/office/drawing/2014/main" id="{DFD191F5-F67E-95A5-8686-0956B3AFD4DC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78;p38">
              <a:extLst>
                <a:ext uri="{FF2B5EF4-FFF2-40B4-BE49-F238E27FC236}">
                  <a16:creationId xmlns:a16="http://schemas.microsoft.com/office/drawing/2014/main" id="{A1542FC6-1778-2D26-DC00-2290B534CDE3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79;p38">
              <a:extLst>
                <a:ext uri="{FF2B5EF4-FFF2-40B4-BE49-F238E27FC236}">
                  <a16:creationId xmlns:a16="http://schemas.microsoft.com/office/drawing/2014/main" id="{20E75900-0072-E72F-BA86-13CDD968DDAD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80;p38">
              <a:extLst>
                <a:ext uri="{FF2B5EF4-FFF2-40B4-BE49-F238E27FC236}">
                  <a16:creationId xmlns:a16="http://schemas.microsoft.com/office/drawing/2014/main" id="{48A2F549-DB6B-B3AF-CB30-903BBCBE6A12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81;p38">
              <a:extLst>
                <a:ext uri="{FF2B5EF4-FFF2-40B4-BE49-F238E27FC236}">
                  <a16:creationId xmlns:a16="http://schemas.microsoft.com/office/drawing/2014/main" id="{9D5CB435-F062-A4AF-E8C4-F262DA35F661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82;p38">
              <a:extLst>
                <a:ext uri="{FF2B5EF4-FFF2-40B4-BE49-F238E27FC236}">
                  <a16:creationId xmlns:a16="http://schemas.microsoft.com/office/drawing/2014/main" id="{990EBE77-D355-C10D-59A0-4D40DBBE105D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83;p38">
              <a:extLst>
                <a:ext uri="{FF2B5EF4-FFF2-40B4-BE49-F238E27FC236}">
                  <a16:creationId xmlns:a16="http://schemas.microsoft.com/office/drawing/2014/main" id="{6331D461-A9B3-3211-DFD7-ABE06FCD5835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84;p38">
              <a:extLst>
                <a:ext uri="{FF2B5EF4-FFF2-40B4-BE49-F238E27FC236}">
                  <a16:creationId xmlns:a16="http://schemas.microsoft.com/office/drawing/2014/main" id="{E0CE668D-C35B-867C-3619-07FDC6B062E9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85;p38">
              <a:extLst>
                <a:ext uri="{FF2B5EF4-FFF2-40B4-BE49-F238E27FC236}">
                  <a16:creationId xmlns:a16="http://schemas.microsoft.com/office/drawing/2014/main" id="{EC896A5E-FDCD-A758-1BB4-7168ECA769EA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86;p38">
              <a:extLst>
                <a:ext uri="{FF2B5EF4-FFF2-40B4-BE49-F238E27FC236}">
                  <a16:creationId xmlns:a16="http://schemas.microsoft.com/office/drawing/2014/main" id="{88DA13EE-E1A2-AF80-6B9A-4AE15EEEEDF0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87;p38">
              <a:extLst>
                <a:ext uri="{FF2B5EF4-FFF2-40B4-BE49-F238E27FC236}">
                  <a16:creationId xmlns:a16="http://schemas.microsoft.com/office/drawing/2014/main" id="{246657FD-8042-4369-A28D-5D29CDC5853C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88;p38">
              <a:extLst>
                <a:ext uri="{FF2B5EF4-FFF2-40B4-BE49-F238E27FC236}">
                  <a16:creationId xmlns:a16="http://schemas.microsoft.com/office/drawing/2014/main" id="{99D98973-099F-1091-07FE-2444E2D261C4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89;p38">
              <a:extLst>
                <a:ext uri="{FF2B5EF4-FFF2-40B4-BE49-F238E27FC236}">
                  <a16:creationId xmlns:a16="http://schemas.microsoft.com/office/drawing/2014/main" id="{366A49B5-4CDE-A2D1-CB21-A8C4286FDE78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90;p38">
              <a:extLst>
                <a:ext uri="{FF2B5EF4-FFF2-40B4-BE49-F238E27FC236}">
                  <a16:creationId xmlns:a16="http://schemas.microsoft.com/office/drawing/2014/main" id="{F9D05906-2C2B-1B85-A9FE-98959C6E5232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91;p38">
              <a:extLst>
                <a:ext uri="{FF2B5EF4-FFF2-40B4-BE49-F238E27FC236}">
                  <a16:creationId xmlns:a16="http://schemas.microsoft.com/office/drawing/2014/main" id="{02A8EA3B-BA26-D773-F391-51D2F089E96F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92;p38">
              <a:extLst>
                <a:ext uri="{FF2B5EF4-FFF2-40B4-BE49-F238E27FC236}">
                  <a16:creationId xmlns:a16="http://schemas.microsoft.com/office/drawing/2014/main" id="{FC95FF4E-BC11-67D6-F1D6-92A2A95DC783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93;p38">
              <a:extLst>
                <a:ext uri="{FF2B5EF4-FFF2-40B4-BE49-F238E27FC236}">
                  <a16:creationId xmlns:a16="http://schemas.microsoft.com/office/drawing/2014/main" id="{76BE6DF0-F838-15C6-DDD8-ED0A1D83F93B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94;p38">
              <a:extLst>
                <a:ext uri="{FF2B5EF4-FFF2-40B4-BE49-F238E27FC236}">
                  <a16:creationId xmlns:a16="http://schemas.microsoft.com/office/drawing/2014/main" id="{DE3D34A5-64A0-C835-998D-7698E7E8CB1E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95;p38">
              <a:extLst>
                <a:ext uri="{FF2B5EF4-FFF2-40B4-BE49-F238E27FC236}">
                  <a16:creationId xmlns:a16="http://schemas.microsoft.com/office/drawing/2014/main" id="{13A9060F-AA7C-4194-20F6-57D196743925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96;p38">
              <a:extLst>
                <a:ext uri="{FF2B5EF4-FFF2-40B4-BE49-F238E27FC236}">
                  <a16:creationId xmlns:a16="http://schemas.microsoft.com/office/drawing/2014/main" id="{4A818BDA-1796-532D-F9A9-26726ACB343E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97;p38">
              <a:extLst>
                <a:ext uri="{FF2B5EF4-FFF2-40B4-BE49-F238E27FC236}">
                  <a16:creationId xmlns:a16="http://schemas.microsoft.com/office/drawing/2014/main" id="{B14EBC77-5002-D4AE-14FA-1E464C928A2B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98;p38">
              <a:extLst>
                <a:ext uri="{FF2B5EF4-FFF2-40B4-BE49-F238E27FC236}">
                  <a16:creationId xmlns:a16="http://schemas.microsoft.com/office/drawing/2014/main" id="{C76C6B43-8707-560D-4786-96D982A2A9B5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99;p38">
              <a:extLst>
                <a:ext uri="{FF2B5EF4-FFF2-40B4-BE49-F238E27FC236}">
                  <a16:creationId xmlns:a16="http://schemas.microsoft.com/office/drawing/2014/main" id="{FBD01EB9-5598-FDF9-3268-ECFE32E5363D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600;p38">
              <a:extLst>
                <a:ext uri="{FF2B5EF4-FFF2-40B4-BE49-F238E27FC236}">
                  <a16:creationId xmlns:a16="http://schemas.microsoft.com/office/drawing/2014/main" id="{BFF524B8-A657-629D-30DD-88CDEEAEB092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601;p38">
              <a:extLst>
                <a:ext uri="{FF2B5EF4-FFF2-40B4-BE49-F238E27FC236}">
                  <a16:creationId xmlns:a16="http://schemas.microsoft.com/office/drawing/2014/main" id="{7AA07CF9-554C-C11D-85B7-FA784238A025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602;p38">
              <a:extLst>
                <a:ext uri="{FF2B5EF4-FFF2-40B4-BE49-F238E27FC236}">
                  <a16:creationId xmlns:a16="http://schemas.microsoft.com/office/drawing/2014/main" id="{D8EAE7F5-920A-F7AB-FAF6-0646DE5ECE89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603;p38">
              <a:extLst>
                <a:ext uri="{FF2B5EF4-FFF2-40B4-BE49-F238E27FC236}">
                  <a16:creationId xmlns:a16="http://schemas.microsoft.com/office/drawing/2014/main" id="{F35F1934-F4D9-3FFC-8CE4-8EB162F4AB38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604;p38">
              <a:extLst>
                <a:ext uri="{FF2B5EF4-FFF2-40B4-BE49-F238E27FC236}">
                  <a16:creationId xmlns:a16="http://schemas.microsoft.com/office/drawing/2014/main" id="{F633B172-064F-D78E-C38A-F2B8CC546B88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605;p38">
              <a:extLst>
                <a:ext uri="{FF2B5EF4-FFF2-40B4-BE49-F238E27FC236}">
                  <a16:creationId xmlns:a16="http://schemas.microsoft.com/office/drawing/2014/main" id="{2D89D611-B559-F090-6D9D-8DA5186EA615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606;p38">
              <a:extLst>
                <a:ext uri="{FF2B5EF4-FFF2-40B4-BE49-F238E27FC236}">
                  <a16:creationId xmlns:a16="http://schemas.microsoft.com/office/drawing/2014/main" id="{09033379-B4BF-2917-9967-6CCECA19871E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607;p38">
              <a:extLst>
                <a:ext uri="{FF2B5EF4-FFF2-40B4-BE49-F238E27FC236}">
                  <a16:creationId xmlns:a16="http://schemas.microsoft.com/office/drawing/2014/main" id="{0F531CB6-5E42-08B1-6A91-220ADD406B27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608;p38">
              <a:extLst>
                <a:ext uri="{FF2B5EF4-FFF2-40B4-BE49-F238E27FC236}">
                  <a16:creationId xmlns:a16="http://schemas.microsoft.com/office/drawing/2014/main" id="{70C20E25-36CA-BD2C-3B1D-EDE1D928723B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609;p38">
              <a:extLst>
                <a:ext uri="{FF2B5EF4-FFF2-40B4-BE49-F238E27FC236}">
                  <a16:creationId xmlns:a16="http://schemas.microsoft.com/office/drawing/2014/main" id="{622C954F-3F9F-1E09-1704-6860AAF5FB38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610;p38">
              <a:extLst>
                <a:ext uri="{FF2B5EF4-FFF2-40B4-BE49-F238E27FC236}">
                  <a16:creationId xmlns:a16="http://schemas.microsoft.com/office/drawing/2014/main" id="{923118D1-0019-95A9-FD78-5652B3176DE3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611;p38">
              <a:extLst>
                <a:ext uri="{FF2B5EF4-FFF2-40B4-BE49-F238E27FC236}">
                  <a16:creationId xmlns:a16="http://schemas.microsoft.com/office/drawing/2014/main" id="{1C642E80-520B-89FE-9F2F-0C9B2844B55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612;p38">
              <a:extLst>
                <a:ext uri="{FF2B5EF4-FFF2-40B4-BE49-F238E27FC236}">
                  <a16:creationId xmlns:a16="http://schemas.microsoft.com/office/drawing/2014/main" id="{A3AE3C67-C76F-6CC2-55F1-78E7E56A2838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613;p38">
              <a:extLst>
                <a:ext uri="{FF2B5EF4-FFF2-40B4-BE49-F238E27FC236}">
                  <a16:creationId xmlns:a16="http://schemas.microsoft.com/office/drawing/2014/main" id="{DEFD5DA0-4283-7B9A-AECB-C4ED051C7245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614;p38">
              <a:extLst>
                <a:ext uri="{FF2B5EF4-FFF2-40B4-BE49-F238E27FC236}">
                  <a16:creationId xmlns:a16="http://schemas.microsoft.com/office/drawing/2014/main" id="{F0AFC351-9028-3465-80F3-BEBBDA433525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615;p38">
              <a:extLst>
                <a:ext uri="{FF2B5EF4-FFF2-40B4-BE49-F238E27FC236}">
                  <a16:creationId xmlns:a16="http://schemas.microsoft.com/office/drawing/2014/main" id="{48C0337F-35BB-05BD-EA96-14B2DC927717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616;p38">
              <a:extLst>
                <a:ext uri="{FF2B5EF4-FFF2-40B4-BE49-F238E27FC236}">
                  <a16:creationId xmlns:a16="http://schemas.microsoft.com/office/drawing/2014/main" id="{82BCCADA-BA16-ADB5-C586-C0EB196300B6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617;p38">
              <a:extLst>
                <a:ext uri="{FF2B5EF4-FFF2-40B4-BE49-F238E27FC236}">
                  <a16:creationId xmlns:a16="http://schemas.microsoft.com/office/drawing/2014/main" id="{DA17EC02-73CA-ECF7-898F-C7079B989BC3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618;p38">
              <a:extLst>
                <a:ext uri="{FF2B5EF4-FFF2-40B4-BE49-F238E27FC236}">
                  <a16:creationId xmlns:a16="http://schemas.microsoft.com/office/drawing/2014/main" id="{10BF732C-757C-CB41-4555-439577E5DC8B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8" name="Rectangle 2">
            <a:extLst>
              <a:ext uri="{FF2B5EF4-FFF2-40B4-BE49-F238E27FC236}">
                <a16:creationId xmlns:a16="http://schemas.microsoft.com/office/drawing/2014/main" id="{1F79FDB8-77E1-2680-D3CF-E11C8EF9D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663" y="880992"/>
            <a:ext cx="4646168" cy="25853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Implement key features for an estate management system: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	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Staff management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(registration, authentication, role-based access control)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	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Property management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(listing, updating, deleting properties)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missioner" panose="020B0604020202020204" charset="0"/>
              </a:rPr>
              <a:t>Exclude front-end implementation, real-time data processing, and advanced analytics (potential future extensions).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69"/>
          <p:cNvSpPr/>
          <p:nvPr/>
        </p:nvSpPr>
        <p:spPr>
          <a:xfrm>
            <a:off x="7960137" y="2079811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69"/>
          <p:cNvSpPr/>
          <p:nvPr/>
        </p:nvSpPr>
        <p:spPr>
          <a:xfrm>
            <a:off x="6548596" y="3642970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69"/>
          <p:cNvSpPr txBox="1">
            <a:spLocks noGrp="1"/>
          </p:cNvSpPr>
          <p:nvPr>
            <p:ph type="title"/>
          </p:nvPr>
        </p:nvSpPr>
        <p:spPr>
          <a:xfrm>
            <a:off x="2347950" y="387600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038" name="Google Shape;3038;p69"/>
          <p:cNvSpPr txBox="1">
            <a:spLocks noGrp="1"/>
          </p:cNvSpPr>
          <p:nvPr>
            <p:ph type="subTitle" idx="1"/>
          </p:nvPr>
        </p:nvSpPr>
        <p:spPr>
          <a:xfrm>
            <a:off x="2347900" y="1384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anga One"/>
                <a:ea typeface="Changa One"/>
                <a:cs typeface="Changa One"/>
                <a:sym typeface="Changa One"/>
              </a:rPr>
              <a:t>Do you have any questions?</a:t>
            </a:r>
            <a:endParaRPr sz="2000">
              <a:latin typeface="Changa One"/>
              <a:ea typeface="Changa One"/>
              <a:cs typeface="Changa One"/>
              <a:sym typeface="Chang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3039" name="Google Shape;3039;p69"/>
          <p:cNvSpPr txBox="1"/>
          <p:nvPr/>
        </p:nvSpPr>
        <p:spPr>
          <a:xfrm>
            <a:off x="2496150" y="35924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Please keep this slide for attribution</a:t>
            </a:r>
            <a:endParaRPr sz="1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040" name="Google Shape;3040;p69"/>
          <p:cNvSpPr/>
          <p:nvPr/>
        </p:nvSpPr>
        <p:spPr>
          <a:xfrm>
            <a:off x="3135426" y="2510300"/>
            <a:ext cx="601500" cy="6015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69"/>
          <p:cNvSpPr/>
          <p:nvPr/>
        </p:nvSpPr>
        <p:spPr>
          <a:xfrm>
            <a:off x="3232208" y="2606859"/>
            <a:ext cx="407929" cy="408380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69"/>
          <p:cNvSpPr/>
          <p:nvPr/>
        </p:nvSpPr>
        <p:spPr>
          <a:xfrm>
            <a:off x="4271250" y="2510300"/>
            <a:ext cx="601500" cy="6015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69"/>
          <p:cNvSpPr/>
          <p:nvPr/>
        </p:nvSpPr>
        <p:spPr>
          <a:xfrm>
            <a:off x="5407074" y="2510300"/>
            <a:ext cx="601500" cy="6015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4" name="Google Shape;3044;p69"/>
          <p:cNvGrpSpPr/>
          <p:nvPr/>
        </p:nvGrpSpPr>
        <p:grpSpPr>
          <a:xfrm>
            <a:off x="4367781" y="2607061"/>
            <a:ext cx="408380" cy="407930"/>
            <a:chOff x="3303268" y="3817349"/>
            <a:chExt cx="346056" cy="345674"/>
          </a:xfrm>
        </p:grpSpPr>
        <p:sp>
          <p:nvSpPr>
            <p:cNvPr id="3045" name="Google Shape;3045;p6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69"/>
          <p:cNvGrpSpPr/>
          <p:nvPr/>
        </p:nvGrpSpPr>
        <p:grpSpPr>
          <a:xfrm>
            <a:off x="5503855" y="2607076"/>
            <a:ext cx="408380" cy="407930"/>
            <a:chOff x="3752358" y="3817349"/>
            <a:chExt cx="346056" cy="345674"/>
          </a:xfrm>
        </p:grpSpPr>
        <p:sp>
          <p:nvSpPr>
            <p:cNvPr id="3050" name="Google Shape;3050;p6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4" name="Google Shape;3054;p69"/>
          <p:cNvSpPr/>
          <p:nvPr/>
        </p:nvSpPr>
        <p:spPr>
          <a:xfrm>
            <a:off x="1028143" y="767614"/>
            <a:ext cx="1380309" cy="188696"/>
          </a:xfrm>
          <a:custGeom>
            <a:avLst/>
            <a:gdLst/>
            <a:ahLst/>
            <a:cxnLst/>
            <a:rect l="l" t="t" r="r" b="b"/>
            <a:pathLst>
              <a:path w="15932" h="2178" extrusionOk="0">
                <a:moveTo>
                  <a:pt x="15790" y="2178"/>
                </a:moveTo>
                <a:cubicBezTo>
                  <a:pt x="15812" y="2154"/>
                  <a:pt x="15932" y="2108"/>
                  <a:pt x="15858" y="2116"/>
                </a:cubicBezTo>
                <a:cubicBezTo>
                  <a:pt x="14262" y="1999"/>
                  <a:pt x="12673" y="1769"/>
                  <a:pt x="11071" y="1662"/>
                </a:cubicBezTo>
                <a:cubicBezTo>
                  <a:pt x="9639" y="1565"/>
                  <a:pt x="8217" y="1789"/>
                  <a:pt x="6809" y="1453"/>
                </a:cubicBezTo>
                <a:cubicBezTo>
                  <a:pt x="4525" y="908"/>
                  <a:pt x="2230" y="737"/>
                  <a:pt x="1" y="0"/>
                </a:cubicBezTo>
                <a:cubicBezTo>
                  <a:pt x="1186" y="530"/>
                  <a:pt x="2390" y="241"/>
                  <a:pt x="3644" y="498"/>
                </a:cubicBezTo>
                <a:cubicBezTo>
                  <a:pt x="5185" y="814"/>
                  <a:pt x="6786" y="946"/>
                  <a:pt x="8348" y="1078"/>
                </a:cubicBezTo>
                <a:cubicBezTo>
                  <a:pt x="8134" y="767"/>
                  <a:pt x="7723" y="633"/>
                  <a:pt x="7518" y="307"/>
                </a:cubicBezTo>
                <a:cubicBezTo>
                  <a:pt x="8245" y="102"/>
                  <a:pt x="9120" y="619"/>
                  <a:pt x="9829" y="789"/>
                </a:cubicBezTo>
                <a:cubicBezTo>
                  <a:pt x="10887" y="1044"/>
                  <a:pt x="11965" y="710"/>
                  <a:pt x="13036" y="1004"/>
                </a:cubicBezTo>
                <a:cubicBezTo>
                  <a:pt x="13952" y="1254"/>
                  <a:pt x="14915" y="1925"/>
                  <a:pt x="15790" y="21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69"/>
          <p:cNvSpPr/>
          <p:nvPr/>
        </p:nvSpPr>
        <p:spPr>
          <a:xfrm>
            <a:off x="1150301" y="1136600"/>
            <a:ext cx="1004822" cy="162965"/>
          </a:xfrm>
          <a:custGeom>
            <a:avLst/>
            <a:gdLst/>
            <a:ahLst/>
            <a:cxnLst/>
            <a:rect l="l" t="t" r="r" b="b"/>
            <a:pathLst>
              <a:path w="11598" h="1881" extrusionOk="0">
                <a:moveTo>
                  <a:pt x="1" y="709"/>
                </a:moveTo>
                <a:cubicBezTo>
                  <a:pt x="903" y="857"/>
                  <a:pt x="1788" y="1070"/>
                  <a:pt x="2707" y="1150"/>
                </a:cubicBezTo>
                <a:cubicBezTo>
                  <a:pt x="4035" y="1265"/>
                  <a:pt x="5399" y="1136"/>
                  <a:pt x="6719" y="1327"/>
                </a:cubicBezTo>
                <a:cubicBezTo>
                  <a:pt x="8342" y="1561"/>
                  <a:pt x="9952" y="1880"/>
                  <a:pt x="11598" y="1862"/>
                </a:cubicBezTo>
                <a:cubicBezTo>
                  <a:pt x="10843" y="1373"/>
                  <a:pt x="9849" y="1526"/>
                  <a:pt x="9033" y="1150"/>
                </a:cubicBezTo>
                <a:cubicBezTo>
                  <a:pt x="8298" y="811"/>
                  <a:pt x="7659" y="787"/>
                  <a:pt x="6868" y="711"/>
                </a:cubicBezTo>
                <a:cubicBezTo>
                  <a:pt x="6074" y="634"/>
                  <a:pt x="5419" y="156"/>
                  <a:pt x="4627" y="69"/>
                </a:cubicBezTo>
                <a:cubicBezTo>
                  <a:pt x="4003" y="0"/>
                  <a:pt x="3706" y="310"/>
                  <a:pt x="3133" y="469"/>
                </a:cubicBezTo>
                <a:cubicBezTo>
                  <a:pt x="2585" y="621"/>
                  <a:pt x="1957" y="593"/>
                  <a:pt x="1399" y="585"/>
                </a:cubicBezTo>
                <a:cubicBezTo>
                  <a:pt x="941" y="578"/>
                  <a:pt x="283" y="494"/>
                  <a:pt x="1" y="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69"/>
          <p:cNvSpPr/>
          <p:nvPr/>
        </p:nvSpPr>
        <p:spPr>
          <a:xfrm>
            <a:off x="469163" y="555527"/>
            <a:ext cx="15681" cy="3206"/>
          </a:xfrm>
          <a:custGeom>
            <a:avLst/>
            <a:gdLst/>
            <a:ahLst/>
            <a:cxnLst/>
            <a:rect l="l" t="t" r="r" b="b"/>
            <a:pathLst>
              <a:path w="181" h="37" extrusionOk="0">
                <a:moveTo>
                  <a:pt x="1" y="1"/>
                </a:moveTo>
                <a:cubicBezTo>
                  <a:pt x="60" y="17"/>
                  <a:pt x="118" y="30"/>
                  <a:pt x="180" y="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  <p:grpSp>
        <p:nvGrpSpPr>
          <p:cNvPr id="3062" name="Google Shape;3062;p70"/>
          <p:cNvGrpSpPr/>
          <p:nvPr/>
        </p:nvGrpSpPr>
        <p:grpSpPr>
          <a:xfrm>
            <a:off x="7682555" y="3917302"/>
            <a:ext cx="410491" cy="416357"/>
            <a:chOff x="7927199" y="4154664"/>
            <a:chExt cx="442769" cy="449096"/>
          </a:xfrm>
        </p:grpSpPr>
        <p:sp>
          <p:nvSpPr>
            <p:cNvPr id="3063" name="Google Shape;3063;p70"/>
            <p:cNvSpPr/>
            <p:nvPr/>
          </p:nvSpPr>
          <p:spPr>
            <a:xfrm>
              <a:off x="7927199" y="4154664"/>
              <a:ext cx="442769" cy="449096"/>
            </a:xfrm>
            <a:custGeom>
              <a:avLst/>
              <a:gdLst/>
              <a:ahLst/>
              <a:cxnLst/>
              <a:rect l="l" t="t" r="r" b="b"/>
              <a:pathLst>
                <a:path w="16235" h="16467" extrusionOk="0">
                  <a:moveTo>
                    <a:pt x="7877" y="11517"/>
                  </a:moveTo>
                  <a:lnTo>
                    <a:pt x="7877" y="15920"/>
                  </a:lnTo>
                  <a:lnTo>
                    <a:pt x="5711" y="15920"/>
                  </a:lnTo>
                  <a:lnTo>
                    <a:pt x="5711" y="11517"/>
                  </a:lnTo>
                  <a:close/>
                  <a:moveTo>
                    <a:pt x="10524" y="11517"/>
                  </a:moveTo>
                  <a:lnTo>
                    <a:pt x="10524" y="15920"/>
                  </a:lnTo>
                  <a:lnTo>
                    <a:pt x="8358" y="15920"/>
                  </a:lnTo>
                  <a:lnTo>
                    <a:pt x="8358" y="11517"/>
                  </a:lnTo>
                  <a:close/>
                  <a:moveTo>
                    <a:pt x="1918" y="13741"/>
                  </a:moveTo>
                  <a:cubicBezTo>
                    <a:pt x="2139" y="13741"/>
                    <a:pt x="2283" y="13856"/>
                    <a:pt x="2344" y="14084"/>
                  </a:cubicBezTo>
                  <a:cubicBezTo>
                    <a:pt x="2379" y="14216"/>
                    <a:pt x="2490" y="14317"/>
                    <a:pt x="2626" y="14338"/>
                  </a:cubicBezTo>
                  <a:cubicBezTo>
                    <a:pt x="2870" y="14379"/>
                    <a:pt x="2953" y="14478"/>
                    <a:pt x="3002" y="14572"/>
                  </a:cubicBezTo>
                  <a:cubicBezTo>
                    <a:pt x="3065" y="14690"/>
                    <a:pt x="3187" y="14760"/>
                    <a:pt x="3314" y="14760"/>
                  </a:cubicBezTo>
                  <a:cubicBezTo>
                    <a:pt x="3353" y="14760"/>
                    <a:pt x="3391" y="14754"/>
                    <a:pt x="3429" y="14740"/>
                  </a:cubicBezTo>
                  <a:cubicBezTo>
                    <a:pt x="3499" y="14715"/>
                    <a:pt x="3573" y="14703"/>
                    <a:pt x="3647" y="14703"/>
                  </a:cubicBezTo>
                  <a:cubicBezTo>
                    <a:pt x="3662" y="14703"/>
                    <a:pt x="3677" y="14703"/>
                    <a:pt x="3692" y="14704"/>
                  </a:cubicBezTo>
                  <a:cubicBezTo>
                    <a:pt x="4009" y="14727"/>
                    <a:pt x="4263" y="14983"/>
                    <a:pt x="4284" y="15299"/>
                  </a:cubicBezTo>
                  <a:cubicBezTo>
                    <a:pt x="4296" y="15480"/>
                    <a:pt x="4236" y="15652"/>
                    <a:pt x="4113" y="15783"/>
                  </a:cubicBezTo>
                  <a:cubicBezTo>
                    <a:pt x="3991" y="15914"/>
                    <a:pt x="3823" y="15986"/>
                    <a:pt x="3644" y="15986"/>
                  </a:cubicBezTo>
                  <a:lnTo>
                    <a:pt x="1144" y="15986"/>
                  </a:lnTo>
                  <a:cubicBezTo>
                    <a:pt x="791" y="15986"/>
                    <a:pt x="499" y="15709"/>
                    <a:pt x="490" y="15369"/>
                  </a:cubicBezTo>
                  <a:cubicBezTo>
                    <a:pt x="485" y="15195"/>
                    <a:pt x="549" y="15031"/>
                    <a:pt x="669" y="14908"/>
                  </a:cubicBezTo>
                  <a:cubicBezTo>
                    <a:pt x="788" y="14784"/>
                    <a:pt x="948" y="14716"/>
                    <a:pt x="1119" y="14715"/>
                  </a:cubicBezTo>
                  <a:lnTo>
                    <a:pt x="1222" y="14719"/>
                  </a:lnTo>
                  <a:cubicBezTo>
                    <a:pt x="1228" y="14720"/>
                    <a:pt x="1234" y="14720"/>
                    <a:pt x="1240" y="14720"/>
                  </a:cubicBezTo>
                  <a:cubicBezTo>
                    <a:pt x="1351" y="14720"/>
                    <a:pt x="1454" y="14666"/>
                    <a:pt x="1520" y="14576"/>
                  </a:cubicBezTo>
                  <a:cubicBezTo>
                    <a:pt x="1589" y="14481"/>
                    <a:pt x="1606" y="14359"/>
                    <a:pt x="1565" y="14248"/>
                  </a:cubicBezTo>
                  <a:cubicBezTo>
                    <a:pt x="1564" y="14245"/>
                    <a:pt x="1561" y="14240"/>
                    <a:pt x="1559" y="14236"/>
                  </a:cubicBezTo>
                  <a:cubicBezTo>
                    <a:pt x="1540" y="14192"/>
                    <a:pt x="1531" y="14144"/>
                    <a:pt x="1531" y="14096"/>
                  </a:cubicBezTo>
                  <a:cubicBezTo>
                    <a:pt x="1529" y="13907"/>
                    <a:pt x="1693" y="13748"/>
                    <a:pt x="1897" y="13742"/>
                  </a:cubicBezTo>
                  <a:cubicBezTo>
                    <a:pt x="1904" y="13741"/>
                    <a:pt x="1911" y="13741"/>
                    <a:pt x="1918" y="13741"/>
                  </a:cubicBezTo>
                  <a:close/>
                  <a:moveTo>
                    <a:pt x="8121" y="2215"/>
                  </a:moveTo>
                  <a:lnTo>
                    <a:pt x="12526" y="4554"/>
                  </a:lnTo>
                  <a:lnTo>
                    <a:pt x="12526" y="14224"/>
                  </a:lnTo>
                  <a:cubicBezTo>
                    <a:pt x="12520" y="14224"/>
                    <a:pt x="12514" y="14224"/>
                    <a:pt x="12508" y="14225"/>
                  </a:cubicBezTo>
                  <a:cubicBezTo>
                    <a:pt x="11954" y="14264"/>
                    <a:pt x="11508" y="14713"/>
                    <a:pt x="11470" y="15268"/>
                  </a:cubicBezTo>
                  <a:cubicBezTo>
                    <a:pt x="11453" y="15528"/>
                    <a:pt x="11523" y="15777"/>
                    <a:pt x="11669" y="15986"/>
                  </a:cubicBezTo>
                  <a:lnTo>
                    <a:pt x="11006" y="15986"/>
                  </a:lnTo>
                  <a:lnTo>
                    <a:pt x="11006" y="11505"/>
                  </a:lnTo>
                  <a:cubicBezTo>
                    <a:pt x="11181" y="11463"/>
                    <a:pt x="11312" y="11304"/>
                    <a:pt x="11312" y="11115"/>
                  </a:cubicBezTo>
                  <a:lnTo>
                    <a:pt x="11312" y="10536"/>
                  </a:lnTo>
                  <a:cubicBezTo>
                    <a:pt x="11312" y="10315"/>
                    <a:pt x="11133" y="10135"/>
                    <a:pt x="10911" y="10135"/>
                  </a:cubicBezTo>
                  <a:lnTo>
                    <a:pt x="7344" y="10135"/>
                  </a:lnTo>
                  <a:cubicBezTo>
                    <a:pt x="7211" y="10135"/>
                    <a:pt x="7103" y="10244"/>
                    <a:pt x="7103" y="10376"/>
                  </a:cubicBezTo>
                  <a:cubicBezTo>
                    <a:pt x="7103" y="10509"/>
                    <a:pt x="7211" y="10617"/>
                    <a:pt x="7344" y="10617"/>
                  </a:cubicBezTo>
                  <a:lnTo>
                    <a:pt x="10831" y="10617"/>
                  </a:lnTo>
                  <a:lnTo>
                    <a:pt x="10831" y="11035"/>
                  </a:lnTo>
                  <a:lnTo>
                    <a:pt x="5404" y="11035"/>
                  </a:lnTo>
                  <a:lnTo>
                    <a:pt x="5404" y="10617"/>
                  </a:lnTo>
                  <a:lnTo>
                    <a:pt x="6231" y="10617"/>
                  </a:lnTo>
                  <a:cubicBezTo>
                    <a:pt x="6363" y="10617"/>
                    <a:pt x="6470" y="10509"/>
                    <a:pt x="6470" y="10376"/>
                  </a:cubicBezTo>
                  <a:cubicBezTo>
                    <a:pt x="6470" y="10244"/>
                    <a:pt x="6363" y="10135"/>
                    <a:pt x="6231" y="10135"/>
                  </a:cubicBezTo>
                  <a:lnTo>
                    <a:pt x="5324" y="10135"/>
                  </a:lnTo>
                  <a:cubicBezTo>
                    <a:pt x="5102" y="10135"/>
                    <a:pt x="4922" y="10315"/>
                    <a:pt x="4922" y="10536"/>
                  </a:cubicBezTo>
                  <a:lnTo>
                    <a:pt x="4922" y="11115"/>
                  </a:lnTo>
                  <a:cubicBezTo>
                    <a:pt x="4922" y="11304"/>
                    <a:pt x="5054" y="11463"/>
                    <a:pt x="5229" y="11505"/>
                  </a:cubicBezTo>
                  <a:lnTo>
                    <a:pt x="5229" y="15986"/>
                  </a:lnTo>
                  <a:lnTo>
                    <a:pt x="4566" y="15986"/>
                  </a:lnTo>
                  <a:cubicBezTo>
                    <a:pt x="4712" y="15777"/>
                    <a:pt x="4782" y="15528"/>
                    <a:pt x="4765" y="15268"/>
                  </a:cubicBezTo>
                  <a:cubicBezTo>
                    <a:pt x="4727" y="14713"/>
                    <a:pt x="4281" y="14264"/>
                    <a:pt x="3727" y="14225"/>
                  </a:cubicBezTo>
                  <a:cubicBezTo>
                    <a:pt x="3725" y="14225"/>
                    <a:pt x="3723" y="14225"/>
                    <a:pt x="3720" y="14225"/>
                  </a:cubicBezTo>
                  <a:cubicBezTo>
                    <a:pt x="3718" y="14225"/>
                    <a:pt x="3716" y="14225"/>
                    <a:pt x="3715" y="14224"/>
                  </a:cubicBezTo>
                  <a:lnTo>
                    <a:pt x="3715" y="4554"/>
                  </a:lnTo>
                  <a:lnTo>
                    <a:pt x="8121" y="2215"/>
                  </a:lnTo>
                  <a:close/>
                  <a:moveTo>
                    <a:pt x="14317" y="13741"/>
                  </a:moveTo>
                  <a:cubicBezTo>
                    <a:pt x="14324" y="13741"/>
                    <a:pt x="14331" y="13741"/>
                    <a:pt x="14338" y="13742"/>
                  </a:cubicBezTo>
                  <a:cubicBezTo>
                    <a:pt x="14542" y="13748"/>
                    <a:pt x="14706" y="13907"/>
                    <a:pt x="14704" y="14096"/>
                  </a:cubicBezTo>
                  <a:cubicBezTo>
                    <a:pt x="14704" y="14144"/>
                    <a:pt x="14695" y="14192"/>
                    <a:pt x="14676" y="14236"/>
                  </a:cubicBezTo>
                  <a:cubicBezTo>
                    <a:pt x="14673" y="14240"/>
                    <a:pt x="14671" y="14245"/>
                    <a:pt x="14670" y="14248"/>
                  </a:cubicBezTo>
                  <a:cubicBezTo>
                    <a:pt x="14629" y="14359"/>
                    <a:pt x="14646" y="14481"/>
                    <a:pt x="14715" y="14576"/>
                  </a:cubicBezTo>
                  <a:cubicBezTo>
                    <a:pt x="14781" y="14666"/>
                    <a:pt x="14884" y="14720"/>
                    <a:pt x="14995" y="14720"/>
                  </a:cubicBezTo>
                  <a:cubicBezTo>
                    <a:pt x="15001" y="14720"/>
                    <a:pt x="15007" y="14720"/>
                    <a:pt x="15013" y="14719"/>
                  </a:cubicBezTo>
                  <a:lnTo>
                    <a:pt x="15116" y="14715"/>
                  </a:lnTo>
                  <a:cubicBezTo>
                    <a:pt x="15287" y="14716"/>
                    <a:pt x="15447" y="14784"/>
                    <a:pt x="15566" y="14908"/>
                  </a:cubicBezTo>
                  <a:cubicBezTo>
                    <a:pt x="15686" y="15031"/>
                    <a:pt x="15750" y="15195"/>
                    <a:pt x="15745" y="15369"/>
                  </a:cubicBezTo>
                  <a:cubicBezTo>
                    <a:pt x="15736" y="15709"/>
                    <a:pt x="15442" y="15986"/>
                    <a:pt x="15091" y="15986"/>
                  </a:cubicBezTo>
                  <a:lnTo>
                    <a:pt x="12591" y="15986"/>
                  </a:lnTo>
                  <a:cubicBezTo>
                    <a:pt x="12410" y="15986"/>
                    <a:pt x="12244" y="15914"/>
                    <a:pt x="12121" y="15783"/>
                  </a:cubicBezTo>
                  <a:cubicBezTo>
                    <a:pt x="11999" y="15652"/>
                    <a:pt x="11938" y="15480"/>
                    <a:pt x="11951" y="15299"/>
                  </a:cubicBezTo>
                  <a:cubicBezTo>
                    <a:pt x="11972" y="14983"/>
                    <a:pt x="12226" y="14727"/>
                    <a:pt x="12543" y="14704"/>
                  </a:cubicBezTo>
                  <a:cubicBezTo>
                    <a:pt x="12559" y="14704"/>
                    <a:pt x="12574" y="14703"/>
                    <a:pt x="12591" y="14703"/>
                  </a:cubicBezTo>
                  <a:cubicBezTo>
                    <a:pt x="12665" y="14703"/>
                    <a:pt x="12737" y="14715"/>
                    <a:pt x="12806" y="14740"/>
                  </a:cubicBezTo>
                  <a:cubicBezTo>
                    <a:pt x="12844" y="14754"/>
                    <a:pt x="12882" y="14760"/>
                    <a:pt x="12921" y="14760"/>
                  </a:cubicBezTo>
                  <a:cubicBezTo>
                    <a:pt x="13048" y="14760"/>
                    <a:pt x="13171" y="14690"/>
                    <a:pt x="13233" y="14572"/>
                  </a:cubicBezTo>
                  <a:cubicBezTo>
                    <a:pt x="13281" y="14478"/>
                    <a:pt x="13365" y="14379"/>
                    <a:pt x="13609" y="14338"/>
                  </a:cubicBezTo>
                  <a:cubicBezTo>
                    <a:pt x="13745" y="14317"/>
                    <a:pt x="13856" y="14216"/>
                    <a:pt x="13891" y="14084"/>
                  </a:cubicBezTo>
                  <a:cubicBezTo>
                    <a:pt x="13952" y="13856"/>
                    <a:pt x="14094" y="13741"/>
                    <a:pt x="14317" y="13741"/>
                  </a:cubicBezTo>
                  <a:close/>
                  <a:moveTo>
                    <a:pt x="8120" y="1"/>
                  </a:moveTo>
                  <a:cubicBezTo>
                    <a:pt x="8054" y="1"/>
                    <a:pt x="7987" y="18"/>
                    <a:pt x="7927" y="51"/>
                  </a:cubicBezTo>
                  <a:lnTo>
                    <a:pt x="2737" y="2918"/>
                  </a:lnTo>
                  <a:cubicBezTo>
                    <a:pt x="2435" y="3085"/>
                    <a:pt x="2246" y="3405"/>
                    <a:pt x="2246" y="3751"/>
                  </a:cubicBezTo>
                  <a:cubicBezTo>
                    <a:pt x="2246" y="4087"/>
                    <a:pt x="2418" y="4393"/>
                    <a:pt x="2707" y="4566"/>
                  </a:cubicBezTo>
                  <a:cubicBezTo>
                    <a:pt x="2860" y="4658"/>
                    <a:pt x="3031" y="4704"/>
                    <a:pt x="3201" y="4704"/>
                  </a:cubicBezTo>
                  <a:cubicBezTo>
                    <a:pt x="3212" y="4704"/>
                    <a:pt x="3222" y="4704"/>
                    <a:pt x="3233" y="4703"/>
                  </a:cubicBezTo>
                  <a:lnTo>
                    <a:pt x="3233" y="14100"/>
                  </a:lnTo>
                  <a:cubicBezTo>
                    <a:pt x="3114" y="13995"/>
                    <a:pt x="2965" y="13919"/>
                    <a:pt x="2784" y="13880"/>
                  </a:cubicBezTo>
                  <a:cubicBezTo>
                    <a:pt x="2649" y="13488"/>
                    <a:pt x="2332" y="13261"/>
                    <a:pt x="1916" y="13261"/>
                  </a:cubicBezTo>
                  <a:cubicBezTo>
                    <a:pt x="1904" y="13261"/>
                    <a:pt x="1892" y="13261"/>
                    <a:pt x="1880" y="13261"/>
                  </a:cubicBezTo>
                  <a:cubicBezTo>
                    <a:pt x="1413" y="13276"/>
                    <a:pt x="1047" y="13644"/>
                    <a:pt x="1049" y="14097"/>
                  </a:cubicBezTo>
                  <a:cubicBezTo>
                    <a:pt x="1049" y="14144"/>
                    <a:pt x="1053" y="14191"/>
                    <a:pt x="1061" y="14236"/>
                  </a:cubicBezTo>
                  <a:cubicBezTo>
                    <a:pt x="780" y="14251"/>
                    <a:pt x="521" y="14370"/>
                    <a:pt x="324" y="14572"/>
                  </a:cubicBezTo>
                  <a:cubicBezTo>
                    <a:pt x="112" y="14790"/>
                    <a:pt x="0" y="15078"/>
                    <a:pt x="8" y="15382"/>
                  </a:cubicBezTo>
                  <a:cubicBezTo>
                    <a:pt x="24" y="15980"/>
                    <a:pt x="533" y="16467"/>
                    <a:pt x="1142" y="16467"/>
                  </a:cubicBezTo>
                  <a:lnTo>
                    <a:pt x="15091" y="16467"/>
                  </a:lnTo>
                  <a:cubicBezTo>
                    <a:pt x="15702" y="16467"/>
                    <a:pt x="16211" y="15980"/>
                    <a:pt x="16226" y="15382"/>
                  </a:cubicBezTo>
                  <a:cubicBezTo>
                    <a:pt x="16235" y="15078"/>
                    <a:pt x="16123" y="14790"/>
                    <a:pt x="15911" y="14572"/>
                  </a:cubicBezTo>
                  <a:cubicBezTo>
                    <a:pt x="15714" y="14370"/>
                    <a:pt x="15454" y="14251"/>
                    <a:pt x="15174" y="14236"/>
                  </a:cubicBezTo>
                  <a:cubicBezTo>
                    <a:pt x="15182" y="14191"/>
                    <a:pt x="15185" y="14144"/>
                    <a:pt x="15186" y="14097"/>
                  </a:cubicBezTo>
                  <a:cubicBezTo>
                    <a:pt x="15186" y="13644"/>
                    <a:pt x="14822" y="13276"/>
                    <a:pt x="14353" y="13261"/>
                  </a:cubicBezTo>
                  <a:cubicBezTo>
                    <a:pt x="14341" y="13261"/>
                    <a:pt x="14329" y="13261"/>
                    <a:pt x="14317" y="13261"/>
                  </a:cubicBezTo>
                  <a:cubicBezTo>
                    <a:pt x="13902" y="13261"/>
                    <a:pt x="13586" y="13488"/>
                    <a:pt x="13451" y="13880"/>
                  </a:cubicBezTo>
                  <a:cubicBezTo>
                    <a:pt x="13273" y="13919"/>
                    <a:pt x="13126" y="13992"/>
                    <a:pt x="13008" y="14094"/>
                  </a:cubicBezTo>
                  <a:lnTo>
                    <a:pt x="13008" y="4702"/>
                  </a:lnTo>
                  <a:cubicBezTo>
                    <a:pt x="13020" y="4703"/>
                    <a:pt x="13032" y="4703"/>
                    <a:pt x="13044" y="4703"/>
                  </a:cubicBezTo>
                  <a:cubicBezTo>
                    <a:pt x="13213" y="4703"/>
                    <a:pt x="13382" y="4658"/>
                    <a:pt x="13534" y="4566"/>
                  </a:cubicBezTo>
                  <a:cubicBezTo>
                    <a:pt x="13823" y="4393"/>
                    <a:pt x="13995" y="4087"/>
                    <a:pt x="13995" y="3751"/>
                  </a:cubicBezTo>
                  <a:cubicBezTo>
                    <a:pt x="13995" y="3405"/>
                    <a:pt x="13806" y="3085"/>
                    <a:pt x="13504" y="2918"/>
                  </a:cubicBezTo>
                  <a:lnTo>
                    <a:pt x="12954" y="2614"/>
                  </a:lnTo>
                  <a:cubicBezTo>
                    <a:pt x="12917" y="2593"/>
                    <a:pt x="12877" y="2583"/>
                    <a:pt x="12838" y="2583"/>
                  </a:cubicBezTo>
                  <a:cubicBezTo>
                    <a:pt x="12753" y="2583"/>
                    <a:pt x="12671" y="2629"/>
                    <a:pt x="12627" y="2709"/>
                  </a:cubicBezTo>
                  <a:cubicBezTo>
                    <a:pt x="12562" y="2825"/>
                    <a:pt x="12604" y="2971"/>
                    <a:pt x="12722" y="3036"/>
                  </a:cubicBezTo>
                  <a:lnTo>
                    <a:pt x="13272" y="3338"/>
                  </a:lnTo>
                  <a:cubicBezTo>
                    <a:pt x="13421" y="3421"/>
                    <a:pt x="13514" y="3579"/>
                    <a:pt x="13514" y="3751"/>
                  </a:cubicBezTo>
                  <a:cubicBezTo>
                    <a:pt x="13514" y="3917"/>
                    <a:pt x="13428" y="4068"/>
                    <a:pt x="13287" y="4153"/>
                  </a:cubicBezTo>
                  <a:cubicBezTo>
                    <a:pt x="13212" y="4199"/>
                    <a:pt x="13128" y="4221"/>
                    <a:pt x="13044" y="4221"/>
                  </a:cubicBezTo>
                  <a:cubicBezTo>
                    <a:pt x="12969" y="4221"/>
                    <a:pt x="12893" y="4203"/>
                    <a:pt x="12823" y="4165"/>
                  </a:cubicBezTo>
                  <a:lnTo>
                    <a:pt x="8308" y="1769"/>
                  </a:lnTo>
                  <a:cubicBezTo>
                    <a:pt x="8249" y="1738"/>
                    <a:pt x="8185" y="1722"/>
                    <a:pt x="8120" y="1722"/>
                  </a:cubicBezTo>
                  <a:cubicBezTo>
                    <a:pt x="8056" y="1722"/>
                    <a:pt x="7992" y="1738"/>
                    <a:pt x="7933" y="1769"/>
                  </a:cubicBezTo>
                  <a:lnTo>
                    <a:pt x="3418" y="4165"/>
                  </a:lnTo>
                  <a:cubicBezTo>
                    <a:pt x="3348" y="4203"/>
                    <a:pt x="3272" y="4221"/>
                    <a:pt x="3197" y="4221"/>
                  </a:cubicBezTo>
                  <a:cubicBezTo>
                    <a:pt x="3113" y="4221"/>
                    <a:pt x="3029" y="4199"/>
                    <a:pt x="2954" y="4153"/>
                  </a:cubicBezTo>
                  <a:cubicBezTo>
                    <a:pt x="2813" y="4068"/>
                    <a:pt x="2727" y="3917"/>
                    <a:pt x="2727" y="3751"/>
                  </a:cubicBezTo>
                  <a:cubicBezTo>
                    <a:pt x="2727" y="3579"/>
                    <a:pt x="2820" y="3421"/>
                    <a:pt x="2969" y="3338"/>
                  </a:cubicBezTo>
                  <a:lnTo>
                    <a:pt x="8121" y="493"/>
                  </a:lnTo>
                  <a:lnTo>
                    <a:pt x="11741" y="2493"/>
                  </a:lnTo>
                  <a:cubicBezTo>
                    <a:pt x="11778" y="2514"/>
                    <a:pt x="11818" y="2524"/>
                    <a:pt x="11857" y="2524"/>
                  </a:cubicBezTo>
                  <a:cubicBezTo>
                    <a:pt x="11942" y="2524"/>
                    <a:pt x="12024" y="2479"/>
                    <a:pt x="12068" y="2398"/>
                  </a:cubicBezTo>
                  <a:cubicBezTo>
                    <a:pt x="12131" y="2282"/>
                    <a:pt x="12089" y="2136"/>
                    <a:pt x="11973" y="2072"/>
                  </a:cubicBezTo>
                  <a:lnTo>
                    <a:pt x="8314" y="51"/>
                  </a:lnTo>
                  <a:cubicBezTo>
                    <a:pt x="8254" y="18"/>
                    <a:pt x="8187" y="1"/>
                    <a:pt x="8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0"/>
            <p:cNvSpPr/>
            <p:nvPr/>
          </p:nvSpPr>
          <p:spPr>
            <a:xfrm>
              <a:off x="8044471" y="4249136"/>
              <a:ext cx="208171" cy="163717"/>
            </a:xfrm>
            <a:custGeom>
              <a:avLst/>
              <a:gdLst/>
              <a:ahLst/>
              <a:cxnLst/>
              <a:rect l="l" t="t" r="r" b="b"/>
              <a:pathLst>
                <a:path w="7633" h="6003" extrusionOk="0">
                  <a:moveTo>
                    <a:pt x="1450" y="3607"/>
                  </a:moveTo>
                  <a:cubicBezTo>
                    <a:pt x="1595" y="3607"/>
                    <a:pt x="1712" y="3725"/>
                    <a:pt x="1712" y="3869"/>
                  </a:cubicBezTo>
                  <a:cubicBezTo>
                    <a:pt x="1712" y="3913"/>
                    <a:pt x="1703" y="3954"/>
                    <a:pt x="1684" y="3991"/>
                  </a:cubicBezTo>
                  <a:cubicBezTo>
                    <a:pt x="1641" y="4070"/>
                    <a:pt x="1647" y="4165"/>
                    <a:pt x="1697" y="4237"/>
                  </a:cubicBezTo>
                  <a:cubicBezTo>
                    <a:pt x="1742" y="4303"/>
                    <a:pt x="1816" y="4343"/>
                    <a:pt x="1894" y="4343"/>
                  </a:cubicBezTo>
                  <a:cubicBezTo>
                    <a:pt x="1903" y="4343"/>
                    <a:pt x="1912" y="4342"/>
                    <a:pt x="1922" y="4341"/>
                  </a:cubicBezTo>
                  <a:cubicBezTo>
                    <a:pt x="1932" y="4341"/>
                    <a:pt x="1941" y="4339"/>
                    <a:pt x="1950" y="4339"/>
                  </a:cubicBezTo>
                  <a:cubicBezTo>
                    <a:pt x="2078" y="4339"/>
                    <a:pt x="2184" y="4430"/>
                    <a:pt x="2209" y="4550"/>
                  </a:cubicBezTo>
                  <a:lnTo>
                    <a:pt x="688" y="4550"/>
                  </a:lnTo>
                  <a:cubicBezTo>
                    <a:pt x="712" y="4430"/>
                    <a:pt x="819" y="4339"/>
                    <a:pt x="946" y="4339"/>
                  </a:cubicBezTo>
                  <a:cubicBezTo>
                    <a:pt x="955" y="4339"/>
                    <a:pt x="965" y="4341"/>
                    <a:pt x="976" y="4341"/>
                  </a:cubicBezTo>
                  <a:cubicBezTo>
                    <a:pt x="985" y="4342"/>
                    <a:pt x="995" y="4343"/>
                    <a:pt x="1004" y="4343"/>
                  </a:cubicBezTo>
                  <a:cubicBezTo>
                    <a:pt x="1083" y="4343"/>
                    <a:pt x="1157" y="4304"/>
                    <a:pt x="1202" y="4239"/>
                  </a:cubicBezTo>
                  <a:cubicBezTo>
                    <a:pt x="1251" y="4165"/>
                    <a:pt x="1257" y="4070"/>
                    <a:pt x="1217" y="3991"/>
                  </a:cubicBezTo>
                  <a:cubicBezTo>
                    <a:pt x="1197" y="3954"/>
                    <a:pt x="1187" y="3913"/>
                    <a:pt x="1187" y="3869"/>
                  </a:cubicBezTo>
                  <a:cubicBezTo>
                    <a:pt x="1187" y="3725"/>
                    <a:pt x="1304" y="3607"/>
                    <a:pt x="1450" y="3607"/>
                  </a:cubicBezTo>
                  <a:close/>
                  <a:moveTo>
                    <a:pt x="3817" y="482"/>
                  </a:moveTo>
                  <a:cubicBezTo>
                    <a:pt x="4698" y="482"/>
                    <a:pt x="5415" y="1199"/>
                    <a:pt x="5415" y="2080"/>
                  </a:cubicBezTo>
                  <a:lnTo>
                    <a:pt x="5415" y="3910"/>
                  </a:lnTo>
                  <a:cubicBezTo>
                    <a:pt x="5153" y="4011"/>
                    <a:pt x="4963" y="4258"/>
                    <a:pt x="4942" y="4550"/>
                  </a:cubicBezTo>
                  <a:lnTo>
                    <a:pt x="2693" y="4550"/>
                  </a:lnTo>
                  <a:cubicBezTo>
                    <a:pt x="2672" y="4258"/>
                    <a:pt x="2482" y="4011"/>
                    <a:pt x="2220" y="3910"/>
                  </a:cubicBezTo>
                  <a:lnTo>
                    <a:pt x="2220" y="2080"/>
                  </a:lnTo>
                  <a:cubicBezTo>
                    <a:pt x="2220" y="1199"/>
                    <a:pt x="2937" y="482"/>
                    <a:pt x="3817" y="482"/>
                  </a:cubicBezTo>
                  <a:close/>
                  <a:moveTo>
                    <a:pt x="6188" y="3607"/>
                  </a:moveTo>
                  <a:cubicBezTo>
                    <a:pt x="6332" y="3607"/>
                    <a:pt x="6451" y="3725"/>
                    <a:pt x="6451" y="3869"/>
                  </a:cubicBezTo>
                  <a:cubicBezTo>
                    <a:pt x="6451" y="3913"/>
                    <a:pt x="6441" y="3954"/>
                    <a:pt x="6421" y="3991"/>
                  </a:cubicBezTo>
                  <a:cubicBezTo>
                    <a:pt x="6381" y="4070"/>
                    <a:pt x="6385" y="4165"/>
                    <a:pt x="6435" y="4237"/>
                  </a:cubicBezTo>
                  <a:cubicBezTo>
                    <a:pt x="6481" y="4303"/>
                    <a:pt x="6554" y="4343"/>
                    <a:pt x="6632" y="4343"/>
                  </a:cubicBezTo>
                  <a:cubicBezTo>
                    <a:pt x="6641" y="4343"/>
                    <a:pt x="6650" y="4342"/>
                    <a:pt x="6659" y="4341"/>
                  </a:cubicBezTo>
                  <a:cubicBezTo>
                    <a:pt x="6670" y="4341"/>
                    <a:pt x="6680" y="4339"/>
                    <a:pt x="6689" y="4339"/>
                  </a:cubicBezTo>
                  <a:cubicBezTo>
                    <a:pt x="6816" y="4339"/>
                    <a:pt x="6923" y="4430"/>
                    <a:pt x="6947" y="4550"/>
                  </a:cubicBezTo>
                  <a:lnTo>
                    <a:pt x="5426" y="4550"/>
                  </a:lnTo>
                  <a:cubicBezTo>
                    <a:pt x="5451" y="4430"/>
                    <a:pt x="5557" y="4339"/>
                    <a:pt x="5685" y="4339"/>
                  </a:cubicBezTo>
                  <a:cubicBezTo>
                    <a:pt x="5694" y="4339"/>
                    <a:pt x="5703" y="4341"/>
                    <a:pt x="5715" y="4341"/>
                  </a:cubicBezTo>
                  <a:cubicBezTo>
                    <a:pt x="5724" y="4342"/>
                    <a:pt x="5734" y="4343"/>
                    <a:pt x="5743" y="4343"/>
                  </a:cubicBezTo>
                  <a:cubicBezTo>
                    <a:pt x="5821" y="4343"/>
                    <a:pt x="5895" y="4304"/>
                    <a:pt x="5939" y="4239"/>
                  </a:cubicBezTo>
                  <a:cubicBezTo>
                    <a:pt x="5990" y="4165"/>
                    <a:pt x="5995" y="4070"/>
                    <a:pt x="5954" y="3991"/>
                  </a:cubicBezTo>
                  <a:cubicBezTo>
                    <a:pt x="5935" y="3954"/>
                    <a:pt x="5924" y="3913"/>
                    <a:pt x="5924" y="3869"/>
                  </a:cubicBezTo>
                  <a:cubicBezTo>
                    <a:pt x="5924" y="3725"/>
                    <a:pt x="6043" y="3607"/>
                    <a:pt x="6188" y="3607"/>
                  </a:cubicBezTo>
                  <a:close/>
                  <a:moveTo>
                    <a:pt x="7152" y="5031"/>
                  </a:moveTo>
                  <a:lnTo>
                    <a:pt x="7152" y="5520"/>
                  </a:lnTo>
                  <a:lnTo>
                    <a:pt x="483" y="5520"/>
                  </a:lnTo>
                  <a:lnTo>
                    <a:pt x="483" y="5031"/>
                  </a:lnTo>
                  <a:close/>
                  <a:moveTo>
                    <a:pt x="3817" y="1"/>
                  </a:moveTo>
                  <a:cubicBezTo>
                    <a:pt x="2672" y="1"/>
                    <a:pt x="1739" y="933"/>
                    <a:pt x="1739" y="2080"/>
                  </a:cubicBezTo>
                  <a:lnTo>
                    <a:pt x="1739" y="3184"/>
                  </a:lnTo>
                  <a:cubicBezTo>
                    <a:pt x="1651" y="3146"/>
                    <a:pt x="1553" y="3125"/>
                    <a:pt x="1450" y="3125"/>
                  </a:cubicBezTo>
                  <a:cubicBezTo>
                    <a:pt x="1039" y="3125"/>
                    <a:pt x="706" y="3460"/>
                    <a:pt x="706" y="3869"/>
                  </a:cubicBezTo>
                  <a:cubicBezTo>
                    <a:pt x="706" y="3880"/>
                    <a:pt x="706" y="3889"/>
                    <a:pt x="706" y="3898"/>
                  </a:cubicBezTo>
                  <a:cubicBezTo>
                    <a:pt x="414" y="3999"/>
                    <a:pt x="201" y="4276"/>
                    <a:pt x="201" y="4603"/>
                  </a:cubicBezTo>
                  <a:cubicBezTo>
                    <a:pt x="201" y="4603"/>
                    <a:pt x="201" y="4605"/>
                    <a:pt x="201" y="4605"/>
                  </a:cubicBezTo>
                  <a:cubicBezTo>
                    <a:pt x="82" y="4674"/>
                    <a:pt x="1" y="4803"/>
                    <a:pt x="1" y="4951"/>
                  </a:cubicBezTo>
                  <a:lnTo>
                    <a:pt x="1" y="5602"/>
                  </a:lnTo>
                  <a:cubicBezTo>
                    <a:pt x="1" y="5822"/>
                    <a:pt x="182" y="6003"/>
                    <a:pt x="403" y="6003"/>
                  </a:cubicBezTo>
                  <a:lnTo>
                    <a:pt x="7232" y="6003"/>
                  </a:lnTo>
                  <a:cubicBezTo>
                    <a:pt x="7453" y="6003"/>
                    <a:pt x="7632" y="5822"/>
                    <a:pt x="7632" y="5602"/>
                  </a:cubicBezTo>
                  <a:lnTo>
                    <a:pt x="7632" y="4951"/>
                  </a:lnTo>
                  <a:cubicBezTo>
                    <a:pt x="7632" y="4803"/>
                    <a:pt x="7553" y="4674"/>
                    <a:pt x="7434" y="4605"/>
                  </a:cubicBezTo>
                  <a:lnTo>
                    <a:pt x="7434" y="4603"/>
                  </a:lnTo>
                  <a:cubicBezTo>
                    <a:pt x="7434" y="4278"/>
                    <a:pt x="7223" y="4000"/>
                    <a:pt x="6932" y="3900"/>
                  </a:cubicBezTo>
                  <a:cubicBezTo>
                    <a:pt x="6932" y="3889"/>
                    <a:pt x="6932" y="3880"/>
                    <a:pt x="6932" y="3869"/>
                  </a:cubicBezTo>
                  <a:cubicBezTo>
                    <a:pt x="6932" y="3460"/>
                    <a:pt x="6598" y="3125"/>
                    <a:pt x="6188" y="3125"/>
                  </a:cubicBezTo>
                  <a:cubicBezTo>
                    <a:pt x="6084" y="3125"/>
                    <a:pt x="5986" y="3146"/>
                    <a:pt x="5896" y="3186"/>
                  </a:cubicBezTo>
                  <a:lnTo>
                    <a:pt x="5896" y="2080"/>
                  </a:lnTo>
                  <a:cubicBezTo>
                    <a:pt x="5896" y="933"/>
                    <a:pt x="4963" y="1"/>
                    <a:pt x="3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0"/>
            <p:cNvSpPr/>
            <p:nvPr/>
          </p:nvSpPr>
          <p:spPr>
            <a:xfrm>
              <a:off x="8128989" y="4292745"/>
              <a:ext cx="20209" cy="20645"/>
            </a:xfrm>
            <a:custGeom>
              <a:avLst/>
              <a:gdLst/>
              <a:ahLst/>
              <a:cxnLst/>
              <a:rect l="l" t="t" r="r" b="b"/>
              <a:pathLst>
                <a:path w="741" h="757" extrusionOk="0">
                  <a:moveTo>
                    <a:pt x="467" y="1"/>
                  </a:moveTo>
                  <a:cubicBezTo>
                    <a:pt x="391" y="1"/>
                    <a:pt x="317" y="36"/>
                    <a:pt x="270" y="103"/>
                  </a:cubicBezTo>
                  <a:lnTo>
                    <a:pt x="78" y="377"/>
                  </a:lnTo>
                  <a:cubicBezTo>
                    <a:pt x="1" y="487"/>
                    <a:pt x="28" y="636"/>
                    <a:pt x="136" y="713"/>
                  </a:cubicBezTo>
                  <a:cubicBezTo>
                    <a:pt x="178" y="741"/>
                    <a:pt x="227" y="756"/>
                    <a:pt x="273" y="756"/>
                  </a:cubicBezTo>
                  <a:cubicBezTo>
                    <a:pt x="350" y="756"/>
                    <a:pt x="424" y="720"/>
                    <a:pt x="471" y="654"/>
                  </a:cubicBezTo>
                  <a:lnTo>
                    <a:pt x="663" y="380"/>
                  </a:lnTo>
                  <a:cubicBezTo>
                    <a:pt x="740" y="270"/>
                    <a:pt x="713" y="121"/>
                    <a:pt x="605" y="44"/>
                  </a:cubicBezTo>
                  <a:cubicBezTo>
                    <a:pt x="563" y="15"/>
                    <a:pt x="515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0"/>
            <p:cNvSpPr/>
            <p:nvPr/>
          </p:nvSpPr>
          <p:spPr>
            <a:xfrm>
              <a:off x="8140743" y="4296781"/>
              <a:ext cx="27436" cy="30982"/>
            </a:xfrm>
            <a:custGeom>
              <a:avLst/>
              <a:gdLst/>
              <a:ahLst/>
              <a:cxnLst/>
              <a:rect l="l" t="t" r="r" b="b"/>
              <a:pathLst>
                <a:path w="1006" h="1136" extrusionOk="0">
                  <a:moveTo>
                    <a:pt x="732" y="0"/>
                  </a:moveTo>
                  <a:cubicBezTo>
                    <a:pt x="656" y="0"/>
                    <a:pt x="581" y="36"/>
                    <a:pt x="535" y="102"/>
                  </a:cubicBezTo>
                  <a:lnTo>
                    <a:pt x="76" y="756"/>
                  </a:lnTo>
                  <a:cubicBezTo>
                    <a:pt x="1" y="866"/>
                    <a:pt x="26" y="1015"/>
                    <a:pt x="135" y="1092"/>
                  </a:cubicBezTo>
                  <a:cubicBezTo>
                    <a:pt x="177" y="1121"/>
                    <a:pt x="225" y="1136"/>
                    <a:pt x="273" y="1136"/>
                  </a:cubicBezTo>
                  <a:cubicBezTo>
                    <a:pt x="348" y="1136"/>
                    <a:pt x="424" y="1100"/>
                    <a:pt x="471" y="1033"/>
                  </a:cubicBezTo>
                  <a:lnTo>
                    <a:pt x="928" y="380"/>
                  </a:lnTo>
                  <a:cubicBezTo>
                    <a:pt x="1005" y="271"/>
                    <a:pt x="978" y="120"/>
                    <a:pt x="870" y="44"/>
                  </a:cubicBezTo>
                  <a:cubicBezTo>
                    <a:pt x="828" y="14"/>
                    <a:pt x="780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7" name="Google Shape;3067;p70"/>
          <p:cNvGrpSpPr/>
          <p:nvPr/>
        </p:nvGrpSpPr>
        <p:grpSpPr>
          <a:xfrm>
            <a:off x="6998512" y="3917403"/>
            <a:ext cx="341212" cy="416382"/>
            <a:chOff x="7189369" y="4154773"/>
            <a:chExt cx="368042" cy="449124"/>
          </a:xfrm>
        </p:grpSpPr>
        <p:sp>
          <p:nvSpPr>
            <p:cNvPr id="3068" name="Google Shape;3068;p70"/>
            <p:cNvSpPr/>
            <p:nvPr/>
          </p:nvSpPr>
          <p:spPr>
            <a:xfrm>
              <a:off x="7200960" y="4378762"/>
              <a:ext cx="21136" cy="22554"/>
            </a:xfrm>
            <a:custGeom>
              <a:avLst/>
              <a:gdLst/>
              <a:ahLst/>
              <a:cxnLst/>
              <a:rect l="l" t="t" r="r" b="b"/>
              <a:pathLst>
                <a:path w="775" h="827" extrusionOk="0">
                  <a:moveTo>
                    <a:pt x="455" y="1"/>
                  </a:moveTo>
                  <a:cubicBezTo>
                    <a:pt x="496" y="65"/>
                    <a:pt x="519" y="141"/>
                    <a:pt x="519" y="221"/>
                  </a:cubicBezTo>
                  <a:cubicBezTo>
                    <a:pt x="519" y="453"/>
                    <a:pt x="330" y="639"/>
                    <a:pt x="100" y="639"/>
                  </a:cubicBezTo>
                  <a:cubicBezTo>
                    <a:pt x="65" y="639"/>
                    <a:pt x="32" y="635"/>
                    <a:pt x="0" y="627"/>
                  </a:cubicBezTo>
                  <a:lnTo>
                    <a:pt x="0" y="627"/>
                  </a:lnTo>
                  <a:cubicBezTo>
                    <a:pt x="74" y="748"/>
                    <a:pt x="207" y="826"/>
                    <a:pt x="357" y="826"/>
                  </a:cubicBezTo>
                  <a:cubicBezTo>
                    <a:pt x="588" y="826"/>
                    <a:pt x="775" y="639"/>
                    <a:pt x="775" y="407"/>
                  </a:cubicBezTo>
                  <a:cubicBezTo>
                    <a:pt x="775" y="212"/>
                    <a:pt x="639" y="46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0"/>
            <p:cNvSpPr/>
            <p:nvPr/>
          </p:nvSpPr>
          <p:spPr>
            <a:xfrm>
              <a:off x="7527930" y="4564379"/>
              <a:ext cx="22909" cy="32945"/>
            </a:xfrm>
            <a:custGeom>
              <a:avLst/>
              <a:gdLst/>
              <a:ahLst/>
              <a:cxnLst/>
              <a:rect l="l" t="t" r="r" b="b"/>
              <a:pathLst>
                <a:path w="840" h="1208" extrusionOk="0">
                  <a:moveTo>
                    <a:pt x="1" y="1"/>
                  </a:moveTo>
                  <a:cubicBezTo>
                    <a:pt x="108" y="1"/>
                    <a:pt x="194" y="87"/>
                    <a:pt x="194" y="193"/>
                  </a:cubicBezTo>
                  <a:lnTo>
                    <a:pt x="194" y="1014"/>
                  </a:lnTo>
                  <a:cubicBezTo>
                    <a:pt x="194" y="1121"/>
                    <a:pt x="108" y="1207"/>
                    <a:pt x="1" y="1207"/>
                  </a:cubicBezTo>
                  <a:lnTo>
                    <a:pt x="647" y="1207"/>
                  </a:lnTo>
                  <a:cubicBezTo>
                    <a:pt x="753" y="1207"/>
                    <a:pt x="840" y="1121"/>
                    <a:pt x="840" y="1014"/>
                  </a:cubicBezTo>
                  <a:lnTo>
                    <a:pt x="840" y="193"/>
                  </a:lnTo>
                  <a:cubicBezTo>
                    <a:pt x="840" y="87"/>
                    <a:pt x="7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0"/>
            <p:cNvSpPr/>
            <p:nvPr/>
          </p:nvSpPr>
          <p:spPr>
            <a:xfrm>
              <a:off x="7495721" y="4161346"/>
              <a:ext cx="25800" cy="27354"/>
            </a:xfrm>
            <a:custGeom>
              <a:avLst/>
              <a:gdLst/>
              <a:ahLst/>
              <a:cxnLst/>
              <a:rect l="l" t="t" r="r" b="b"/>
              <a:pathLst>
                <a:path w="946" h="1003" extrusionOk="0">
                  <a:moveTo>
                    <a:pt x="1" y="1"/>
                  </a:moveTo>
                  <a:cubicBezTo>
                    <a:pt x="173" y="1"/>
                    <a:pt x="311" y="139"/>
                    <a:pt x="311" y="311"/>
                  </a:cubicBezTo>
                  <a:lnTo>
                    <a:pt x="311" y="1003"/>
                  </a:lnTo>
                  <a:lnTo>
                    <a:pt x="945" y="1003"/>
                  </a:lnTo>
                  <a:lnTo>
                    <a:pt x="945" y="311"/>
                  </a:lnTo>
                  <a:cubicBezTo>
                    <a:pt x="945" y="139"/>
                    <a:pt x="807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0"/>
            <p:cNvSpPr/>
            <p:nvPr/>
          </p:nvSpPr>
          <p:spPr>
            <a:xfrm>
              <a:off x="7189369" y="4154773"/>
              <a:ext cx="368042" cy="449124"/>
            </a:xfrm>
            <a:custGeom>
              <a:avLst/>
              <a:gdLst/>
              <a:ahLst/>
              <a:cxnLst/>
              <a:rect l="l" t="t" r="r" b="b"/>
              <a:pathLst>
                <a:path w="13495" h="16468" extrusionOk="0">
                  <a:moveTo>
                    <a:pt x="11868" y="483"/>
                  </a:moveTo>
                  <a:cubicBezTo>
                    <a:pt x="11906" y="483"/>
                    <a:pt x="11937" y="514"/>
                    <a:pt x="11937" y="552"/>
                  </a:cubicBezTo>
                  <a:lnTo>
                    <a:pt x="11937" y="1003"/>
                  </a:lnTo>
                  <a:lnTo>
                    <a:pt x="10746" y="1003"/>
                  </a:lnTo>
                  <a:lnTo>
                    <a:pt x="10746" y="552"/>
                  </a:lnTo>
                  <a:cubicBezTo>
                    <a:pt x="10746" y="514"/>
                    <a:pt x="10776" y="483"/>
                    <a:pt x="10814" y="483"/>
                  </a:cubicBezTo>
                  <a:close/>
                  <a:moveTo>
                    <a:pt x="11859" y="1485"/>
                  </a:moveTo>
                  <a:lnTo>
                    <a:pt x="9283" y="3408"/>
                  </a:lnTo>
                  <a:lnTo>
                    <a:pt x="6709" y="1485"/>
                  </a:lnTo>
                  <a:close/>
                  <a:moveTo>
                    <a:pt x="5256" y="1485"/>
                  </a:moveTo>
                  <a:lnTo>
                    <a:pt x="2570" y="3491"/>
                  </a:lnTo>
                  <a:lnTo>
                    <a:pt x="555" y="3491"/>
                  </a:lnTo>
                  <a:lnTo>
                    <a:pt x="3224" y="1485"/>
                  </a:lnTo>
                  <a:close/>
                  <a:moveTo>
                    <a:pt x="12344" y="1726"/>
                  </a:moveTo>
                  <a:lnTo>
                    <a:pt x="12344" y="3491"/>
                  </a:lnTo>
                  <a:lnTo>
                    <a:pt x="9979" y="3491"/>
                  </a:lnTo>
                  <a:lnTo>
                    <a:pt x="12344" y="1726"/>
                  </a:lnTo>
                  <a:close/>
                  <a:moveTo>
                    <a:pt x="12141" y="3975"/>
                  </a:moveTo>
                  <a:lnTo>
                    <a:pt x="11341" y="5199"/>
                  </a:lnTo>
                  <a:lnTo>
                    <a:pt x="10542" y="3975"/>
                  </a:lnTo>
                  <a:close/>
                  <a:moveTo>
                    <a:pt x="10338" y="4544"/>
                  </a:moveTo>
                  <a:lnTo>
                    <a:pt x="11053" y="5642"/>
                  </a:lnTo>
                  <a:lnTo>
                    <a:pt x="10338" y="6739"/>
                  </a:lnTo>
                  <a:lnTo>
                    <a:pt x="10338" y="4544"/>
                  </a:lnTo>
                  <a:close/>
                  <a:moveTo>
                    <a:pt x="12344" y="4544"/>
                  </a:moveTo>
                  <a:lnTo>
                    <a:pt x="12344" y="6739"/>
                  </a:lnTo>
                  <a:lnTo>
                    <a:pt x="11628" y="5642"/>
                  </a:lnTo>
                  <a:lnTo>
                    <a:pt x="12344" y="4544"/>
                  </a:lnTo>
                  <a:close/>
                  <a:moveTo>
                    <a:pt x="782" y="8444"/>
                  </a:moveTo>
                  <a:cubicBezTo>
                    <a:pt x="880" y="8444"/>
                    <a:pt x="959" y="8524"/>
                    <a:pt x="959" y="8620"/>
                  </a:cubicBezTo>
                  <a:cubicBezTo>
                    <a:pt x="959" y="8718"/>
                    <a:pt x="880" y="8798"/>
                    <a:pt x="782" y="8798"/>
                  </a:cubicBezTo>
                  <a:cubicBezTo>
                    <a:pt x="684" y="8798"/>
                    <a:pt x="605" y="8718"/>
                    <a:pt x="605" y="8620"/>
                  </a:cubicBezTo>
                  <a:cubicBezTo>
                    <a:pt x="605" y="8524"/>
                    <a:pt x="684" y="8444"/>
                    <a:pt x="782" y="8444"/>
                  </a:cubicBezTo>
                  <a:close/>
                  <a:moveTo>
                    <a:pt x="11341" y="6084"/>
                  </a:moveTo>
                  <a:lnTo>
                    <a:pt x="12344" y="7622"/>
                  </a:lnTo>
                  <a:lnTo>
                    <a:pt x="12344" y="7718"/>
                  </a:lnTo>
                  <a:lnTo>
                    <a:pt x="11341" y="9194"/>
                  </a:lnTo>
                  <a:lnTo>
                    <a:pt x="10338" y="7718"/>
                  </a:lnTo>
                  <a:lnTo>
                    <a:pt x="10338" y="7622"/>
                  </a:lnTo>
                  <a:lnTo>
                    <a:pt x="11341" y="6084"/>
                  </a:lnTo>
                  <a:close/>
                  <a:moveTo>
                    <a:pt x="10338" y="8577"/>
                  </a:moveTo>
                  <a:lnTo>
                    <a:pt x="11050" y="9622"/>
                  </a:lnTo>
                  <a:lnTo>
                    <a:pt x="10338" y="10669"/>
                  </a:lnTo>
                  <a:lnTo>
                    <a:pt x="10338" y="8577"/>
                  </a:lnTo>
                  <a:close/>
                  <a:moveTo>
                    <a:pt x="12344" y="8577"/>
                  </a:moveTo>
                  <a:lnTo>
                    <a:pt x="12344" y="10669"/>
                  </a:lnTo>
                  <a:lnTo>
                    <a:pt x="11633" y="9622"/>
                  </a:lnTo>
                  <a:lnTo>
                    <a:pt x="12344" y="8577"/>
                  </a:lnTo>
                  <a:close/>
                  <a:moveTo>
                    <a:pt x="11341" y="10052"/>
                  </a:moveTo>
                  <a:lnTo>
                    <a:pt x="12272" y="11419"/>
                  </a:lnTo>
                  <a:lnTo>
                    <a:pt x="11341" y="12786"/>
                  </a:lnTo>
                  <a:lnTo>
                    <a:pt x="10411" y="11419"/>
                  </a:lnTo>
                  <a:lnTo>
                    <a:pt x="11341" y="10052"/>
                  </a:lnTo>
                  <a:close/>
                  <a:moveTo>
                    <a:pt x="10338" y="12170"/>
                  </a:moveTo>
                  <a:lnTo>
                    <a:pt x="11050" y="13215"/>
                  </a:lnTo>
                  <a:lnTo>
                    <a:pt x="10338" y="14260"/>
                  </a:lnTo>
                  <a:lnTo>
                    <a:pt x="10338" y="12170"/>
                  </a:lnTo>
                  <a:close/>
                  <a:moveTo>
                    <a:pt x="12344" y="12170"/>
                  </a:moveTo>
                  <a:lnTo>
                    <a:pt x="12344" y="14260"/>
                  </a:lnTo>
                  <a:lnTo>
                    <a:pt x="11633" y="13215"/>
                  </a:lnTo>
                  <a:lnTo>
                    <a:pt x="12344" y="12170"/>
                  </a:lnTo>
                  <a:close/>
                  <a:moveTo>
                    <a:pt x="11341" y="13644"/>
                  </a:moveTo>
                  <a:lnTo>
                    <a:pt x="12112" y="14779"/>
                  </a:lnTo>
                  <a:lnTo>
                    <a:pt x="10569" y="14779"/>
                  </a:lnTo>
                  <a:lnTo>
                    <a:pt x="11341" y="13644"/>
                  </a:lnTo>
                  <a:close/>
                  <a:moveTo>
                    <a:pt x="13013" y="15261"/>
                  </a:moveTo>
                  <a:lnTo>
                    <a:pt x="13013" y="15985"/>
                  </a:lnTo>
                  <a:lnTo>
                    <a:pt x="9670" y="15985"/>
                  </a:lnTo>
                  <a:lnTo>
                    <a:pt x="9670" y="15261"/>
                  </a:lnTo>
                  <a:close/>
                  <a:moveTo>
                    <a:pt x="10814" y="1"/>
                  </a:moveTo>
                  <a:cubicBezTo>
                    <a:pt x="10511" y="1"/>
                    <a:pt x="10264" y="248"/>
                    <a:pt x="10264" y="552"/>
                  </a:cubicBezTo>
                  <a:lnTo>
                    <a:pt x="10264" y="1003"/>
                  </a:lnTo>
                  <a:lnTo>
                    <a:pt x="3220" y="1003"/>
                  </a:lnTo>
                  <a:cubicBezTo>
                    <a:pt x="3119" y="1003"/>
                    <a:pt x="3019" y="1036"/>
                    <a:pt x="2940" y="1096"/>
                  </a:cubicBezTo>
                  <a:lnTo>
                    <a:pt x="226" y="3134"/>
                  </a:lnTo>
                  <a:cubicBezTo>
                    <a:pt x="64" y="3258"/>
                    <a:pt x="0" y="3461"/>
                    <a:pt x="64" y="3655"/>
                  </a:cubicBezTo>
                  <a:cubicBezTo>
                    <a:pt x="129" y="3850"/>
                    <a:pt x="303" y="3973"/>
                    <a:pt x="507" y="3973"/>
                  </a:cubicBezTo>
                  <a:lnTo>
                    <a:pt x="540" y="3973"/>
                  </a:lnTo>
                  <a:lnTo>
                    <a:pt x="540" y="8007"/>
                  </a:lnTo>
                  <a:cubicBezTo>
                    <a:pt x="296" y="8104"/>
                    <a:pt x="123" y="8342"/>
                    <a:pt x="123" y="8620"/>
                  </a:cubicBezTo>
                  <a:cubicBezTo>
                    <a:pt x="123" y="8899"/>
                    <a:pt x="296" y="9139"/>
                    <a:pt x="540" y="9235"/>
                  </a:cubicBezTo>
                  <a:lnTo>
                    <a:pt x="540" y="9390"/>
                  </a:lnTo>
                  <a:cubicBezTo>
                    <a:pt x="540" y="9469"/>
                    <a:pt x="498" y="9542"/>
                    <a:pt x="425" y="9588"/>
                  </a:cubicBezTo>
                  <a:cubicBezTo>
                    <a:pt x="201" y="9726"/>
                    <a:pt x="80" y="9976"/>
                    <a:pt x="110" y="10238"/>
                  </a:cubicBezTo>
                  <a:cubicBezTo>
                    <a:pt x="130" y="10416"/>
                    <a:pt x="223" y="10582"/>
                    <a:pt x="365" y="10693"/>
                  </a:cubicBezTo>
                  <a:cubicBezTo>
                    <a:pt x="484" y="10787"/>
                    <a:pt x="633" y="10833"/>
                    <a:pt x="781" y="10833"/>
                  </a:cubicBezTo>
                  <a:cubicBezTo>
                    <a:pt x="946" y="10833"/>
                    <a:pt x="1110" y="10776"/>
                    <a:pt x="1233" y="10666"/>
                  </a:cubicBezTo>
                  <a:cubicBezTo>
                    <a:pt x="1376" y="10537"/>
                    <a:pt x="1457" y="10354"/>
                    <a:pt x="1457" y="10161"/>
                  </a:cubicBezTo>
                  <a:cubicBezTo>
                    <a:pt x="1457" y="10029"/>
                    <a:pt x="1350" y="9920"/>
                    <a:pt x="1216" y="9920"/>
                  </a:cubicBezTo>
                  <a:cubicBezTo>
                    <a:pt x="1084" y="9920"/>
                    <a:pt x="975" y="10029"/>
                    <a:pt x="975" y="10161"/>
                  </a:cubicBezTo>
                  <a:cubicBezTo>
                    <a:pt x="975" y="10217"/>
                    <a:pt x="953" y="10268"/>
                    <a:pt x="910" y="10306"/>
                  </a:cubicBezTo>
                  <a:cubicBezTo>
                    <a:pt x="873" y="10340"/>
                    <a:pt x="827" y="10355"/>
                    <a:pt x="782" y="10355"/>
                  </a:cubicBezTo>
                  <a:cubicBezTo>
                    <a:pt x="690" y="10355"/>
                    <a:pt x="602" y="10291"/>
                    <a:pt x="590" y="10184"/>
                  </a:cubicBezTo>
                  <a:cubicBezTo>
                    <a:pt x="579" y="10094"/>
                    <a:pt x="630" y="10029"/>
                    <a:pt x="680" y="9997"/>
                  </a:cubicBezTo>
                  <a:cubicBezTo>
                    <a:pt x="895" y="9863"/>
                    <a:pt x="1023" y="9636"/>
                    <a:pt x="1023" y="9390"/>
                  </a:cubicBezTo>
                  <a:lnTo>
                    <a:pt x="1023" y="9235"/>
                  </a:lnTo>
                  <a:cubicBezTo>
                    <a:pt x="1267" y="9139"/>
                    <a:pt x="1442" y="8899"/>
                    <a:pt x="1442" y="8620"/>
                  </a:cubicBezTo>
                  <a:cubicBezTo>
                    <a:pt x="1442" y="8343"/>
                    <a:pt x="1267" y="8104"/>
                    <a:pt x="1023" y="8007"/>
                  </a:cubicBezTo>
                  <a:lnTo>
                    <a:pt x="1023" y="3975"/>
                  </a:lnTo>
                  <a:lnTo>
                    <a:pt x="6671" y="3975"/>
                  </a:lnTo>
                  <a:cubicBezTo>
                    <a:pt x="6803" y="3975"/>
                    <a:pt x="6912" y="3866"/>
                    <a:pt x="6912" y="3732"/>
                  </a:cubicBezTo>
                  <a:cubicBezTo>
                    <a:pt x="6912" y="3600"/>
                    <a:pt x="6803" y="3491"/>
                    <a:pt x="6671" y="3491"/>
                  </a:cubicBezTo>
                  <a:lnTo>
                    <a:pt x="3376" y="3491"/>
                  </a:lnTo>
                  <a:lnTo>
                    <a:pt x="5982" y="1545"/>
                  </a:lnTo>
                  <a:lnTo>
                    <a:pt x="8589" y="3491"/>
                  </a:lnTo>
                  <a:lnTo>
                    <a:pt x="7786" y="3491"/>
                  </a:lnTo>
                  <a:cubicBezTo>
                    <a:pt x="7652" y="3491"/>
                    <a:pt x="7543" y="3600"/>
                    <a:pt x="7543" y="3732"/>
                  </a:cubicBezTo>
                  <a:cubicBezTo>
                    <a:pt x="7543" y="3866"/>
                    <a:pt x="7652" y="3975"/>
                    <a:pt x="7786" y="3975"/>
                  </a:cubicBezTo>
                  <a:lnTo>
                    <a:pt x="9855" y="3975"/>
                  </a:lnTo>
                  <a:lnTo>
                    <a:pt x="9855" y="14779"/>
                  </a:lnTo>
                  <a:lnTo>
                    <a:pt x="9622" y="14779"/>
                  </a:lnTo>
                  <a:cubicBezTo>
                    <a:pt x="9382" y="14779"/>
                    <a:pt x="9187" y="14973"/>
                    <a:pt x="9187" y="15212"/>
                  </a:cubicBezTo>
                  <a:lnTo>
                    <a:pt x="9187" y="16033"/>
                  </a:lnTo>
                  <a:cubicBezTo>
                    <a:pt x="9187" y="16273"/>
                    <a:pt x="9382" y="16467"/>
                    <a:pt x="9622" y="16467"/>
                  </a:cubicBezTo>
                  <a:lnTo>
                    <a:pt x="13061" y="16467"/>
                  </a:lnTo>
                  <a:cubicBezTo>
                    <a:pt x="13301" y="16467"/>
                    <a:pt x="13495" y="16273"/>
                    <a:pt x="13495" y="16033"/>
                  </a:cubicBezTo>
                  <a:lnTo>
                    <a:pt x="13495" y="15212"/>
                  </a:lnTo>
                  <a:cubicBezTo>
                    <a:pt x="13495" y="14973"/>
                    <a:pt x="13301" y="14779"/>
                    <a:pt x="13061" y="14779"/>
                  </a:cubicBezTo>
                  <a:lnTo>
                    <a:pt x="12826" y="14779"/>
                  </a:lnTo>
                  <a:lnTo>
                    <a:pt x="12826" y="11452"/>
                  </a:lnTo>
                  <a:lnTo>
                    <a:pt x="12826" y="11451"/>
                  </a:lnTo>
                  <a:lnTo>
                    <a:pt x="12826" y="11386"/>
                  </a:lnTo>
                  <a:lnTo>
                    <a:pt x="12826" y="7795"/>
                  </a:lnTo>
                  <a:lnTo>
                    <a:pt x="12826" y="7793"/>
                  </a:lnTo>
                  <a:lnTo>
                    <a:pt x="12826" y="1629"/>
                  </a:lnTo>
                  <a:lnTo>
                    <a:pt x="12826" y="1334"/>
                  </a:lnTo>
                  <a:cubicBezTo>
                    <a:pt x="12826" y="1250"/>
                    <a:pt x="12826" y="1176"/>
                    <a:pt x="12779" y="1103"/>
                  </a:cubicBezTo>
                  <a:cubicBezTo>
                    <a:pt x="12740" y="1045"/>
                    <a:pt x="12672" y="1009"/>
                    <a:pt x="12603" y="1004"/>
                  </a:cubicBezTo>
                  <a:cubicBezTo>
                    <a:pt x="12599" y="1003"/>
                    <a:pt x="12596" y="1003"/>
                    <a:pt x="12591" y="1003"/>
                  </a:cubicBezTo>
                  <a:lnTo>
                    <a:pt x="12419" y="1003"/>
                  </a:lnTo>
                  <a:lnTo>
                    <a:pt x="12419" y="552"/>
                  </a:lnTo>
                  <a:cubicBezTo>
                    <a:pt x="12419" y="248"/>
                    <a:pt x="12172" y="1"/>
                    <a:pt x="1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0"/>
            <p:cNvSpPr/>
            <p:nvPr/>
          </p:nvSpPr>
          <p:spPr>
            <a:xfrm>
              <a:off x="7232951" y="4339735"/>
              <a:ext cx="210026" cy="263861"/>
            </a:xfrm>
            <a:custGeom>
              <a:avLst/>
              <a:gdLst/>
              <a:ahLst/>
              <a:cxnLst/>
              <a:rect l="l" t="t" r="r" b="b"/>
              <a:pathLst>
                <a:path w="7701" h="9675" extrusionOk="0">
                  <a:moveTo>
                    <a:pt x="7218" y="483"/>
                  </a:moveTo>
                  <a:lnTo>
                    <a:pt x="7218" y="1179"/>
                  </a:lnTo>
                  <a:lnTo>
                    <a:pt x="484" y="1179"/>
                  </a:lnTo>
                  <a:lnTo>
                    <a:pt x="484" y="483"/>
                  </a:lnTo>
                  <a:close/>
                  <a:moveTo>
                    <a:pt x="5671" y="5449"/>
                  </a:moveTo>
                  <a:lnTo>
                    <a:pt x="5671" y="5784"/>
                  </a:lnTo>
                  <a:lnTo>
                    <a:pt x="2030" y="5784"/>
                  </a:lnTo>
                  <a:lnTo>
                    <a:pt x="2030" y="5449"/>
                  </a:lnTo>
                  <a:close/>
                  <a:moveTo>
                    <a:pt x="3609" y="6267"/>
                  </a:moveTo>
                  <a:lnTo>
                    <a:pt x="3609" y="9193"/>
                  </a:lnTo>
                  <a:lnTo>
                    <a:pt x="2244" y="9193"/>
                  </a:lnTo>
                  <a:lnTo>
                    <a:pt x="2244" y="6267"/>
                  </a:lnTo>
                  <a:close/>
                  <a:moveTo>
                    <a:pt x="5457" y="6267"/>
                  </a:moveTo>
                  <a:lnTo>
                    <a:pt x="5457" y="9193"/>
                  </a:lnTo>
                  <a:lnTo>
                    <a:pt x="4092" y="9193"/>
                  </a:lnTo>
                  <a:lnTo>
                    <a:pt x="4092" y="6267"/>
                  </a:lnTo>
                  <a:close/>
                  <a:moveTo>
                    <a:pt x="362" y="1"/>
                  </a:moveTo>
                  <a:cubicBezTo>
                    <a:pt x="163" y="1"/>
                    <a:pt x="1" y="163"/>
                    <a:pt x="1" y="362"/>
                  </a:cubicBezTo>
                  <a:lnTo>
                    <a:pt x="1" y="1301"/>
                  </a:lnTo>
                  <a:cubicBezTo>
                    <a:pt x="1" y="1499"/>
                    <a:pt x="163" y="1662"/>
                    <a:pt x="362" y="1662"/>
                  </a:cubicBezTo>
                  <a:lnTo>
                    <a:pt x="365" y="1662"/>
                  </a:lnTo>
                  <a:lnTo>
                    <a:pt x="365" y="9434"/>
                  </a:lnTo>
                  <a:cubicBezTo>
                    <a:pt x="365" y="9568"/>
                    <a:pt x="474" y="9675"/>
                    <a:pt x="606" y="9675"/>
                  </a:cubicBezTo>
                  <a:lnTo>
                    <a:pt x="7094" y="9675"/>
                  </a:lnTo>
                  <a:cubicBezTo>
                    <a:pt x="7229" y="9675"/>
                    <a:pt x="7336" y="9568"/>
                    <a:pt x="7336" y="9434"/>
                  </a:cubicBezTo>
                  <a:lnTo>
                    <a:pt x="7336" y="6993"/>
                  </a:lnTo>
                  <a:cubicBezTo>
                    <a:pt x="7336" y="6861"/>
                    <a:pt x="7229" y="6752"/>
                    <a:pt x="7094" y="6752"/>
                  </a:cubicBezTo>
                  <a:cubicBezTo>
                    <a:pt x="6962" y="6752"/>
                    <a:pt x="6853" y="6861"/>
                    <a:pt x="6853" y="6993"/>
                  </a:cubicBezTo>
                  <a:lnTo>
                    <a:pt x="6853" y="9193"/>
                  </a:lnTo>
                  <a:lnTo>
                    <a:pt x="5939" y="9193"/>
                  </a:lnTo>
                  <a:lnTo>
                    <a:pt x="5939" y="6233"/>
                  </a:lnTo>
                  <a:cubicBezTo>
                    <a:pt x="6066" y="6174"/>
                    <a:pt x="6153" y="6046"/>
                    <a:pt x="6153" y="5898"/>
                  </a:cubicBezTo>
                  <a:lnTo>
                    <a:pt x="6153" y="5336"/>
                  </a:lnTo>
                  <a:cubicBezTo>
                    <a:pt x="6153" y="5133"/>
                    <a:pt x="5987" y="4967"/>
                    <a:pt x="5784" y="4967"/>
                  </a:cubicBezTo>
                  <a:lnTo>
                    <a:pt x="1917" y="4967"/>
                  </a:lnTo>
                  <a:cubicBezTo>
                    <a:pt x="1714" y="4967"/>
                    <a:pt x="1548" y="5133"/>
                    <a:pt x="1548" y="5336"/>
                  </a:cubicBezTo>
                  <a:lnTo>
                    <a:pt x="1548" y="5898"/>
                  </a:lnTo>
                  <a:cubicBezTo>
                    <a:pt x="1548" y="6046"/>
                    <a:pt x="1635" y="6174"/>
                    <a:pt x="1762" y="6233"/>
                  </a:cubicBezTo>
                  <a:lnTo>
                    <a:pt x="1762" y="9193"/>
                  </a:lnTo>
                  <a:lnTo>
                    <a:pt x="847" y="9193"/>
                  </a:lnTo>
                  <a:lnTo>
                    <a:pt x="847" y="1694"/>
                  </a:lnTo>
                  <a:lnTo>
                    <a:pt x="6853" y="1694"/>
                  </a:lnTo>
                  <a:lnTo>
                    <a:pt x="6853" y="5883"/>
                  </a:lnTo>
                  <a:cubicBezTo>
                    <a:pt x="6853" y="6017"/>
                    <a:pt x="6962" y="6124"/>
                    <a:pt x="7094" y="6124"/>
                  </a:cubicBezTo>
                  <a:cubicBezTo>
                    <a:pt x="7229" y="6124"/>
                    <a:pt x="7336" y="6017"/>
                    <a:pt x="7336" y="5883"/>
                  </a:cubicBezTo>
                  <a:lnTo>
                    <a:pt x="7336" y="1662"/>
                  </a:lnTo>
                  <a:lnTo>
                    <a:pt x="7339" y="1662"/>
                  </a:lnTo>
                  <a:cubicBezTo>
                    <a:pt x="7537" y="1662"/>
                    <a:pt x="7700" y="1499"/>
                    <a:pt x="7700" y="1301"/>
                  </a:cubicBezTo>
                  <a:lnTo>
                    <a:pt x="7700" y="362"/>
                  </a:lnTo>
                  <a:cubicBezTo>
                    <a:pt x="7700" y="163"/>
                    <a:pt x="7537" y="1"/>
                    <a:pt x="7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3" name="Google Shape;3073;p70"/>
          <p:cNvSpPr/>
          <p:nvPr/>
        </p:nvSpPr>
        <p:spPr>
          <a:xfrm>
            <a:off x="6242632" y="3918043"/>
            <a:ext cx="417000" cy="415003"/>
          </a:xfrm>
          <a:custGeom>
            <a:avLst/>
            <a:gdLst/>
            <a:ahLst/>
            <a:cxnLst/>
            <a:rect l="l" t="t" r="r" b="b"/>
            <a:pathLst>
              <a:path w="16492" h="16413" extrusionOk="0">
                <a:moveTo>
                  <a:pt x="4481" y="7882"/>
                </a:moveTo>
                <a:cubicBezTo>
                  <a:pt x="4454" y="7921"/>
                  <a:pt x="4439" y="7968"/>
                  <a:pt x="4439" y="8017"/>
                </a:cubicBezTo>
                <a:lnTo>
                  <a:pt x="4439" y="9340"/>
                </a:lnTo>
                <a:lnTo>
                  <a:pt x="1772" y="9340"/>
                </a:lnTo>
                <a:lnTo>
                  <a:pt x="1772" y="7882"/>
                </a:lnTo>
                <a:close/>
                <a:moveTo>
                  <a:pt x="8253" y="1695"/>
                </a:moveTo>
                <a:cubicBezTo>
                  <a:pt x="9832" y="3923"/>
                  <a:pt x="12950" y="6412"/>
                  <a:pt x="14248" y="7401"/>
                </a:cubicBezTo>
                <a:lnTo>
                  <a:pt x="10928" y="7401"/>
                </a:lnTo>
                <a:cubicBezTo>
                  <a:pt x="10171" y="7046"/>
                  <a:pt x="9121" y="6451"/>
                  <a:pt x="8420" y="5631"/>
                </a:cubicBezTo>
                <a:cubicBezTo>
                  <a:pt x="8375" y="5577"/>
                  <a:pt x="8307" y="5547"/>
                  <a:pt x="8238" y="5547"/>
                </a:cubicBezTo>
                <a:cubicBezTo>
                  <a:pt x="8167" y="5547"/>
                  <a:pt x="8099" y="5577"/>
                  <a:pt x="8054" y="5631"/>
                </a:cubicBezTo>
                <a:cubicBezTo>
                  <a:pt x="7801" y="5928"/>
                  <a:pt x="7480" y="6220"/>
                  <a:pt x="7102" y="6496"/>
                </a:cubicBezTo>
                <a:cubicBezTo>
                  <a:pt x="6993" y="6574"/>
                  <a:pt x="6971" y="6725"/>
                  <a:pt x="7049" y="6832"/>
                </a:cubicBezTo>
                <a:cubicBezTo>
                  <a:pt x="7096" y="6897"/>
                  <a:pt x="7169" y="6931"/>
                  <a:pt x="7243" y="6931"/>
                </a:cubicBezTo>
                <a:cubicBezTo>
                  <a:pt x="7293" y="6931"/>
                  <a:pt x="7342" y="6916"/>
                  <a:pt x="7385" y="6885"/>
                </a:cubicBezTo>
                <a:cubicBezTo>
                  <a:pt x="7709" y="6648"/>
                  <a:pt x="7994" y="6401"/>
                  <a:pt x="8238" y="6147"/>
                </a:cubicBezTo>
                <a:cubicBezTo>
                  <a:pt x="9350" y="7314"/>
                  <a:pt x="11023" y="7992"/>
                  <a:pt x="11555" y="8188"/>
                </a:cubicBezTo>
                <a:lnTo>
                  <a:pt x="11555" y="9340"/>
                </a:lnTo>
                <a:lnTo>
                  <a:pt x="4919" y="9340"/>
                </a:lnTo>
                <a:lnTo>
                  <a:pt x="4919" y="8186"/>
                </a:lnTo>
                <a:cubicBezTo>
                  <a:pt x="5192" y="8087"/>
                  <a:pt x="5764" y="7859"/>
                  <a:pt x="6412" y="7501"/>
                </a:cubicBezTo>
                <a:cubicBezTo>
                  <a:pt x="6528" y="7437"/>
                  <a:pt x="6570" y="7291"/>
                  <a:pt x="6507" y="7174"/>
                </a:cubicBezTo>
                <a:cubicBezTo>
                  <a:pt x="6463" y="7095"/>
                  <a:pt x="6381" y="7050"/>
                  <a:pt x="6296" y="7050"/>
                </a:cubicBezTo>
                <a:cubicBezTo>
                  <a:pt x="6257" y="7050"/>
                  <a:pt x="6217" y="7060"/>
                  <a:pt x="6180" y="7080"/>
                </a:cubicBezTo>
                <a:cubicBezTo>
                  <a:pt x="5957" y="7202"/>
                  <a:pt x="5743" y="7309"/>
                  <a:pt x="5547" y="7401"/>
                </a:cubicBezTo>
                <a:lnTo>
                  <a:pt x="2254" y="7401"/>
                </a:lnTo>
                <a:cubicBezTo>
                  <a:pt x="2727" y="7040"/>
                  <a:pt x="3444" y="6478"/>
                  <a:pt x="4234" y="5809"/>
                </a:cubicBezTo>
                <a:cubicBezTo>
                  <a:pt x="6072" y="4248"/>
                  <a:pt x="7423" y="2866"/>
                  <a:pt x="8253" y="1695"/>
                </a:cubicBezTo>
                <a:close/>
                <a:moveTo>
                  <a:pt x="14733" y="7882"/>
                </a:moveTo>
                <a:lnTo>
                  <a:pt x="14733" y="9340"/>
                </a:lnTo>
                <a:lnTo>
                  <a:pt x="12035" y="9340"/>
                </a:lnTo>
                <a:lnTo>
                  <a:pt x="12035" y="8017"/>
                </a:lnTo>
                <a:cubicBezTo>
                  <a:pt x="12035" y="7966"/>
                  <a:pt x="12020" y="7921"/>
                  <a:pt x="11995" y="7882"/>
                </a:cubicBezTo>
                <a:close/>
                <a:moveTo>
                  <a:pt x="6786" y="9821"/>
                </a:moveTo>
                <a:cubicBezTo>
                  <a:pt x="6679" y="10226"/>
                  <a:pt x="6311" y="10524"/>
                  <a:pt x="5873" y="10524"/>
                </a:cubicBezTo>
                <a:cubicBezTo>
                  <a:pt x="5436" y="10524"/>
                  <a:pt x="5067" y="10226"/>
                  <a:pt x="4961" y="9821"/>
                </a:cubicBezTo>
                <a:close/>
                <a:moveTo>
                  <a:pt x="9166" y="9821"/>
                </a:moveTo>
                <a:cubicBezTo>
                  <a:pt x="9059" y="10226"/>
                  <a:pt x="8690" y="10524"/>
                  <a:pt x="8253" y="10524"/>
                </a:cubicBezTo>
                <a:cubicBezTo>
                  <a:pt x="7816" y="10524"/>
                  <a:pt x="7447" y="10226"/>
                  <a:pt x="7340" y="9821"/>
                </a:cubicBezTo>
                <a:close/>
                <a:moveTo>
                  <a:pt x="11544" y="9821"/>
                </a:moveTo>
                <a:cubicBezTo>
                  <a:pt x="11439" y="10226"/>
                  <a:pt x="11070" y="10524"/>
                  <a:pt x="10631" y="10524"/>
                </a:cubicBezTo>
                <a:cubicBezTo>
                  <a:pt x="10195" y="10524"/>
                  <a:pt x="9826" y="10226"/>
                  <a:pt x="9720" y="9821"/>
                </a:cubicBezTo>
                <a:close/>
                <a:moveTo>
                  <a:pt x="4933" y="10649"/>
                </a:moveTo>
                <a:cubicBezTo>
                  <a:pt x="5163" y="10853"/>
                  <a:pt x="5461" y="10984"/>
                  <a:pt x="5788" y="11003"/>
                </a:cubicBezTo>
                <a:lnTo>
                  <a:pt x="5788" y="14881"/>
                </a:lnTo>
                <a:lnTo>
                  <a:pt x="4933" y="14881"/>
                </a:lnTo>
                <a:lnTo>
                  <a:pt x="4933" y="10649"/>
                </a:lnTo>
                <a:close/>
                <a:moveTo>
                  <a:pt x="11573" y="10649"/>
                </a:moveTo>
                <a:lnTo>
                  <a:pt x="11573" y="14881"/>
                </a:lnTo>
                <a:lnTo>
                  <a:pt x="10717" y="14881"/>
                </a:lnTo>
                <a:lnTo>
                  <a:pt x="10717" y="11003"/>
                </a:lnTo>
                <a:cubicBezTo>
                  <a:pt x="11044" y="10984"/>
                  <a:pt x="11341" y="10853"/>
                  <a:pt x="11573" y="10649"/>
                </a:cubicBezTo>
                <a:close/>
                <a:moveTo>
                  <a:pt x="12923" y="9821"/>
                </a:moveTo>
                <a:lnTo>
                  <a:pt x="12923" y="14881"/>
                </a:lnTo>
                <a:lnTo>
                  <a:pt x="12067" y="14881"/>
                </a:lnTo>
                <a:lnTo>
                  <a:pt x="12067" y="9821"/>
                </a:lnTo>
                <a:close/>
                <a:moveTo>
                  <a:pt x="4439" y="9821"/>
                </a:moveTo>
                <a:lnTo>
                  <a:pt x="4439" y="14881"/>
                </a:lnTo>
                <a:lnTo>
                  <a:pt x="3583" y="14881"/>
                </a:lnTo>
                <a:lnTo>
                  <a:pt x="3583" y="11564"/>
                </a:lnTo>
                <a:cubicBezTo>
                  <a:pt x="3583" y="11431"/>
                  <a:pt x="3476" y="11324"/>
                  <a:pt x="3343" y="11324"/>
                </a:cubicBezTo>
                <a:cubicBezTo>
                  <a:pt x="3211" y="11324"/>
                  <a:pt x="3102" y="11431"/>
                  <a:pt x="3102" y="11564"/>
                </a:cubicBezTo>
                <a:lnTo>
                  <a:pt x="3102" y="14882"/>
                </a:lnTo>
                <a:cubicBezTo>
                  <a:pt x="2889" y="14890"/>
                  <a:pt x="2715" y="15066"/>
                  <a:pt x="2715" y="15283"/>
                </a:cubicBezTo>
                <a:lnTo>
                  <a:pt x="2715" y="15932"/>
                </a:lnTo>
                <a:lnTo>
                  <a:pt x="590" y="15932"/>
                </a:lnTo>
                <a:cubicBezTo>
                  <a:pt x="1447" y="13340"/>
                  <a:pt x="1689" y="10616"/>
                  <a:pt x="1745" y="9821"/>
                </a:cubicBezTo>
                <a:lnTo>
                  <a:pt x="3102" y="9821"/>
                </a:lnTo>
                <a:lnTo>
                  <a:pt x="3102" y="10458"/>
                </a:lnTo>
                <a:cubicBezTo>
                  <a:pt x="3102" y="10590"/>
                  <a:pt x="3209" y="10697"/>
                  <a:pt x="3343" y="10697"/>
                </a:cubicBezTo>
                <a:cubicBezTo>
                  <a:pt x="3476" y="10697"/>
                  <a:pt x="3583" y="10590"/>
                  <a:pt x="3583" y="10458"/>
                </a:cubicBezTo>
                <a:lnTo>
                  <a:pt x="3583" y="9821"/>
                </a:lnTo>
                <a:close/>
                <a:moveTo>
                  <a:pt x="6174" y="15363"/>
                </a:moveTo>
                <a:lnTo>
                  <a:pt x="6174" y="15932"/>
                </a:lnTo>
                <a:lnTo>
                  <a:pt x="3197" y="15932"/>
                </a:lnTo>
                <a:lnTo>
                  <a:pt x="3197" y="15363"/>
                </a:lnTo>
                <a:close/>
                <a:moveTo>
                  <a:pt x="13308" y="15363"/>
                </a:moveTo>
                <a:lnTo>
                  <a:pt x="13308" y="15932"/>
                </a:lnTo>
                <a:lnTo>
                  <a:pt x="10330" y="15932"/>
                </a:lnTo>
                <a:lnTo>
                  <a:pt x="10330" y="15363"/>
                </a:lnTo>
                <a:close/>
                <a:moveTo>
                  <a:pt x="14747" y="9821"/>
                </a:moveTo>
                <a:cubicBezTo>
                  <a:pt x="14803" y="10616"/>
                  <a:pt x="15045" y="13340"/>
                  <a:pt x="15902" y="15932"/>
                </a:cubicBezTo>
                <a:lnTo>
                  <a:pt x="13790" y="15932"/>
                </a:lnTo>
                <a:lnTo>
                  <a:pt x="13790" y="15283"/>
                </a:lnTo>
                <a:cubicBezTo>
                  <a:pt x="13790" y="15066"/>
                  <a:pt x="13617" y="14890"/>
                  <a:pt x="13403" y="14882"/>
                </a:cubicBezTo>
                <a:lnTo>
                  <a:pt x="13403" y="9821"/>
                </a:lnTo>
                <a:close/>
                <a:moveTo>
                  <a:pt x="8253" y="0"/>
                </a:moveTo>
                <a:cubicBezTo>
                  <a:pt x="8120" y="0"/>
                  <a:pt x="8012" y="109"/>
                  <a:pt x="8012" y="241"/>
                </a:cubicBezTo>
                <a:lnTo>
                  <a:pt x="8012" y="1252"/>
                </a:lnTo>
                <a:cubicBezTo>
                  <a:pt x="7968" y="1281"/>
                  <a:pt x="7929" y="1318"/>
                  <a:pt x="7897" y="1364"/>
                </a:cubicBezTo>
                <a:cubicBezTo>
                  <a:pt x="7894" y="1368"/>
                  <a:pt x="7891" y="1371"/>
                  <a:pt x="7890" y="1376"/>
                </a:cubicBezTo>
                <a:cubicBezTo>
                  <a:pt x="7189" y="2374"/>
                  <a:pt x="6322" y="3257"/>
                  <a:pt x="5436" y="4090"/>
                </a:cubicBezTo>
                <a:cubicBezTo>
                  <a:pt x="4588" y="4889"/>
                  <a:pt x="3699" y="5645"/>
                  <a:pt x="2789" y="6371"/>
                </a:cubicBezTo>
                <a:cubicBezTo>
                  <a:pt x="2479" y="6620"/>
                  <a:pt x="2165" y="6865"/>
                  <a:pt x="1848" y="7106"/>
                </a:cubicBezTo>
                <a:cubicBezTo>
                  <a:pt x="1686" y="7228"/>
                  <a:pt x="1295" y="7400"/>
                  <a:pt x="1292" y="7638"/>
                </a:cubicBezTo>
                <a:cubicBezTo>
                  <a:pt x="1292" y="7639"/>
                  <a:pt x="1292" y="7639"/>
                  <a:pt x="1292" y="7641"/>
                </a:cubicBezTo>
                <a:cubicBezTo>
                  <a:pt x="1292" y="8284"/>
                  <a:pt x="1308" y="8929"/>
                  <a:pt x="1280" y="9569"/>
                </a:cubicBezTo>
                <a:cubicBezTo>
                  <a:pt x="1277" y="9604"/>
                  <a:pt x="1112" y="13010"/>
                  <a:pt x="26" y="16092"/>
                </a:cubicBezTo>
                <a:cubicBezTo>
                  <a:pt x="1" y="16166"/>
                  <a:pt x="11" y="16247"/>
                  <a:pt x="56" y="16312"/>
                </a:cubicBezTo>
                <a:cubicBezTo>
                  <a:pt x="102" y="16375"/>
                  <a:pt x="175" y="16413"/>
                  <a:pt x="254" y="16413"/>
                </a:cubicBezTo>
                <a:lnTo>
                  <a:pt x="6255" y="16413"/>
                </a:lnTo>
                <a:cubicBezTo>
                  <a:pt x="6475" y="16413"/>
                  <a:pt x="6656" y="16233"/>
                  <a:pt x="6656" y="16012"/>
                </a:cubicBezTo>
                <a:lnTo>
                  <a:pt x="6656" y="15283"/>
                </a:lnTo>
                <a:cubicBezTo>
                  <a:pt x="6656" y="15066"/>
                  <a:pt x="6483" y="14890"/>
                  <a:pt x="6269" y="14882"/>
                </a:cubicBezTo>
                <a:lnTo>
                  <a:pt x="6269" y="10949"/>
                </a:lnTo>
                <a:cubicBezTo>
                  <a:pt x="6597" y="10853"/>
                  <a:pt x="6879" y="10643"/>
                  <a:pt x="7063" y="10363"/>
                </a:cubicBezTo>
                <a:cubicBezTo>
                  <a:pt x="7317" y="10750"/>
                  <a:pt x="7756" y="11006"/>
                  <a:pt x="8253" y="11006"/>
                </a:cubicBezTo>
                <a:cubicBezTo>
                  <a:pt x="8750" y="11006"/>
                  <a:pt x="9187" y="10750"/>
                  <a:pt x="9443" y="10363"/>
                </a:cubicBezTo>
                <a:cubicBezTo>
                  <a:pt x="9627" y="10643"/>
                  <a:pt x="9907" y="10853"/>
                  <a:pt x="10237" y="10949"/>
                </a:cubicBezTo>
                <a:lnTo>
                  <a:pt x="10237" y="14882"/>
                </a:lnTo>
                <a:cubicBezTo>
                  <a:pt x="10021" y="14890"/>
                  <a:pt x="9850" y="15066"/>
                  <a:pt x="9850" y="15283"/>
                </a:cubicBezTo>
                <a:lnTo>
                  <a:pt x="9850" y="16012"/>
                </a:lnTo>
                <a:cubicBezTo>
                  <a:pt x="9850" y="16233"/>
                  <a:pt x="10029" y="16413"/>
                  <a:pt x="10250" y="16413"/>
                </a:cubicBezTo>
                <a:lnTo>
                  <a:pt x="16238" y="16413"/>
                </a:lnTo>
                <a:cubicBezTo>
                  <a:pt x="16317" y="16413"/>
                  <a:pt x="16390" y="16375"/>
                  <a:pt x="16436" y="16312"/>
                </a:cubicBezTo>
                <a:cubicBezTo>
                  <a:pt x="16481" y="16247"/>
                  <a:pt x="16491" y="16166"/>
                  <a:pt x="16466" y="16092"/>
                </a:cubicBezTo>
                <a:cubicBezTo>
                  <a:pt x="15402" y="13074"/>
                  <a:pt x="15223" y="9745"/>
                  <a:pt x="15214" y="9577"/>
                </a:cubicBezTo>
                <a:lnTo>
                  <a:pt x="15214" y="9500"/>
                </a:lnTo>
                <a:lnTo>
                  <a:pt x="15214" y="8377"/>
                </a:lnTo>
                <a:lnTo>
                  <a:pt x="15214" y="7823"/>
                </a:lnTo>
                <a:cubicBezTo>
                  <a:pt x="15214" y="7731"/>
                  <a:pt x="15231" y="7614"/>
                  <a:pt x="15187" y="7531"/>
                </a:cubicBezTo>
                <a:cubicBezTo>
                  <a:pt x="15163" y="7484"/>
                  <a:pt x="15118" y="7454"/>
                  <a:pt x="15078" y="7419"/>
                </a:cubicBezTo>
                <a:cubicBezTo>
                  <a:pt x="14619" y="7014"/>
                  <a:pt x="14090" y="6672"/>
                  <a:pt x="13613" y="6288"/>
                </a:cubicBezTo>
                <a:cubicBezTo>
                  <a:pt x="12713" y="5567"/>
                  <a:pt x="11837" y="4816"/>
                  <a:pt x="10999" y="4024"/>
                </a:cubicBezTo>
                <a:cubicBezTo>
                  <a:pt x="10136" y="3206"/>
                  <a:pt x="9291" y="2341"/>
                  <a:pt x="8608" y="1364"/>
                </a:cubicBezTo>
                <a:cubicBezTo>
                  <a:pt x="8577" y="1318"/>
                  <a:pt x="8538" y="1281"/>
                  <a:pt x="8494" y="1252"/>
                </a:cubicBezTo>
                <a:lnTo>
                  <a:pt x="8494" y="241"/>
                </a:lnTo>
                <a:cubicBezTo>
                  <a:pt x="8494" y="109"/>
                  <a:pt x="8385" y="0"/>
                  <a:pt x="82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4" name="Google Shape;3074;p70"/>
          <p:cNvGrpSpPr/>
          <p:nvPr/>
        </p:nvGrpSpPr>
        <p:grpSpPr>
          <a:xfrm>
            <a:off x="5491945" y="3917403"/>
            <a:ext cx="416610" cy="416180"/>
            <a:chOff x="5564337" y="4154773"/>
            <a:chExt cx="449369" cy="448905"/>
          </a:xfrm>
        </p:grpSpPr>
        <p:sp>
          <p:nvSpPr>
            <p:cNvPr id="3075" name="Google Shape;3075;p70"/>
            <p:cNvSpPr/>
            <p:nvPr/>
          </p:nvSpPr>
          <p:spPr>
            <a:xfrm>
              <a:off x="5595455" y="4470725"/>
              <a:ext cx="61854" cy="103963"/>
            </a:xfrm>
            <a:custGeom>
              <a:avLst/>
              <a:gdLst/>
              <a:ahLst/>
              <a:cxnLst/>
              <a:rect l="l" t="t" r="r" b="b"/>
              <a:pathLst>
                <a:path w="2268" h="3812" extrusionOk="0">
                  <a:moveTo>
                    <a:pt x="1135" y="0"/>
                  </a:moveTo>
                  <a:cubicBezTo>
                    <a:pt x="508" y="0"/>
                    <a:pt x="0" y="509"/>
                    <a:pt x="0" y="1134"/>
                  </a:cubicBezTo>
                  <a:lnTo>
                    <a:pt x="0" y="3409"/>
                  </a:lnTo>
                  <a:cubicBezTo>
                    <a:pt x="0" y="3630"/>
                    <a:pt x="181" y="3811"/>
                    <a:pt x="402" y="3811"/>
                  </a:cubicBezTo>
                  <a:lnTo>
                    <a:pt x="1865" y="3811"/>
                  </a:lnTo>
                  <a:cubicBezTo>
                    <a:pt x="2088" y="3811"/>
                    <a:pt x="2267" y="3630"/>
                    <a:pt x="2267" y="3409"/>
                  </a:cubicBezTo>
                  <a:lnTo>
                    <a:pt x="2267" y="2245"/>
                  </a:lnTo>
                  <a:cubicBezTo>
                    <a:pt x="2267" y="2111"/>
                    <a:pt x="2160" y="2002"/>
                    <a:pt x="2026" y="2002"/>
                  </a:cubicBezTo>
                  <a:cubicBezTo>
                    <a:pt x="1894" y="2002"/>
                    <a:pt x="1785" y="2111"/>
                    <a:pt x="1785" y="2245"/>
                  </a:cubicBezTo>
                  <a:lnTo>
                    <a:pt x="1785" y="3329"/>
                  </a:lnTo>
                  <a:lnTo>
                    <a:pt x="482" y="3329"/>
                  </a:lnTo>
                  <a:lnTo>
                    <a:pt x="482" y="1134"/>
                  </a:lnTo>
                  <a:cubicBezTo>
                    <a:pt x="482" y="776"/>
                    <a:pt x="774" y="484"/>
                    <a:pt x="1135" y="484"/>
                  </a:cubicBezTo>
                  <a:cubicBezTo>
                    <a:pt x="1493" y="484"/>
                    <a:pt x="1785" y="776"/>
                    <a:pt x="1785" y="1134"/>
                  </a:cubicBezTo>
                  <a:cubicBezTo>
                    <a:pt x="1785" y="1267"/>
                    <a:pt x="1894" y="1375"/>
                    <a:pt x="2026" y="1375"/>
                  </a:cubicBezTo>
                  <a:cubicBezTo>
                    <a:pt x="2160" y="1375"/>
                    <a:pt x="2267" y="1267"/>
                    <a:pt x="2267" y="1134"/>
                  </a:cubicBezTo>
                  <a:cubicBezTo>
                    <a:pt x="2267" y="509"/>
                    <a:pt x="1760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0"/>
            <p:cNvSpPr/>
            <p:nvPr/>
          </p:nvSpPr>
          <p:spPr>
            <a:xfrm>
              <a:off x="5746190" y="4299345"/>
              <a:ext cx="85636" cy="119535"/>
            </a:xfrm>
            <a:custGeom>
              <a:avLst/>
              <a:gdLst/>
              <a:ahLst/>
              <a:cxnLst/>
              <a:rect l="l" t="t" r="r" b="b"/>
              <a:pathLst>
                <a:path w="3140" h="4383" extrusionOk="0">
                  <a:moveTo>
                    <a:pt x="1570" y="484"/>
                  </a:moveTo>
                  <a:cubicBezTo>
                    <a:pt x="2168" y="484"/>
                    <a:pt x="2656" y="971"/>
                    <a:pt x="2656" y="1570"/>
                  </a:cubicBezTo>
                  <a:lnTo>
                    <a:pt x="2656" y="3899"/>
                  </a:lnTo>
                  <a:lnTo>
                    <a:pt x="484" y="3899"/>
                  </a:lnTo>
                  <a:lnTo>
                    <a:pt x="484" y="1570"/>
                  </a:lnTo>
                  <a:cubicBezTo>
                    <a:pt x="484" y="971"/>
                    <a:pt x="970" y="484"/>
                    <a:pt x="1570" y="484"/>
                  </a:cubicBezTo>
                  <a:close/>
                  <a:moveTo>
                    <a:pt x="1570" y="1"/>
                  </a:moveTo>
                  <a:cubicBezTo>
                    <a:pt x="704" y="1"/>
                    <a:pt x="0" y="704"/>
                    <a:pt x="0" y="1570"/>
                  </a:cubicBezTo>
                  <a:lnTo>
                    <a:pt x="0" y="3981"/>
                  </a:lnTo>
                  <a:cubicBezTo>
                    <a:pt x="0" y="4202"/>
                    <a:pt x="181" y="4383"/>
                    <a:pt x="402" y="4383"/>
                  </a:cubicBezTo>
                  <a:lnTo>
                    <a:pt x="2736" y="4383"/>
                  </a:lnTo>
                  <a:cubicBezTo>
                    <a:pt x="2959" y="4383"/>
                    <a:pt x="3140" y="4202"/>
                    <a:pt x="3140" y="3981"/>
                  </a:cubicBezTo>
                  <a:lnTo>
                    <a:pt x="3140" y="1570"/>
                  </a:lnTo>
                  <a:cubicBezTo>
                    <a:pt x="3140" y="704"/>
                    <a:pt x="2435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0"/>
            <p:cNvSpPr/>
            <p:nvPr/>
          </p:nvSpPr>
          <p:spPr>
            <a:xfrm>
              <a:off x="5921034" y="4470725"/>
              <a:ext cx="61854" cy="103963"/>
            </a:xfrm>
            <a:custGeom>
              <a:avLst/>
              <a:gdLst/>
              <a:ahLst/>
              <a:cxnLst/>
              <a:rect l="l" t="t" r="r" b="b"/>
              <a:pathLst>
                <a:path w="2268" h="3812" extrusionOk="0">
                  <a:moveTo>
                    <a:pt x="1135" y="484"/>
                  </a:moveTo>
                  <a:cubicBezTo>
                    <a:pt x="1493" y="484"/>
                    <a:pt x="1786" y="776"/>
                    <a:pt x="1786" y="1134"/>
                  </a:cubicBezTo>
                  <a:lnTo>
                    <a:pt x="1786" y="3329"/>
                  </a:lnTo>
                  <a:lnTo>
                    <a:pt x="483" y="3329"/>
                  </a:lnTo>
                  <a:lnTo>
                    <a:pt x="483" y="1134"/>
                  </a:lnTo>
                  <a:cubicBezTo>
                    <a:pt x="483" y="776"/>
                    <a:pt x="775" y="484"/>
                    <a:pt x="1135" y="484"/>
                  </a:cubicBezTo>
                  <a:close/>
                  <a:moveTo>
                    <a:pt x="1135" y="0"/>
                  </a:moveTo>
                  <a:cubicBezTo>
                    <a:pt x="508" y="0"/>
                    <a:pt x="1" y="509"/>
                    <a:pt x="1" y="1134"/>
                  </a:cubicBezTo>
                  <a:lnTo>
                    <a:pt x="1" y="3409"/>
                  </a:lnTo>
                  <a:cubicBezTo>
                    <a:pt x="1" y="3630"/>
                    <a:pt x="181" y="3811"/>
                    <a:pt x="403" y="3811"/>
                  </a:cubicBezTo>
                  <a:lnTo>
                    <a:pt x="1865" y="3811"/>
                  </a:lnTo>
                  <a:cubicBezTo>
                    <a:pt x="2088" y="3811"/>
                    <a:pt x="2268" y="3630"/>
                    <a:pt x="2268" y="3409"/>
                  </a:cubicBezTo>
                  <a:lnTo>
                    <a:pt x="2268" y="1134"/>
                  </a:lnTo>
                  <a:cubicBezTo>
                    <a:pt x="2268" y="509"/>
                    <a:pt x="1760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0"/>
            <p:cNvSpPr/>
            <p:nvPr/>
          </p:nvSpPr>
          <p:spPr>
            <a:xfrm>
              <a:off x="5564337" y="4154773"/>
              <a:ext cx="449369" cy="448905"/>
            </a:xfrm>
            <a:custGeom>
              <a:avLst/>
              <a:gdLst/>
              <a:ahLst/>
              <a:cxnLst/>
              <a:rect l="l" t="t" r="r" b="b"/>
              <a:pathLst>
                <a:path w="16477" h="16460" extrusionOk="0">
                  <a:moveTo>
                    <a:pt x="8241" y="498"/>
                  </a:moveTo>
                  <a:lnTo>
                    <a:pt x="12591" y="2902"/>
                  </a:lnTo>
                  <a:cubicBezTo>
                    <a:pt x="12706" y="2965"/>
                    <a:pt x="12778" y="3086"/>
                    <a:pt x="12778" y="3218"/>
                  </a:cubicBezTo>
                  <a:cubicBezTo>
                    <a:pt x="12778" y="3348"/>
                    <a:pt x="12713" y="3461"/>
                    <a:pt x="12602" y="3529"/>
                  </a:cubicBezTo>
                  <a:cubicBezTo>
                    <a:pt x="12544" y="3563"/>
                    <a:pt x="12480" y="3581"/>
                    <a:pt x="12417" y="3581"/>
                  </a:cubicBezTo>
                  <a:cubicBezTo>
                    <a:pt x="12359" y="3581"/>
                    <a:pt x="12301" y="3567"/>
                    <a:pt x="12246" y="3538"/>
                  </a:cubicBezTo>
                  <a:lnTo>
                    <a:pt x="8417" y="1504"/>
                  </a:lnTo>
                  <a:cubicBezTo>
                    <a:pt x="8363" y="1476"/>
                    <a:pt x="8301" y="1460"/>
                    <a:pt x="8241" y="1460"/>
                  </a:cubicBezTo>
                  <a:cubicBezTo>
                    <a:pt x="8181" y="1460"/>
                    <a:pt x="8119" y="1476"/>
                    <a:pt x="8063" y="1504"/>
                  </a:cubicBezTo>
                  <a:lnTo>
                    <a:pt x="4235" y="3538"/>
                  </a:lnTo>
                  <a:cubicBezTo>
                    <a:pt x="4180" y="3567"/>
                    <a:pt x="4122" y="3581"/>
                    <a:pt x="4064" y="3581"/>
                  </a:cubicBezTo>
                  <a:cubicBezTo>
                    <a:pt x="4000" y="3581"/>
                    <a:pt x="3937" y="3563"/>
                    <a:pt x="3878" y="3529"/>
                  </a:cubicBezTo>
                  <a:cubicBezTo>
                    <a:pt x="3767" y="3461"/>
                    <a:pt x="3704" y="3348"/>
                    <a:pt x="3704" y="3218"/>
                  </a:cubicBezTo>
                  <a:cubicBezTo>
                    <a:pt x="3704" y="3086"/>
                    <a:pt x="3776" y="2965"/>
                    <a:pt x="3890" y="2902"/>
                  </a:cubicBezTo>
                  <a:lnTo>
                    <a:pt x="8241" y="498"/>
                  </a:lnTo>
                  <a:close/>
                  <a:moveTo>
                    <a:pt x="4049" y="5809"/>
                  </a:moveTo>
                  <a:lnTo>
                    <a:pt x="4049" y="7034"/>
                  </a:lnTo>
                  <a:lnTo>
                    <a:pt x="790" y="7034"/>
                  </a:lnTo>
                  <a:lnTo>
                    <a:pt x="1709" y="5828"/>
                  </a:lnTo>
                  <a:cubicBezTo>
                    <a:pt x="1717" y="5817"/>
                    <a:pt x="1730" y="5809"/>
                    <a:pt x="1745" y="5809"/>
                  </a:cubicBezTo>
                  <a:close/>
                  <a:moveTo>
                    <a:pt x="10963" y="10651"/>
                  </a:moveTo>
                  <a:lnTo>
                    <a:pt x="10963" y="11071"/>
                  </a:lnTo>
                  <a:lnTo>
                    <a:pt x="5513" y="11071"/>
                  </a:lnTo>
                  <a:lnTo>
                    <a:pt x="5513" y="10651"/>
                  </a:lnTo>
                  <a:close/>
                  <a:moveTo>
                    <a:pt x="4056" y="7581"/>
                  </a:moveTo>
                  <a:lnTo>
                    <a:pt x="4056" y="15976"/>
                  </a:lnTo>
                  <a:lnTo>
                    <a:pt x="495" y="15976"/>
                  </a:lnTo>
                  <a:lnTo>
                    <a:pt x="495" y="7581"/>
                  </a:lnTo>
                  <a:close/>
                  <a:moveTo>
                    <a:pt x="7995" y="11553"/>
                  </a:moveTo>
                  <a:lnTo>
                    <a:pt x="7995" y="15976"/>
                  </a:lnTo>
                  <a:lnTo>
                    <a:pt x="5820" y="15976"/>
                  </a:lnTo>
                  <a:lnTo>
                    <a:pt x="5820" y="11553"/>
                  </a:lnTo>
                  <a:close/>
                  <a:moveTo>
                    <a:pt x="10654" y="11553"/>
                  </a:moveTo>
                  <a:lnTo>
                    <a:pt x="10654" y="15976"/>
                  </a:lnTo>
                  <a:lnTo>
                    <a:pt x="8479" y="15976"/>
                  </a:lnTo>
                  <a:lnTo>
                    <a:pt x="8479" y="11553"/>
                  </a:lnTo>
                  <a:close/>
                  <a:moveTo>
                    <a:pt x="8241" y="1958"/>
                  </a:moveTo>
                  <a:lnTo>
                    <a:pt x="11941" y="3922"/>
                  </a:lnTo>
                  <a:lnTo>
                    <a:pt x="11941" y="15976"/>
                  </a:lnTo>
                  <a:lnTo>
                    <a:pt x="11138" y="15976"/>
                  </a:lnTo>
                  <a:lnTo>
                    <a:pt x="11138" y="11543"/>
                  </a:lnTo>
                  <a:cubicBezTo>
                    <a:pt x="11314" y="11499"/>
                    <a:pt x="11447" y="11341"/>
                    <a:pt x="11447" y="11151"/>
                  </a:cubicBezTo>
                  <a:lnTo>
                    <a:pt x="11447" y="10570"/>
                  </a:lnTo>
                  <a:cubicBezTo>
                    <a:pt x="11447" y="10348"/>
                    <a:pt x="11266" y="10168"/>
                    <a:pt x="11043" y="10168"/>
                  </a:cubicBezTo>
                  <a:lnTo>
                    <a:pt x="5431" y="10168"/>
                  </a:lnTo>
                  <a:cubicBezTo>
                    <a:pt x="5210" y="10168"/>
                    <a:pt x="5029" y="10348"/>
                    <a:pt x="5029" y="10570"/>
                  </a:cubicBezTo>
                  <a:lnTo>
                    <a:pt x="5029" y="11151"/>
                  </a:lnTo>
                  <a:cubicBezTo>
                    <a:pt x="5029" y="11341"/>
                    <a:pt x="5160" y="11499"/>
                    <a:pt x="5338" y="11543"/>
                  </a:cubicBezTo>
                  <a:lnTo>
                    <a:pt x="5338" y="15976"/>
                  </a:lnTo>
                  <a:lnTo>
                    <a:pt x="4541" y="15976"/>
                  </a:lnTo>
                  <a:lnTo>
                    <a:pt x="4541" y="3922"/>
                  </a:lnTo>
                  <a:lnTo>
                    <a:pt x="8241" y="1958"/>
                  </a:lnTo>
                  <a:close/>
                  <a:moveTo>
                    <a:pt x="15994" y="7581"/>
                  </a:moveTo>
                  <a:lnTo>
                    <a:pt x="15994" y="15976"/>
                  </a:lnTo>
                  <a:lnTo>
                    <a:pt x="12433" y="15976"/>
                  </a:lnTo>
                  <a:lnTo>
                    <a:pt x="12433" y="7581"/>
                  </a:lnTo>
                  <a:close/>
                  <a:moveTo>
                    <a:pt x="8241" y="0"/>
                  </a:moveTo>
                  <a:cubicBezTo>
                    <a:pt x="8178" y="0"/>
                    <a:pt x="8116" y="16"/>
                    <a:pt x="8059" y="47"/>
                  </a:cubicBezTo>
                  <a:lnTo>
                    <a:pt x="3657" y="2479"/>
                  </a:lnTo>
                  <a:cubicBezTo>
                    <a:pt x="3387" y="2628"/>
                    <a:pt x="3220" y="2911"/>
                    <a:pt x="3220" y="3218"/>
                  </a:cubicBezTo>
                  <a:cubicBezTo>
                    <a:pt x="3220" y="3517"/>
                    <a:pt x="3374" y="3788"/>
                    <a:pt x="3630" y="3942"/>
                  </a:cubicBezTo>
                  <a:cubicBezTo>
                    <a:pt x="3762" y="4021"/>
                    <a:pt x="3910" y="4062"/>
                    <a:pt x="4058" y="4064"/>
                  </a:cubicBezTo>
                  <a:lnTo>
                    <a:pt x="4058" y="5326"/>
                  </a:lnTo>
                  <a:lnTo>
                    <a:pt x="1745" y="5326"/>
                  </a:lnTo>
                  <a:cubicBezTo>
                    <a:pt x="1581" y="5326"/>
                    <a:pt x="1423" y="5404"/>
                    <a:pt x="1323" y="5535"/>
                  </a:cubicBezTo>
                  <a:cubicBezTo>
                    <a:pt x="1104" y="5825"/>
                    <a:pt x="884" y="6114"/>
                    <a:pt x="662" y="6403"/>
                  </a:cubicBezTo>
                  <a:cubicBezTo>
                    <a:pt x="531" y="6576"/>
                    <a:pt x="400" y="6751"/>
                    <a:pt x="266" y="6924"/>
                  </a:cubicBezTo>
                  <a:cubicBezTo>
                    <a:pt x="118" y="7116"/>
                    <a:pt x="1" y="7171"/>
                    <a:pt x="11" y="7421"/>
                  </a:cubicBezTo>
                  <a:cubicBezTo>
                    <a:pt x="14" y="7483"/>
                    <a:pt x="11" y="7986"/>
                    <a:pt x="11" y="8175"/>
                  </a:cubicBezTo>
                  <a:lnTo>
                    <a:pt x="11" y="16217"/>
                  </a:lnTo>
                  <a:cubicBezTo>
                    <a:pt x="11" y="16351"/>
                    <a:pt x="120" y="16460"/>
                    <a:pt x="252" y="16460"/>
                  </a:cubicBezTo>
                  <a:lnTo>
                    <a:pt x="16235" y="16460"/>
                  </a:lnTo>
                  <a:cubicBezTo>
                    <a:pt x="16370" y="16460"/>
                    <a:pt x="16476" y="16351"/>
                    <a:pt x="16476" y="16217"/>
                  </a:cubicBezTo>
                  <a:lnTo>
                    <a:pt x="16476" y="7340"/>
                  </a:lnTo>
                  <a:cubicBezTo>
                    <a:pt x="16476" y="7272"/>
                    <a:pt x="16449" y="7210"/>
                    <a:pt x="16404" y="7167"/>
                  </a:cubicBezTo>
                  <a:lnTo>
                    <a:pt x="15161" y="5535"/>
                  </a:lnTo>
                  <a:cubicBezTo>
                    <a:pt x="15062" y="5404"/>
                    <a:pt x="14904" y="5326"/>
                    <a:pt x="14740" y="5326"/>
                  </a:cubicBezTo>
                  <a:lnTo>
                    <a:pt x="13937" y="5326"/>
                  </a:lnTo>
                  <a:cubicBezTo>
                    <a:pt x="13804" y="5326"/>
                    <a:pt x="13696" y="5434"/>
                    <a:pt x="13696" y="5568"/>
                  </a:cubicBezTo>
                  <a:cubicBezTo>
                    <a:pt x="13696" y="5701"/>
                    <a:pt x="13804" y="5809"/>
                    <a:pt x="13937" y="5809"/>
                  </a:cubicBezTo>
                  <a:lnTo>
                    <a:pt x="14740" y="5809"/>
                  </a:lnTo>
                  <a:cubicBezTo>
                    <a:pt x="14755" y="5809"/>
                    <a:pt x="14768" y="5817"/>
                    <a:pt x="14776" y="5828"/>
                  </a:cubicBezTo>
                  <a:lnTo>
                    <a:pt x="15744" y="7097"/>
                  </a:lnTo>
                  <a:lnTo>
                    <a:pt x="12436" y="7097"/>
                  </a:lnTo>
                  <a:lnTo>
                    <a:pt x="12436" y="5809"/>
                  </a:lnTo>
                  <a:lnTo>
                    <a:pt x="12834" y="5809"/>
                  </a:lnTo>
                  <a:cubicBezTo>
                    <a:pt x="12967" y="5809"/>
                    <a:pt x="13075" y="5701"/>
                    <a:pt x="13075" y="5568"/>
                  </a:cubicBezTo>
                  <a:cubicBezTo>
                    <a:pt x="13075" y="5434"/>
                    <a:pt x="12967" y="5326"/>
                    <a:pt x="12834" y="5326"/>
                  </a:cubicBezTo>
                  <a:lnTo>
                    <a:pt x="12423" y="5326"/>
                  </a:lnTo>
                  <a:lnTo>
                    <a:pt x="12423" y="4064"/>
                  </a:lnTo>
                  <a:cubicBezTo>
                    <a:pt x="12572" y="4062"/>
                    <a:pt x="12719" y="4021"/>
                    <a:pt x="12852" y="3942"/>
                  </a:cubicBezTo>
                  <a:cubicBezTo>
                    <a:pt x="13108" y="3788"/>
                    <a:pt x="13260" y="3517"/>
                    <a:pt x="13260" y="3218"/>
                  </a:cubicBezTo>
                  <a:cubicBezTo>
                    <a:pt x="13260" y="2911"/>
                    <a:pt x="13093" y="2628"/>
                    <a:pt x="12825" y="2479"/>
                  </a:cubicBezTo>
                  <a:lnTo>
                    <a:pt x="8423" y="47"/>
                  </a:lnTo>
                  <a:cubicBezTo>
                    <a:pt x="8366" y="16"/>
                    <a:pt x="8303" y="0"/>
                    <a:pt x="8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0"/>
            <p:cNvSpPr/>
            <p:nvPr/>
          </p:nvSpPr>
          <p:spPr>
            <a:xfrm>
              <a:off x="5759526" y="4229309"/>
              <a:ext cx="58909" cy="58909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1" y="484"/>
                  </a:moveTo>
                  <a:cubicBezTo>
                    <a:pt x="1409" y="484"/>
                    <a:pt x="1676" y="751"/>
                    <a:pt x="1676" y="1080"/>
                  </a:cubicBezTo>
                  <a:cubicBezTo>
                    <a:pt x="1676" y="1409"/>
                    <a:pt x="1409" y="1676"/>
                    <a:pt x="1081" y="1676"/>
                  </a:cubicBezTo>
                  <a:cubicBezTo>
                    <a:pt x="752" y="1676"/>
                    <a:pt x="484" y="1409"/>
                    <a:pt x="484" y="1080"/>
                  </a:cubicBezTo>
                  <a:cubicBezTo>
                    <a:pt x="484" y="751"/>
                    <a:pt x="752" y="484"/>
                    <a:pt x="1081" y="484"/>
                  </a:cubicBezTo>
                  <a:close/>
                  <a:moveTo>
                    <a:pt x="1081" y="0"/>
                  </a:moveTo>
                  <a:cubicBezTo>
                    <a:pt x="486" y="0"/>
                    <a:pt x="1" y="485"/>
                    <a:pt x="1" y="1080"/>
                  </a:cubicBezTo>
                  <a:cubicBezTo>
                    <a:pt x="1" y="1674"/>
                    <a:pt x="486" y="2159"/>
                    <a:pt x="1081" y="2159"/>
                  </a:cubicBezTo>
                  <a:cubicBezTo>
                    <a:pt x="1676" y="2159"/>
                    <a:pt x="2159" y="1674"/>
                    <a:pt x="2159" y="1080"/>
                  </a:cubicBezTo>
                  <a:cubicBezTo>
                    <a:pt x="2159" y="485"/>
                    <a:pt x="1676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0"/>
            <p:cNvSpPr/>
            <p:nvPr/>
          </p:nvSpPr>
          <p:spPr>
            <a:xfrm>
              <a:off x="5770954" y="4341535"/>
              <a:ext cx="20291" cy="20700"/>
            </a:xfrm>
            <a:custGeom>
              <a:avLst/>
              <a:gdLst/>
              <a:ahLst/>
              <a:cxnLst/>
              <a:rect l="l" t="t" r="r" b="b"/>
              <a:pathLst>
                <a:path w="744" h="759" extrusionOk="0">
                  <a:moveTo>
                    <a:pt x="469" y="1"/>
                  </a:moveTo>
                  <a:cubicBezTo>
                    <a:pt x="392" y="1"/>
                    <a:pt x="317" y="37"/>
                    <a:pt x="270" y="103"/>
                  </a:cubicBezTo>
                  <a:lnTo>
                    <a:pt x="77" y="379"/>
                  </a:lnTo>
                  <a:cubicBezTo>
                    <a:pt x="1" y="489"/>
                    <a:pt x="28" y="640"/>
                    <a:pt x="136" y="715"/>
                  </a:cubicBezTo>
                  <a:cubicBezTo>
                    <a:pt x="178" y="745"/>
                    <a:pt x="228" y="759"/>
                    <a:pt x="275" y="759"/>
                  </a:cubicBezTo>
                  <a:cubicBezTo>
                    <a:pt x="352" y="759"/>
                    <a:pt x="427" y="724"/>
                    <a:pt x="474" y="656"/>
                  </a:cubicBezTo>
                  <a:lnTo>
                    <a:pt x="666" y="381"/>
                  </a:lnTo>
                  <a:cubicBezTo>
                    <a:pt x="743" y="272"/>
                    <a:pt x="716" y="121"/>
                    <a:pt x="608" y="45"/>
                  </a:cubicBezTo>
                  <a:cubicBezTo>
                    <a:pt x="565" y="15"/>
                    <a:pt x="517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0"/>
            <p:cNvSpPr/>
            <p:nvPr/>
          </p:nvSpPr>
          <p:spPr>
            <a:xfrm>
              <a:off x="5782735" y="4345599"/>
              <a:ext cx="27572" cy="31091"/>
            </a:xfrm>
            <a:custGeom>
              <a:avLst/>
              <a:gdLst/>
              <a:ahLst/>
              <a:cxnLst/>
              <a:rect l="l" t="t" r="r" b="b"/>
              <a:pathLst>
                <a:path w="1011" h="1140" extrusionOk="0">
                  <a:moveTo>
                    <a:pt x="735" y="0"/>
                  </a:moveTo>
                  <a:cubicBezTo>
                    <a:pt x="659" y="0"/>
                    <a:pt x="584" y="36"/>
                    <a:pt x="537" y="103"/>
                  </a:cubicBezTo>
                  <a:lnTo>
                    <a:pt x="78" y="759"/>
                  </a:lnTo>
                  <a:cubicBezTo>
                    <a:pt x="1" y="869"/>
                    <a:pt x="27" y="1019"/>
                    <a:pt x="136" y="1096"/>
                  </a:cubicBezTo>
                  <a:cubicBezTo>
                    <a:pt x="179" y="1125"/>
                    <a:pt x="227" y="1140"/>
                    <a:pt x="275" y="1140"/>
                  </a:cubicBezTo>
                  <a:cubicBezTo>
                    <a:pt x="350" y="1140"/>
                    <a:pt x="426" y="1104"/>
                    <a:pt x="472" y="1037"/>
                  </a:cubicBezTo>
                  <a:lnTo>
                    <a:pt x="933" y="381"/>
                  </a:lnTo>
                  <a:cubicBezTo>
                    <a:pt x="1010" y="271"/>
                    <a:pt x="983" y="120"/>
                    <a:pt x="875" y="45"/>
                  </a:cubicBezTo>
                  <a:cubicBezTo>
                    <a:pt x="832" y="15"/>
                    <a:pt x="783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70"/>
          <p:cNvGrpSpPr/>
          <p:nvPr/>
        </p:nvGrpSpPr>
        <p:grpSpPr>
          <a:xfrm>
            <a:off x="4741177" y="3917403"/>
            <a:ext cx="416382" cy="416382"/>
            <a:chOff x="4754535" y="4154773"/>
            <a:chExt cx="449124" cy="449124"/>
          </a:xfrm>
        </p:grpSpPr>
        <p:sp>
          <p:nvSpPr>
            <p:cNvPr id="3083" name="Google Shape;3083;p70"/>
            <p:cNvSpPr/>
            <p:nvPr/>
          </p:nvSpPr>
          <p:spPr>
            <a:xfrm>
              <a:off x="4924306" y="4388798"/>
              <a:ext cx="117572" cy="117517"/>
            </a:xfrm>
            <a:custGeom>
              <a:avLst/>
              <a:gdLst/>
              <a:ahLst/>
              <a:cxnLst/>
              <a:rect l="l" t="t" r="r" b="b"/>
              <a:pathLst>
                <a:path w="4311" h="4309" extrusionOk="0">
                  <a:moveTo>
                    <a:pt x="742" y="0"/>
                  </a:moveTo>
                  <a:cubicBezTo>
                    <a:pt x="333" y="0"/>
                    <a:pt x="0" y="332"/>
                    <a:pt x="0" y="740"/>
                  </a:cubicBezTo>
                  <a:lnTo>
                    <a:pt x="0" y="3569"/>
                  </a:lnTo>
                  <a:cubicBezTo>
                    <a:pt x="0" y="3977"/>
                    <a:pt x="333" y="4309"/>
                    <a:pt x="742" y="4309"/>
                  </a:cubicBezTo>
                  <a:lnTo>
                    <a:pt x="946" y="4309"/>
                  </a:lnTo>
                  <a:cubicBezTo>
                    <a:pt x="1081" y="4309"/>
                    <a:pt x="1187" y="4202"/>
                    <a:pt x="1187" y="4068"/>
                  </a:cubicBezTo>
                  <a:cubicBezTo>
                    <a:pt x="1187" y="3935"/>
                    <a:pt x="1081" y="3827"/>
                    <a:pt x="946" y="3827"/>
                  </a:cubicBezTo>
                  <a:lnTo>
                    <a:pt x="742" y="3827"/>
                  </a:lnTo>
                  <a:cubicBezTo>
                    <a:pt x="600" y="3827"/>
                    <a:pt x="484" y="3711"/>
                    <a:pt x="484" y="3569"/>
                  </a:cubicBezTo>
                  <a:lnTo>
                    <a:pt x="484" y="740"/>
                  </a:lnTo>
                  <a:cubicBezTo>
                    <a:pt x="484" y="598"/>
                    <a:pt x="600" y="482"/>
                    <a:pt x="742" y="482"/>
                  </a:cubicBezTo>
                  <a:lnTo>
                    <a:pt x="3569" y="482"/>
                  </a:lnTo>
                  <a:cubicBezTo>
                    <a:pt x="3712" y="482"/>
                    <a:pt x="3828" y="598"/>
                    <a:pt x="3828" y="740"/>
                  </a:cubicBezTo>
                  <a:lnTo>
                    <a:pt x="3828" y="3569"/>
                  </a:lnTo>
                  <a:cubicBezTo>
                    <a:pt x="3828" y="3711"/>
                    <a:pt x="3712" y="3827"/>
                    <a:pt x="3569" y="3827"/>
                  </a:cubicBezTo>
                  <a:lnTo>
                    <a:pt x="2067" y="3827"/>
                  </a:lnTo>
                  <a:cubicBezTo>
                    <a:pt x="1935" y="3827"/>
                    <a:pt x="1826" y="3935"/>
                    <a:pt x="1826" y="4068"/>
                  </a:cubicBezTo>
                  <a:cubicBezTo>
                    <a:pt x="1826" y="4202"/>
                    <a:pt x="1935" y="4309"/>
                    <a:pt x="2067" y="4309"/>
                  </a:cubicBezTo>
                  <a:lnTo>
                    <a:pt x="3569" y="4309"/>
                  </a:lnTo>
                  <a:cubicBezTo>
                    <a:pt x="3977" y="4309"/>
                    <a:pt x="4310" y="3977"/>
                    <a:pt x="4310" y="3569"/>
                  </a:cubicBezTo>
                  <a:lnTo>
                    <a:pt x="4310" y="740"/>
                  </a:lnTo>
                  <a:cubicBezTo>
                    <a:pt x="4310" y="332"/>
                    <a:pt x="3977" y="0"/>
                    <a:pt x="3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0"/>
            <p:cNvSpPr/>
            <p:nvPr/>
          </p:nvSpPr>
          <p:spPr>
            <a:xfrm>
              <a:off x="4950379" y="4415826"/>
              <a:ext cx="29427" cy="33791"/>
            </a:xfrm>
            <a:custGeom>
              <a:avLst/>
              <a:gdLst/>
              <a:ahLst/>
              <a:cxnLst/>
              <a:rect l="l" t="t" r="r" b="b"/>
              <a:pathLst>
                <a:path w="1079" h="1239" extrusionOk="0">
                  <a:moveTo>
                    <a:pt x="805" y="0"/>
                  </a:moveTo>
                  <a:cubicBezTo>
                    <a:pt x="729" y="0"/>
                    <a:pt x="654" y="36"/>
                    <a:pt x="607" y="103"/>
                  </a:cubicBezTo>
                  <a:lnTo>
                    <a:pt x="78" y="858"/>
                  </a:lnTo>
                  <a:cubicBezTo>
                    <a:pt x="1" y="968"/>
                    <a:pt x="27" y="1118"/>
                    <a:pt x="137" y="1195"/>
                  </a:cubicBezTo>
                  <a:cubicBezTo>
                    <a:pt x="179" y="1224"/>
                    <a:pt x="227" y="1239"/>
                    <a:pt x="275" y="1239"/>
                  </a:cubicBezTo>
                  <a:cubicBezTo>
                    <a:pt x="350" y="1239"/>
                    <a:pt x="426" y="1203"/>
                    <a:pt x="472" y="1135"/>
                  </a:cubicBezTo>
                  <a:lnTo>
                    <a:pt x="1001" y="380"/>
                  </a:lnTo>
                  <a:cubicBezTo>
                    <a:pt x="1078" y="272"/>
                    <a:pt x="1052" y="121"/>
                    <a:pt x="942" y="44"/>
                  </a:cubicBezTo>
                  <a:cubicBezTo>
                    <a:pt x="901" y="15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0"/>
            <p:cNvSpPr/>
            <p:nvPr/>
          </p:nvSpPr>
          <p:spPr>
            <a:xfrm>
              <a:off x="4955042" y="4409853"/>
              <a:ext cx="49363" cy="62236"/>
            </a:xfrm>
            <a:custGeom>
              <a:avLst/>
              <a:gdLst/>
              <a:ahLst/>
              <a:cxnLst/>
              <a:rect l="l" t="t" r="r" b="b"/>
              <a:pathLst>
                <a:path w="1810" h="2282" extrusionOk="0">
                  <a:moveTo>
                    <a:pt x="1536" y="1"/>
                  </a:moveTo>
                  <a:cubicBezTo>
                    <a:pt x="1460" y="1"/>
                    <a:pt x="1385" y="37"/>
                    <a:pt x="1338" y="103"/>
                  </a:cubicBezTo>
                  <a:lnTo>
                    <a:pt x="77" y="1902"/>
                  </a:lnTo>
                  <a:cubicBezTo>
                    <a:pt x="0" y="2012"/>
                    <a:pt x="27" y="2163"/>
                    <a:pt x="136" y="2238"/>
                  </a:cubicBezTo>
                  <a:cubicBezTo>
                    <a:pt x="178" y="2268"/>
                    <a:pt x="226" y="2282"/>
                    <a:pt x="274" y="2282"/>
                  </a:cubicBezTo>
                  <a:cubicBezTo>
                    <a:pt x="350" y="2282"/>
                    <a:pt x="425" y="2247"/>
                    <a:pt x="472" y="2179"/>
                  </a:cubicBezTo>
                  <a:lnTo>
                    <a:pt x="1734" y="381"/>
                  </a:lnTo>
                  <a:cubicBezTo>
                    <a:pt x="1809" y="272"/>
                    <a:pt x="1784" y="122"/>
                    <a:pt x="1674" y="45"/>
                  </a:cubicBezTo>
                  <a:cubicBezTo>
                    <a:pt x="1632" y="15"/>
                    <a:pt x="158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0"/>
            <p:cNvSpPr/>
            <p:nvPr/>
          </p:nvSpPr>
          <p:spPr>
            <a:xfrm>
              <a:off x="4794353" y="4388798"/>
              <a:ext cx="117517" cy="117517"/>
            </a:xfrm>
            <a:custGeom>
              <a:avLst/>
              <a:gdLst/>
              <a:ahLst/>
              <a:cxnLst/>
              <a:rect l="l" t="t" r="r" b="b"/>
              <a:pathLst>
                <a:path w="4309" h="4309" extrusionOk="0">
                  <a:moveTo>
                    <a:pt x="3569" y="482"/>
                  </a:moveTo>
                  <a:cubicBezTo>
                    <a:pt x="3711" y="482"/>
                    <a:pt x="3827" y="598"/>
                    <a:pt x="3827" y="740"/>
                  </a:cubicBezTo>
                  <a:lnTo>
                    <a:pt x="3827" y="3569"/>
                  </a:lnTo>
                  <a:cubicBezTo>
                    <a:pt x="3827" y="3711"/>
                    <a:pt x="3711" y="3827"/>
                    <a:pt x="3569" y="3827"/>
                  </a:cubicBezTo>
                  <a:lnTo>
                    <a:pt x="742" y="3827"/>
                  </a:lnTo>
                  <a:cubicBezTo>
                    <a:pt x="599" y="3827"/>
                    <a:pt x="483" y="3711"/>
                    <a:pt x="483" y="3569"/>
                  </a:cubicBezTo>
                  <a:lnTo>
                    <a:pt x="483" y="740"/>
                  </a:lnTo>
                  <a:cubicBezTo>
                    <a:pt x="483" y="598"/>
                    <a:pt x="599" y="482"/>
                    <a:pt x="742" y="482"/>
                  </a:cubicBezTo>
                  <a:close/>
                  <a:moveTo>
                    <a:pt x="742" y="0"/>
                  </a:moveTo>
                  <a:cubicBezTo>
                    <a:pt x="332" y="0"/>
                    <a:pt x="1" y="332"/>
                    <a:pt x="1" y="740"/>
                  </a:cubicBezTo>
                  <a:lnTo>
                    <a:pt x="1" y="3569"/>
                  </a:lnTo>
                  <a:cubicBezTo>
                    <a:pt x="1" y="3977"/>
                    <a:pt x="332" y="4309"/>
                    <a:pt x="742" y="4309"/>
                  </a:cubicBezTo>
                  <a:lnTo>
                    <a:pt x="3569" y="4309"/>
                  </a:lnTo>
                  <a:cubicBezTo>
                    <a:pt x="3978" y="4309"/>
                    <a:pt x="4309" y="3977"/>
                    <a:pt x="4309" y="3569"/>
                  </a:cubicBezTo>
                  <a:lnTo>
                    <a:pt x="4309" y="740"/>
                  </a:lnTo>
                  <a:cubicBezTo>
                    <a:pt x="4309" y="332"/>
                    <a:pt x="3978" y="0"/>
                    <a:pt x="3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0"/>
            <p:cNvSpPr/>
            <p:nvPr/>
          </p:nvSpPr>
          <p:spPr>
            <a:xfrm>
              <a:off x="4820398" y="4415826"/>
              <a:ext cx="29454" cy="33791"/>
            </a:xfrm>
            <a:custGeom>
              <a:avLst/>
              <a:gdLst/>
              <a:ahLst/>
              <a:cxnLst/>
              <a:rect l="l" t="t" r="r" b="b"/>
              <a:pathLst>
                <a:path w="1080" h="1239" extrusionOk="0">
                  <a:moveTo>
                    <a:pt x="805" y="0"/>
                  </a:moveTo>
                  <a:cubicBezTo>
                    <a:pt x="729" y="0"/>
                    <a:pt x="654" y="36"/>
                    <a:pt x="608" y="103"/>
                  </a:cubicBezTo>
                  <a:lnTo>
                    <a:pt x="78" y="858"/>
                  </a:lnTo>
                  <a:cubicBezTo>
                    <a:pt x="1" y="968"/>
                    <a:pt x="28" y="1118"/>
                    <a:pt x="136" y="1195"/>
                  </a:cubicBezTo>
                  <a:cubicBezTo>
                    <a:pt x="178" y="1224"/>
                    <a:pt x="227" y="1239"/>
                    <a:pt x="275" y="1239"/>
                  </a:cubicBezTo>
                  <a:cubicBezTo>
                    <a:pt x="350" y="1239"/>
                    <a:pt x="426" y="1203"/>
                    <a:pt x="472" y="1135"/>
                  </a:cubicBezTo>
                  <a:lnTo>
                    <a:pt x="1002" y="380"/>
                  </a:lnTo>
                  <a:cubicBezTo>
                    <a:pt x="1079" y="272"/>
                    <a:pt x="1052" y="121"/>
                    <a:pt x="944" y="44"/>
                  </a:cubicBezTo>
                  <a:cubicBezTo>
                    <a:pt x="901" y="15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0"/>
            <p:cNvSpPr/>
            <p:nvPr/>
          </p:nvSpPr>
          <p:spPr>
            <a:xfrm>
              <a:off x="4825089" y="4409853"/>
              <a:ext cx="49363" cy="62236"/>
            </a:xfrm>
            <a:custGeom>
              <a:avLst/>
              <a:gdLst/>
              <a:ahLst/>
              <a:cxnLst/>
              <a:rect l="l" t="t" r="r" b="b"/>
              <a:pathLst>
                <a:path w="1810" h="2282" extrusionOk="0">
                  <a:moveTo>
                    <a:pt x="1536" y="1"/>
                  </a:moveTo>
                  <a:cubicBezTo>
                    <a:pt x="1460" y="1"/>
                    <a:pt x="1385" y="37"/>
                    <a:pt x="1338" y="103"/>
                  </a:cubicBezTo>
                  <a:lnTo>
                    <a:pt x="76" y="1902"/>
                  </a:lnTo>
                  <a:cubicBezTo>
                    <a:pt x="0" y="2012"/>
                    <a:pt x="26" y="2163"/>
                    <a:pt x="135" y="2238"/>
                  </a:cubicBezTo>
                  <a:cubicBezTo>
                    <a:pt x="178" y="2268"/>
                    <a:pt x="226" y="2282"/>
                    <a:pt x="273" y="2282"/>
                  </a:cubicBezTo>
                  <a:cubicBezTo>
                    <a:pt x="350" y="2282"/>
                    <a:pt x="425" y="2247"/>
                    <a:pt x="472" y="2179"/>
                  </a:cubicBezTo>
                  <a:lnTo>
                    <a:pt x="1733" y="381"/>
                  </a:lnTo>
                  <a:cubicBezTo>
                    <a:pt x="1810" y="272"/>
                    <a:pt x="1783" y="122"/>
                    <a:pt x="1674" y="45"/>
                  </a:cubicBezTo>
                  <a:cubicBezTo>
                    <a:pt x="1632" y="15"/>
                    <a:pt x="1584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0"/>
            <p:cNvSpPr/>
            <p:nvPr/>
          </p:nvSpPr>
          <p:spPr>
            <a:xfrm>
              <a:off x="4754535" y="4154773"/>
              <a:ext cx="449124" cy="449124"/>
            </a:xfrm>
            <a:custGeom>
              <a:avLst/>
              <a:gdLst/>
              <a:ahLst/>
              <a:cxnLst/>
              <a:rect l="l" t="t" r="r" b="b"/>
              <a:pathLst>
                <a:path w="16468" h="16468" extrusionOk="0">
                  <a:moveTo>
                    <a:pt x="15984" y="4142"/>
                  </a:moveTo>
                  <a:lnTo>
                    <a:pt x="15984" y="5010"/>
                  </a:lnTo>
                  <a:lnTo>
                    <a:pt x="483" y="5010"/>
                  </a:lnTo>
                  <a:lnTo>
                    <a:pt x="483" y="4142"/>
                  </a:lnTo>
                  <a:close/>
                  <a:moveTo>
                    <a:pt x="1777" y="5493"/>
                  </a:moveTo>
                  <a:lnTo>
                    <a:pt x="1777" y="6450"/>
                  </a:lnTo>
                  <a:cubicBezTo>
                    <a:pt x="1777" y="6468"/>
                    <a:pt x="1777" y="6484"/>
                    <a:pt x="1777" y="6502"/>
                  </a:cubicBezTo>
                  <a:cubicBezTo>
                    <a:pt x="1753" y="6867"/>
                    <a:pt x="1473" y="7155"/>
                    <a:pt x="1131" y="7155"/>
                  </a:cubicBezTo>
                  <a:cubicBezTo>
                    <a:pt x="774" y="7155"/>
                    <a:pt x="483" y="6838"/>
                    <a:pt x="483" y="6450"/>
                  </a:cubicBezTo>
                  <a:lnTo>
                    <a:pt x="483" y="5493"/>
                  </a:lnTo>
                  <a:close/>
                  <a:moveTo>
                    <a:pt x="3552" y="5493"/>
                  </a:moveTo>
                  <a:lnTo>
                    <a:pt x="3552" y="6450"/>
                  </a:lnTo>
                  <a:cubicBezTo>
                    <a:pt x="3552" y="6468"/>
                    <a:pt x="3552" y="6484"/>
                    <a:pt x="3553" y="6502"/>
                  </a:cubicBezTo>
                  <a:cubicBezTo>
                    <a:pt x="3529" y="6865"/>
                    <a:pt x="3249" y="7155"/>
                    <a:pt x="2907" y="7155"/>
                  </a:cubicBezTo>
                  <a:cubicBezTo>
                    <a:pt x="2566" y="7155"/>
                    <a:pt x="2285" y="6867"/>
                    <a:pt x="2261" y="6502"/>
                  </a:cubicBezTo>
                  <a:cubicBezTo>
                    <a:pt x="2262" y="6484"/>
                    <a:pt x="2262" y="6468"/>
                    <a:pt x="2262" y="6450"/>
                  </a:cubicBezTo>
                  <a:lnTo>
                    <a:pt x="2262" y="5493"/>
                  </a:lnTo>
                  <a:close/>
                  <a:moveTo>
                    <a:pt x="5328" y="5493"/>
                  </a:moveTo>
                  <a:lnTo>
                    <a:pt x="5328" y="6450"/>
                  </a:lnTo>
                  <a:cubicBezTo>
                    <a:pt x="5328" y="6468"/>
                    <a:pt x="5328" y="6484"/>
                    <a:pt x="5329" y="6502"/>
                  </a:cubicBezTo>
                  <a:cubicBezTo>
                    <a:pt x="5303" y="6865"/>
                    <a:pt x="5023" y="7155"/>
                    <a:pt x="4683" y="7155"/>
                  </a:cubicBezTo>
                  <a:cubicBezTo>
                    <a:pt x="4341" y="7155"/>
                    <a:pt x="4061" y="6867"/>
                    <a:pt x="4037" y="6502"/>
                  </a:cubicBezTo>
                  <a:cubicBezTo>
                    <a:pt x="4037" y="6484"/>
                    <a:pt x="4038" y="6468"/>
                    <a:pt x="4038" y="6450"/>
                  </a:cubicBezTo>
                  <a:lnTo>
                    <a:pt x="4038" y="5493"/>
                  </a:lnTo>
                  <a:close/>
                  <a:moveTo>
                    <a:pt x="7104" y="5493"/>
                  </a:moveTo>
                  <a:lnTo>
                    <a:pt x="7104" y="6450"/>
                  </a:lnTo>
                  <a:cubicBezTo>
                    <a:pt x="7104" y="6468"/>
                    <a:pt x="7104" y="6484"/>
                    <a:pt x="7104" y="6501"/>
                  </a:cubicBezTo>
                  <a:cubicBezTo>
                    <a:pt x="7080" y="6865"/>
                    <a:pt x="6799" y="7155"/>
                    <a:pt x="6459" y="7155"/>
                  </a:cubicBezTo>
                  <a:cubicBezTo>
                    <a:pt x="6117" y="7155"/>
                    <a:pt x="5837" y="6867"/>
                    <a:pt x="5813" y="6502"/>
                  </a:cubicBezTo>
                  <a:cubicBezTo>
                    <a:pt x="5813" y="6484"/>
                    <a:pt x="5813" y="6468"/>
                    <a:pt x="5813" y="6450"/>
                  </a:cubicBezTo>
                  <a:lnTo>
                    <a:pt x="5813" y="5493"/>
                  </a:lnTo>
                  <a:close/>
                  <a:moveTo>
                    <a:pt x="8878" y="5493"/>
                  </a:moveTo>
                  <a:lnTo>
                    <a:pt x="8878" y="6450"/>
                  </a:lnTo>
                  <a:cubicBezTo>
                    <a:pt x="8878" y="6468"/>
                    <a:pt x="8880" y="6484"/>
                    <a:pt x="8880" y="6501"/>
                  </a:cubicBezTo>
                  <a:cubicBezTo>
                    <a:pt x="8856" y="6865"/>
                    <a:pt x="8575" y="7155"/>
                    <a:pt x="8233" y="7155"/>
                  </a:cubicBezTo>
                  <a:cubicBezTo>
                    <a:pt x="7893" y="7155"/>
                    <a:pt x="7613" y="6865"/>
                    <a:pt x="7587" y="6501"/>
                  </a:cubicBezTo>
                  <a:cubicBezTo>
                    <a:pt x="7589" y="6484"/>
                    <a:pt x="7589" y="6468"/>
                    <a:pt x="7589" y="6450"/>
                  </a:cubicBezTo>
                  <a:lnTo>
                    <a:pt x="7589" y="5493"/>
                  </a:lnTo>
                  <a:close/>
                  <a:moveTo>
                    <a:pt x="10654" y="5493"/>
                  </a:moveTo>
                  <a:lnTo>
                    <a:pt x="10654" y="6450"/>
                  </a:lnTo>
                  <a:cubicBezTo>
                    <a:pt x="10654" y="6468"/>
                    <a:pt x="10654" y="6484"/>
                    <a:pt x="10656" y="6501"/>
                  </a:cubicBezTo>
                  <a:cubicBezTo>
                    <a:pt x="10632" y="6865"/>
                    <a:pt x="10350" y="7155"/>
                    <a:pt x="10010" y="7155"/>
                  </a:cubicBezTo>
                  <a:cubicBezTo>
                    <a:pt x="9668" y="7155"/>
                    <a:pt x="9387" y="6865"/>
                    <a:pt x="9363" y="6501"/>
                  </a:cubicBezTo>
                  <a:cubicBezTo>
                    <a:pt x="9363" y="6484"/>
                    <a:pt x="9365" y="6468"/>
                    <a:pt x="9365" y="6450"/>
                  </a:cubicBezTo>
                  <a:lnTo>
                    <a:pt x="9365" y="5493"/>
                  </a:lnTo>
                  <a:close/>
                  <a:moveTo>
                    <a:pt x="12430" y="5493"/>
                  </a:moveTo>
                  <a:lnTo>
                    <a:pt x="12430" y="6450"/>
                  </a:lnTo>
                  <a:cubicBezTo>
                    <a:pt x="12430" y="6468"/>
                    <a:pt x="12430" y="6484"/>
                    <a:pt x="12430" y="6501"/>
                  </a:cubicBezTo>
                  <a:cubicBezTo>
                    <a:pt x="12406" y="6865"/>
                    <a:pt x="12126" y="7155"/>
                    <a:pt x="11786" y="7155"/>
                  </a:cubicBezTo>
                  <a:cubicBezTo>
                    <a:pt x="11444" y="7155"/>
                    <a:pt x="11163" y="6865"/>
                    <a:pt x="11139" y="6501"/>
                  </a:cubicBezTo>
                  <a:cubicBezTo>
                    <a:pt x="11139" y="6484"/>
                    <a:pt x="11139" y="6468"/>
                    <a:pt x="11139" y="6450"/>
                  </a:cubicBezTo>
                  <a:lnTo>
                    <a:pt x="11139" y="5493"/>
                  </a:lnTo>
                  <a:close/>
                  <a:moveTo>
                    <a:pt x="14205" y="5493"/>
                  </a:moveTo>
                  <a:lnTo>
                    <a:pt x="14205" y="6450"/>
                  </a:lnTo>
                  <a:cubicBezTo>
                    <a:pt x="14205" y="6468"/>
                    <a:pt x="14206" y="6484"/>
                    <a:pt x="14206" y="6501"/>
                  </a:cubicBezTo>
                  <a:cubicBezTo>
                    <a:pt x="14182" y="6865"/>
                    <a:pt x="13902" y="7155"/>
                    <a:pt x="13560" y="7155"/>
                  </a:cubicBezTo>
                  <a:cubicBezTo>
                    <a:pt x="13220" y="7155"/>
                    <a:pt x="12940" y="6865"/>
                    <a:pt x="12914" y="6501"/>
                  </a:cubicBezTo>
                  <a:cubicBezTo>
                    <a:pt x="12915" y="6484"/>
                    <a:pt x="12915" y="6468"/>
                    <a:pt x="12915" y="6450"/>
                  </a:cubicBezTo>
                  <a:lnTo>
                    <a:pt x="12915" y="5493"/>
                  </a:lnTo>
                  <a:close/>
                  <a:moveTo>
                    <a:pt x="15984" y="5493"/>
                  </a:moveTo>
                  <a:lnTo>
                    <a:pt x="15984" y="6067"/>
                  </a:lnTo>
                  <a:lnTo>
                    <a:pt x="15984" y="6450"/>
                  </a:lnTo>
                  <a:cubicBezTo>
                    <a:pt x="15984" y="6838"/>
                    <a:pt x="15693" y="7155"/>
                    <a:pt x="15336" y="7155"/>
                  </a:cubicBezTo>
                  <a:cubicBezTo>
                    <a:pt x="14994" y="7155"/>
                    <a:pt x="14714" y="6865"/>
                    <a:pt x="14690" y="6501"/>
                  </a:cubicBezTo>
                  <a:cubicBezTo>
                    <a:pt x="14691" y="6484"/>
                    <a:pt x="14691" y="6468"/>
                    <a:pt x="14691" y="6450"/>
                  </a:cubicBezTo>
                  <a:lnTo>
                    <a:pt x="14691" y="5493"/>
                  </a:lnTo>
                  <a:close/>
                  <a:moveTo>
                    <a:pt x="13378" y="8711"/>
                  </a:moveTo>
                  <a:cubicBezTo>
                    <a:pt x="14244" y="8711"/>
                    <a:pt x="14951" y="9416"/>
                    <a:pt x="14951" y="10284"/>
                  </a:cubicBezTo>
                  <a:lnTo>
                    <a:pt x="14951" y="15985"/>
                  </a:lnTo>
                  <a:lnTo>
                    <a:pt x="11621" y="15985"/>
                  </a:lnTo>
                  <a:lnTo>
                    <a:pt x="11621" y="10284"/>
                  </a:lnTo>
                  <a:cubicBezTo>
                    <a:pt x="11621" y="9416"/>
                    <a:pt x="12326" y="8711"/>
                    <a:pt x="13194" y="8711"/>
                  </a:cubicBezTo>
                  <a:close/>
                  <a:moveTo>
                    <a:pt x="14449" y="7183"/>
                  </a:moveTo>
                  <a:cubicBezTo>
                    <a:pt x="14655" y="7459"/>
                    <a:pt x="14976" y="7637"/>
                    <a:pt x="15336" y="7637"/>
                  </a:cubicBezTo>
                  <a:cubicBezTo>
                    <a:pt x="15577" y="7637"/>
                    <a:pt x="15800" y="7557"/>
                    <a:pt x="15984" y="7421"/>
                  </a:cubicBezTo>
                  <a:lnTo>
                    <a:pt x="15984" y="15985"/>
                  </a:lnTo>
                  <a:lnTo>
                    <a:pt x="15433" y="15985"/>
                  </a:lnTo>
                  <a:lnTo>
                    <a:pt x="15433" y="10284"/>
                  </a:lnTo>
                  <a:cubicBezTo>
                    <a:pt x="15433" y="9149"/>
                    <a:pt x="14511" y="8227"/>
                    <a:pt x="13378" y="8227"/>
                  </a:cubicBezTo>
                  <a:lnTo>
                    <a:pt x="13194" y="8227"/>
                  </a:lnTo>
                  <a:cubicBezTo>
                    <a:pt x="12061" y="8227"/>
                    <a:pt x="11138" y="9149"/>
                    <a:pt x="11138" y="10284"/>
                  </a:cubicBezTo>
                  <a:lnTo>
                    <a:pt x="11138" y="15985"/>
                  </a:lnTo>
                  <a:lnTo>
                    <a:pt x="483" y="15985"/>
                  </a:lnTo>
                  <a:lnTo>
                    <a:pt x="483" y="7421"/>
                  </a:lnTo>
                  <a:cubicBezTo>
                    <a:pt x="667" y="7557"/>
                    <a:pt x="890" y="7637"/>
                    <a:pt x="1132" y="7637"/>
                  </a:cubicBezTo>
                  <a:cubicBezTo>
                    <a:pt x="1491" y="7637"/>
                    <a:pt x="1812" y="7459"/>
                    <a:pt x="2020" y="7183"/>
                  </a:cubicBezTo>
                  <a:cubicBezTo>
                    <a:pt x="2226" y="7459"/>
                    <a:pt x="2547" y="7637"/>
                    <a:pt x="2907" y="7637"/>
                  </a:cubicBezTo>
                  <a:cubicBezTo>
                    <a:pt x="3267" y="7637"/>
                    <a:pt x="3588" y="7459"/>
                    <a:pt x="3796" y="7183"/>
                  </a:cubicBezTo>
                  <a:cubicBezTo>
                    <a:pt x="4002" y="7459"/>
                    <a:pt x="4323" y="7637"/>
                    <a:pt x="4683" y="7637"/>
                  </a:cubicBezTo>
                  <a:cubicBezTo>
                    <a:pt x="5043" y="7637"/>
                    <a:pt x="5364" y="7459"/>
                    <a:pt x="5570" y="7183"/>
                  </a:cubicBezTo>
                  <a:cubicBezTo>
                    <a:pt x="5778" y="7459"/>
                    <a:pt x="6099" y="7637"/>
                    <a:pt x="6459" y="7637"/>
                  </a:cubicBezTo>
                  <a:cubicBezTo>
                    <a:pt x="6817" y="7637"/>
                    <a:pt x="7138" y="7459"/>
                    <a:pt x="7346" y="7183"/>
                  </a:cubicBezTo>
                  <a:cubicBezTo>
                    <a:pt x="7554" y="7459"/>
                    <a:pt x="7873" y="7637"/>
                    <a:pt x="8233" y="7637"/>
                  </a:cubicBezTo>
                  <a:cubicBezTo>
                    <a:pt x="8593" y="7637"/>
                    <a:pt x="8914" y="7459"/>
                    <a:pt x="9122" y="7183"/>
                  </a:cubicBezTo>
                  <a:cubicBezTo>
                    <a:pt x="9329" y="7459"/>
                    <a:pt x="9649" y="7637"/>
                    <a:pt x="10010" y="7637"/>
                  </a:cubicBezTo>
                  <a:cubicBezTo>
                    <a:pt x="10370" y="7637"/>
                    <a:pt x="10690" y="7459"/>
                    <a:pt x="10897" y="7183"/>
                  </a:cubicBezTo>
                  <a:cubicBezTo>
                    <a:pt x="11105" y="7459"/>
                    <a:pt x="11426" y="7637"/>
                    <a:pt x="11786" y="7637"/>
                  </a:cubicBezTo>
                  <a:cubicBezTo>
                    <a:pt x="12144" y="7637"/>
                    <a:pt x="12465" y="7459"/>
                    <a:pt x="12673" y="7183"/>
                  </a:cubicBezTo>
                  <a:cubicBezTo>
                    <a:pt x="12881" y="7459"/>
                    <a:pt x="13200" y="7637"/>
                    <a:pt x="13560" y="7637"/>
                  </a:cubicBezTo>
                  <a:cubicBezTo>
                    <a:pt x="13920" y="7637"/>
                    <a:pt x="14241" y="7459"/>
                    <a:pt x="14449" y="7183"/>
                  </a:cubicBezTo>
                  <a:close/>
                  <a:moveTo>
                    <a:pt x="8233" y="1"/>
                  </a:moveTo>
                  <a:cubicBezTo>
                    <a:pt x="6610" y="1"/>
                    <a:pt x="5056" y="501"/>
                    <a:pt x="3741" y="1448"/>
                  </a:cubicBezTo>
                  <a:cubicBezTo>
                    <a:pt x="3634" y="1525"/>
                    <a:pt x="3609" y="1676"/>
                    <a:pt x="3687" y="1784"/>
                  </a:cubicBezTo>
                  <a:cubicBezTo>
                    <a:pt x="3735" y="1850"/>
                    <a:pt x="3809" y="1885"/>
                    <a:pt x="3884" y="1885"/>
                  </a:cubicBezTo>
                  <a:cubicBezTo>
                    <a:pt x="3933" y="1885"/>
                    <a:pt x="3982" y="1870"/>
                    <a:pt x="4025" y="1840"/>
                  </a:cubicBezTo>
                  <a:cubicBezTo>
                    <a:pt x="5255" y="953"/>
                    <a:pt x="6710" y="483"/>
                    <a:pt x="8233" y="483"/>
                  </a:cubicBezTo>
                  <a:cubicBezTo>
                    <a:pt x="9509" y="483"/>
                    <a:pt x="10761" y="820"/>
                    <a:pt x="11856" y="1459"/>
                  </a:cubicBezTo>
                  <a:cubicBezTo>
                    <a:pt x="12795" y="2006"/>
                    <a:pt x="13602" y="2761"/>
                    <a:pt x="14209" y="3658"/>
                  </a:cubicBezTo>
                  <a:lnTo>
                    <a:pt x="2258" y="3658"/>
                  </a:lnTo>
                  <a:cubicBezTo>
                    <a:pt x="2527" y="3259"/>
                    <a:pt x="2837" y="2887"/>
                    <a:pt x="3182" y="2548"/>
                  </a:cubicBezTo>
                  <a:cubicBezTo>
                    <a:pt x="3279" y="2455"/>
                    <a:pt x="3280" y="2303"/>
                    <a:pt x="3187" y="2206"/>
                  </a:cubicBezTo>
                  <a:cubicBezTo>
                    <a:pt x="3140" y="2158"/>
                    <a:pt x="3077" y="2134"/>
                    <a:pt x="3014" y="2134"/>
                  </a:cubicBezTo>
                  <a:cubicBezTo>
                    <a:pt x="2953" y="2134"/>
                    <a:pt x="2892" y="2157"/>
                    <a:pt x="2845" y="2203"/>
                  </a:cubicBezTo>
                  <a:cubicBezTo>
                    <a:pt x="2401" y="2640"/>
                    <a:pt x="2010" y="3130"/>
                    <a:pt x="1684" y="3658"/>
                  </a:cubicBezTo>
                  <a:lnTo>
                    <a:pt x="435" y="3658"/>
                  </a:lnTo>
                  <a:cubicBezTo>
                    <a:pt x="195" y="3658"/>
                    <a:pt x="1" y="3854"/>
                    <a:pt x="1" y="4094"/>
                  </a:cubicBezTo>
                  <a:lnTo>
                    <a:pt x="1" y="16226"/>
                  </a:lnTo>
                  <a:cubicBezTo>
                    <a:pt x="1" y="16359"/>
                    <a:pt x="108" y="16467"/>
                    <a:pt x="242" y="16467"/>
                  </a:cubicBezTo>
                  <a:lnTo>
                    <a:pt x="16225" y="16467"/>
                  </a:lnTo>
                  <a:cubicBezTo>
                    <a:pt x="16359" y="16467"/>
                    <a:pt x="16466" y="16359"/>
                    <a:pt x="16466" y="16226"/>
                  </a:cubicBezTo>
                  <a:lnTo>
                    <a:pt x="16466" y="4094"/>
                  </a:lnTo>
                  <a:cubicBezTo>
                    <a:pt x="16468" y="3854"/>
                    <a:pt x="16272" y="3658"/>
                    <a:pt x="16032" y="3658"/>
                  </a:cubicBezTo>
                  <a:lnTo>
                    <a:pt x="14783" y="3658"/>
                  </a:lnTo>
                  <a:cubicBezTo>
                    <a:pt x="14119" y="2581"/>
                    <a:pt x="13194" y="1679"/>
                    <a:pt x="12099" y="1042"/>
                  </a:cubicBezTo>
                  <a:cubicBezTo>
                    <a:pt x="10930" y="361"/>
                    <a:pt x="9594" y="1"/>
                    <a:pt x="8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0"/>
            <p:cNvSpPr/>
            <p:nvPr/>
          </p:nvSpPr>
          <p:spPr>
            <a:xfrm>
              <a:off x="5082514" y="4404807"/>
              <a:ext cx="68727" cy="94554"/>
            </a:xfrm>
            <a:custGeom>
              <a:avLst/>
              <a:gdLst/>
              <a:ahLst/>
              <a:cxnLst/>
              <a:rect l="l" t="t" r="r" b="b"/>
              <a:pathLst>
                <a:path w="2520" h="3467" extrusionOk="0">
                  <a:moveTo>
                    <a:pt x="1308" y="484"/>
                  </a:moveTo>
                  <a:cubicBezTo>
                    <a:pt x="1710" y="484"/>
                    <a:pt x="2036" y="810"/>
                    <a:pt x="2036" y="1212"/>
                  </a:cubicBezTo>
                  <a:lnTo>
                    <a:pt x="2036" y="2983"/>
                  </a:lnTo>
                  <a:lnTo>
                    <a:pt x="483" y="2983"/>
                  </a:lnTo>
                  <a:lnTo>
                    <a:pt x="483" y="1212"/>
                  </a:lnTo>
                  <a:cubicBezTo>
                    <a:pt x="483" y="810"/>
                    <a:pt x="810" y="484"/>
                    <a:pt x="1210" y="484"/>
                  </a:cubicBezTo>
                  <a:close/>
                  <a:moveTo>
                    <a:pt x="1210" y="1"/>
                  </a:moveTo>
                  <a:cubicBezTo>
                    <a:pt x="543" y="1"/>
                    <a:pt x="1" y="545"/>
                    <a:pt x="1" y="1212"/>
                  </a:cubicBezTo>
                  <a:lnTo>
                    <a:pt x="1" y="3065"/>
                  </a:lnTo>
                  <a:cubicBezTo>
                    <a:pt x="1" y="3286"/>
                    <a:pt x="181" y="3467"/>
                    <a:pt x="403" y="3467"/>
                  </a:cubicBezTo>
                  <a:lnTo>
                    <a:pt x="2117" y="3467"/>
                  </a:lnTo>
                  <a:cubicBezTo>
                    <a:pt x="2339" y="3467"/>
                    <a:pt x="2519" y="3286"/>
                    <a:pt x="2519" y="3065"/>
                  </a:cubicBezTo>
                  <a:lnTo>
                    <a:pt x="2519" y="1212"/>
                  </a:lnTo>
                  <a:cubicBezTo>
                    <a:pt x="2519" y="545"/>
                    <a:pt x="1976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1" name="Google Shape;3091;p70"/>
          <p:cNvGrpSpPr/>
          <p:nvPr/>
        </p:nvGrpSpPr>
        <p:grpSpPr>
          <a:xfrm>
            <a:off x="4039208" y="3917302"/>
            <a:ext cx="315852" cy="416357"/>
            <a:chOff x="3997368" y="4154664"/>
            <a:chExt cx="340688" cy="449096"/>
          </a:xfrm>
        </p:grpSpPr>
        <p:sp>
          <p:nvSpPr>
            <p:cNvPr id="3092" name="Google Shape;3092;p70"/>
            <p:cNvSpPr/>
            <p:nvPr/>
          </p:nvSpPr>
          <p:spPr>
            <a:xfrm>
              <a:off x="4096804" y="4273763"/>
              <a:ext cx="24463" cy="31009"/>
            </a:xfrm>
            <a:custGeom>
              <a:avLst/>
              <a:gdLst/>
              <a:ahLst/>
              <a:cxnLst/>
              <a:rect l="l" t="t" r="r" b="b"/>
              <a:pathLst>
                <a:path w="897" h="1137" extrusionOk="0">
                  <a:moveTo>
                    <a:pt x="241" y="0"/>
                  </a:moveTo>
                  <a:cubicBezTo>
                    <a:pt x="109" y="0"/>
                    <a:pt x="0" y="107"/>
                    <a:pt x="0" y="241"/>
                  </a:cubicBezTo>
                  <a:lnTo>
                    <a:pt x="0" y="895"/>
                  </a:lnTo>
                  <a:cubicBezTo>
                    <a:pt x="0" y="1028"/>
                    <a:pt x="109" y="1136"/>
                    <a:pt x="241" y="1136"/>
                  </a:cubicBezTo>
                  <a:lnTo>
                    <a:pt x="656" y="1136"/>
                  </a:lnTo>
                  <a:cubicBezTo>
                    <a:pt x="788" y="1136"/>
                    <a:pt x="897" y="1028"/>
                    <a:pt x="897" y="895"/>
                  </a:cubicBezTo>
                  <a:cubicBezTo>
                    <a:pt x="897" y="761"/>
                    <a:pt x="788" y="653"/>
                    <a:pt x="656" y="653"/>
                  </a:cubicBezTo>
                  <a:lnTo>
                    <a:pt x="484" y="653"/>
                  </a:lnTo>
                  <a:lnTo>
                    <a:pt x="484" y="241"/>
                  </a:lnTo>
                  <a:cubicBezTo>
                    <a:pt x="484" y="107"/>
                    <a:pt x="375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0"/>
            <p:cNvSpPr/>
            <p:nvPr/>
          </p:nvSpPr>
          <p:spPr>
            <a:xfrm>
              <a:off x="4055922" y="4251481"/>
              <a:ext cx="95181" cy="95181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483"/>
                  </a:moveTo>
                  <a:cubicBezTo>
                    <a:pt x="2441" y="483"/>
                    <a:pt x="3007" y="1049"/>
                    <a:pt x="3007" y="1745"/>
                  </a:cubicBezTo>
                  <a:cubicBezTo>
                    <a:pt x="3007" y="2441"/>
                    <a:pt x="2441" y="3008"/>
                    <a:pt x="1745" y="3008"/>
                  </a:cubicBezTo>
                  <a:cubicBezTo>
                    <a:pt x="1049" y="3008"/>
                    <a:pt x="482" y="2441"/>
                    <a:pt x="482" y="1745"/>
                  </a:cubicBezTo>
                  <a:cubicBezTo>
                    <a:pt x="482" y="1049"/>
                    <a:pt x="1049" y="483"/>
                    <a:pt x="1745" y="483"/>
                  </a:cubicBezTo>
                  <a:close/>
                  <a:moveTo>
                    <a:pt x="1745" y="1"/>
                  </a:moveTo>
                  <a:cubicBezTo>
                    <a:pt x="782" y="1"/>
                    <a:pt x="0" y="783"/>
                    <a:pt x="0" y="1745"/>
                  </a:cubicBezTo>
                  <a:cubicBezTo>
                    <a:pt x="0" y="2708"/>
                    <a:pt x="782" y="3490"/>
                    <a:pt x="1745" y="3490"/>
                  </a:cubicBezTo>
                  <a:cubicBezTo>
                    <a:pt x="2707" y="3490"/>
                    <a:pt x="3489" y="2708"/>
                    <a:pt x="3489" y="1745"/>
                  </a:cubicBezTo>
                  <a:cubicBezTo>
                    <a:pt x="3489" y="783"/>
                    <a:pt x="2707" y="1"/>
                    <a:pt x="1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0"/>
            <p:cNvSpPr/>
            <p:nvPr/>
          </p:nvSpPr>
          <p:spPr>
            <a:xfrm>
              <a:off x="3997368" y="4154664"/>
              <a:ext cx="340688" cy="449096"/>
            </a:xfrm>
            <a:custGeom>
              <a:avLst/>
              <a:gdLst/>
              <a:ahLst/>
              <a:cxnLst/>
              <a:rect l="l" t="t" r="r" b="b"/>
              <a:pathLst>
                <a:path w="12492" h="16467" extrusionOk="0">
                  <a:moveTo>
                    <a:pt x="3892" y="484"/>
                  </a:moveTo>
                  <a:cubicBezTo>
                    <a:pt x="4781" y="484"/>
                    <a:pt x="5621" y="891"/>
                    <a:pt x="6177" y="1568"/>
                  </a:cubicBezTo>
                  <a:lnTo>
                    <a:pt x="1607" y="1568"/>
                  </a:lnTo>
                  <a:cubicBezTo>
                    <a:pt x="2162" y="891"/>
                    <a:pt x="3003" y="484"/>
                    <a:pt x="3892" y="484"/>
                  </a:cubicBezTo>
                  <a:close/>
                  <a:moveTo>
                    <a:pt x="1825" y="2052"/>
                  </a:moveTo>
                  <a:lnTo>
                    <a:pt x="1825" y="2679"/>
                  </a:lnTo>
                  <a:lnTo>
                    <a:pt x="483" y="2679"/>
                  </a:lnTo>
                  <a:lnTo>
                    <a:pt x="483" y="2052"/>
                  </a:lnTo>
                  <a:close/>
                  <a:moveTo>
                    <a:pt x="3649" y="2052"/>
                  </a:moveTo>
                  <a:lnTo>
                    <a:pt x="3649" y="2679"/>
                  </a:lnTo>
                  <a:lnTo>
                    <a:pt x="2310" y="2679"/>
                  </a:lnTo>
                  <a:lnTo>
                    <a:pt x="2310" y="2052"/>
                  </a:lnTo>
                  <a:close/>
                  <a:moveTo>
                    <a:pt x="5474" y="2052"/>
                  </a:moveTo>
                  <a:lnTo>
                    <a:pt x="5474" y="2679"/>
                  </a:lnTo>
                  <a:lnTo>
                    <a:pt x="4134" y="2679"/>
                  </a:lnTo>
                  <a:lnTo>
                    <a:pt x="4134" y="2052"/>
                  </a:lnTo>
                  <a:close/>
                  <a:moveTo>
                    <a:pt x="7301" y="2052"/>
                  </a:moveTo>
                  <a:lnTo>
                    <a:pt x="7301" y="2679"/>
                  </a:lnTo>
                  <a:lnTo>
                    <a:pt x="5959" y="2679"/>
                  </a:lnTo>
                  <a:lnTo>
                    <a:pt x="5959" y="2052"/>
                  </a:lnTo>
                  <a:close/>
                  <a:moveTo>
                    <a:pt x="6926" y="7040"/>
                  </a:moveTo>
                  <a:lnTo>
                    <a:pt x="6926" y="7580"/>
                  </a:lnTo>
                  <a:lnTo>
                    <a:pt x="5849" y="7580"/>
                  </a:lnTo>
                  <a:lnTo>
                    <a:pt x="5849" y="7040"/>
                  </a:lnTo>
                  <a:close/>
                  <a:moveTo>
                    <a:pt x="6162" y="8063"/>
                  </a:moveTo>
                  <a:lnTo>
                    <a:pt x="6162" y="8603"/>
                  </a:lnTo>
                  <a:lnTo>
                    <a:pt x="5053" y="8603"/>
                  </a:lnTo>
                  <a:lnTo>
                    <a:pt x="5053" y="8063"/>
                  </a:lnTo>
                  <a:close/>
                  <a:moveTo>
                    <a:pt x="3645" y="11526"/>
                  </a:moveTo>
                  <a:lnTo>
                    <a:pt x="3645" y="15953"/>
                  </a:lnTo>
                  <a:lnTo>
                    <a:pt x="2443" y="15953"/>
                  </a:lnTo>
                  <a:lnTo>
                    <a:pt x="2443" y="12876"/>
                  </a:lnTo>
                  <a:cubicBezTo>
                    <a:pt x="2443" y="12180"/>
                    <a:pt x="2968" y="11603"/>
                    <a:pt x="3645" y="11526"/>
                  </a:cubicBezTo>
                  <a:close/>
                  <a:moveTo>
                    <a:pt x="4139" y="11526"/>
                  </a:moveTo>
                  <a:cubicBezTo>
                    <a:pt x="4815" y="11603"/>
                    <a:pt x="5341" y="12180"/>
                    <a:pt x="5341" y="12876"/>
                  </a:cubicBezTo>
                  <a:lnTo>
                    <a:pt x="5341" y="15953"/>
                  </a:lnTo>
                  <a:lnTo>
                    <a:pt x="4139" y="15953"/>
                  </a:lnTo>
                  <a:lnTo>
                    <a:pt x="4139" y="11526"/>
                  </a:lnTo>
                  <a:close/>
                  <a:moveTo>
                    <a:pt x="11507" y="8471"/>
                  </a:moveTo>
                  <a:lnTo>
                    <a:pt x="11507" y="15953"/>
                  </a:lnTo>
                  <a:lnTo>
                    <a:pt x="7448" y="15953"/>
                  </a:lnTo>
                  <a:lnTo>
                    <a:pt x="7448" y="8471"/>
                  </a:lnTo>
                  <a:close/>
                  <a:moveTo>
                    <a:pt x="3892" y="0"/>
                  </a:moveTo>
                  <a:cubicBezTo>
                    <a:pt x="2730" y="0"/>
                    <a:pt x="1640" y="598"/>
                    <a:pt x="1009" y="1568"/>
                  </a:cubicBezTo>
                  <a:lnTo>
                    <a:pt x="403" y="1568"/>
                  </a:lnTo>
                  <a:cubicBezTo>
                    <a:pt x="180" y="1568"/>
                    <a:pt x="1" y="1749"/>
                    <a:pt x="1" y="1971"/>
                  </a:cubicBezTo>
                  <a:lnTo>
                    <a:pt x="1" y="2760"/>
                  </a:lnTo>
                  <a:cubicBezTo>
                    <a:pt x="1" y="2972"/>
                    <a:pt x="166" y="3147"/>
                    <a:pt x="374" y="3161"/>
                  </a:cubicBezTo>
                  <a:lnTo>
                    <a:pt x="374" y="4727"/>
                  </a:lnTo>
                  <a:cubicBezTo>
                    <a:pt x="374" y="4861"/>
                    <a:pt x="483" y="4968"/>
                    <a:pt x="617" y="4968"/>
                  </a:cubicBezTo>
                  <a:cubicBezTo>
                    <a:pt x="749" y="4968"/>
                    <a:pt x="858" y="4861"/>
                    <a:pt x="858" y="4727"/>
                  </a:cubicBezTo>
                  <a:lnTo>
                    <a:pt x="858" y="3162"/>
                  </a:lnTo>
                  <a:lnTo>
                    <a:pt x="6926" y="3162"/>
                  </a:lnTo>
                  <a:lnTo>
                    <a:pt x="6926" y="6558"/>
                  </a:lnTo>
                  <a:lnTo>
                    <a:pt x="5769" y="6558"/>
                  </a:lnTo>
                  <a:cubicBezTo>
                    <a:pt x="5547" y="6558"/>
                    <a:pt x="5367" y="6737"/>
                    <a:pt x="5367" y="6960"/>
                  </a:cubicBezTo>
                  <a:lnTo>
                    <a:pt x="5367" y="7580"/>
                  </a:lnTo>
                  <a:lnTo>
                    <a:pt x="4973" y="7580"/>
                  </a:lnTo>
                  <a:cubicBezTo>
                    <a:pt x="4750" y="7580"/>
                    <a:pt x="4570" y="7760"/>
                    <a:pt x="4570" y="7983"/>
                  </a:cubicBezTo>
                  <a:lnTo>
                    <a:pt x="4570" y="8683"/>
                  </a:lnTo>
                  <a:cubicBezTo>
                    <a:pt x="4570" y="8906"/>
                    <a:pt x="4750" y="9085"/>
                    <a:pt x="4973" y="9085"/>
                  </a:cubicBezTo>
                  <a:lnTo>
                    <a:pt x="6243" y="9085"/>
                  </a:lnTo>
                  <a:cubicBezTo>
                    <a:pt x="6465" y="9085"/>
                    <a:pt x="6646" y="8906"/>
                    <a:pt x="6646" y="8683"/>
                  </a:cubicBezTo>
                  <a:lnTo>
                    <a:pt x="6646" y="8063"/>
                  </a:lnTo>
                  <a:lnTo>
                    <a:pt x="6926" y="8063"/>
                  </a:lnTo>
                  <a:lnTo>
                    <a:pt x="6926" y="15985"/>
                  </a:lnTo>
                  <a:lnTo>
                    <a:pt x="5825" y="15985"/>
                  </a:lnTo>
                  <a:lnTo>
                    <a:pt x="5825" y="12876"/>
                  </a:lnTo>
                  <a:cubicBezTo>
                    <a:pt x="5825" y="11770"/>
                    <a:pt x="4875" y="11022"/>
                    <a:pt x="3865" y="11022"/>
                  </a:cubicBezTo>
                  <a:cubicBezTo>
                    <a:pt x="3626" y="11022"/>
                    <a:pt x="3384" y="11064"/>
                    <a:pt x="3151" y="11152"/>
                  </a:cubicBezTo>
                  <a:cubicBezTo>
                    <a:pt x="2916" y="11241"/>
                    <a:pt x="2700" y="11378"/>
                    <a:pt x="2519" y="11553"/>
                  </a:cubicBezTo>
                  <a:cubicBezTo>
                    <a:pt x="2164" y="11899"/>
                    <a:pt x="1959" y="12380"/>
                    <a:pt x="1959" y="12876"/>
                  </a:cubicBezTo>
                  <a:lnTo>
                    <a:pt x="1959" y="15985"/>
                  </a:lnTo>
                  <a:lnTo>
                    <a:pt x="858" y="15985"/>
                  </a:lnTo>
                  <a:lnTo>
                    <a:pt x="858" y="5844"/>
                  </a:lnTo>
                  <a:cubicBezTo>
                    <a:pt x="858" y="5711"/>
                    <a:pt x="749" y="5603"/>
                    <a:pt x="617" y="5603"/>
                  </a:cubicBezTo>
                  <a:cubicBezTo>
                    <a:pt x="483" y="5603"/>
                    <a:pt x="374" y="5711"/>
                    <a:pt x="374" y="5844"/>
                  </a:cubicBezTo>
                  <a:lnTo>
                    <a:pt x="374" y="16226"/>
                  </a:lnTo>
                  <a:cubicBezTo>
                    <a:pt x="374" y="16358"/>
                    <a:pt x="483" y="16467"/>
                    <a:pt x="617" y="16467"/>
                  </a:cubicBezTo>
                  <a:lnTo>
                    <a:pt x="11748" y="16467"/>
                  </a:lnTo>
                  <a:cubicBezTo>
                    <a:pt x="11882" y="16467"/>
                    <a:pt x="11990" y="16358"/>
                    <a:pt x="11990" y="16226"/>
                  </a:cubicBezTo>
                  <a:lnTo>
                    <a:pt x="11990" y="8471"/>
                  </a:lnTo>
                  <a:lnTo>
                    <a:pt x="12090" y="8471"/>
                  </a:lnTo>
                  <a:cubicBezTo>
                    <a:pt x="12311" y="8471"/>
                    <a:pt x="12492" y="8290"/>
                    <a:pt x="12492" y="8069"/>
                  </a:cubicBezTo>
                  <a:lnTo>
                    <a:pt x="12492" y="7120"/>
                  </a:lnTo>
                  <a:cubicBezTo>
                    <a:pt x="12492" y="6897"/>
                    <a:pt x="12311" y="6716"/>
                    <a:pt x="12090" y="6716"/>
                  </a:cubicBezTo>
                  <a:lnTo>
                    <a:pt x="9203" y="6716"/>
                  </a:lnTo>
                  <a:cubicBezTo>
                    <a:pt x="9069" y="6716"/>
                    <a:pt x="8962" y="6824"/>
                    <a:pt x="8962" y="6958"/>
                  </a:cubicBezTo>
                  <a:cubicBezTo>
                    <a:pt x="8962" y="7091"/>
                    <a:pt x="9069" y="7199"/>
                    <a:pt x="9203" y="7199"/>
                  </a:cubicBezTo>
                  <a:lnTo>
                    <a:pt x="12008" y="7199"/>
                  </a:lnTo>
                  <a:lnTo>
                    <a:pt x="12008" y="7987"/>
                  </a:lnTo>
                  <a:lnTo>
                    <a:pt x="7448" y="7987"/>
                  </a:lnTo>
                  <a:lnTo>
                    <a:pt x="7448" y="7199"/>
                  </a:lnTo>
                  <a:lnTo>
                    <a:pt x="8083" y="7199"/>
                  </a:lnTo>
                  <a:cubicBezTo>
                    <a:pt x="8215" y="7199"/>
                    <a:pt x="8324" y="7091"/>
                    <a:pt x="8324" y="6958"/>
                  </a:cubicBezTo>
                  <a:cubicBezTo>
                    <a:pt x="8324" y="6824"/>
                    <a:pt x="8215" y="6716"/>
                    <a:pt x="8083" y="6716"/>
                  </a:cubicBezTo>
                  <a:lnTo>
                    <a:pt x="7427" y="6716"/>
                  </a:lnTo>
                  <a:cubicBezTo>
                    <a:pt x="7423" y="6704"/>
                    <a:pt x="7417" y="6690"/>
                    <a:pt x="7409" y="6678"/>
                  </a:cubicBezTo>
                  <a:lnTo>
                    <a:pt x="7409" y="3161"/>
                  </a:lnTo>
                  <a:cubicBezTo>
                    <a:pt x="7619" y="3147"/>
                    <a:pt x="7783" y="2972"/>
                    <a:pt x="7783" y="2760"/>
                  </a:cubicBezTo>
                  <a:lnTo>
                    <a:pt x="7783" y="1971"/>
                  </a:lnTo>
                  <a:cubicBezTo>
                    <a:pt x="7783" y="1749"/>
                    <a:pt x="7604" y="1568"/>
                    <a:pt x="7381" y="1568"/>
                  </a:cubicBezTo>
                  <a:lnTo>
                    <a:pt x="6775" y="1568"/>
                  </a:lnTo>
                  <a:cubicBezTo>
                    <a:pt x="6144" y="598"/>
                    <a:pt x="5053" y="0"/>
                    <a:pt x="3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0"/>
            <p:cNvSpPr/>
            <p:nvPr/>
          </p:nvSpPr>
          <p:spPr>
            <a:xfrm>
              <a:off x="4034186" y="4406498"/>
              <a:ext cx="56645" cy="41100"/>
            </a:xfrm>
            <a:custGeom>
              <a:avLst/>
              <a:gdLst/>
              <a:ahLst/>
              <a:cxnLst/>
              <a:rect l="l" t="t" r="r" b="b"/>
              <a:pathLst>
                <a:path w="2077" h="1507" extrusionOk="0">
                  <a:moveTo>
                    <a:pt x="1593" y="484"/>
                  </a:moveTo>
                  <a:lnTo>
                    <a:pt x="1593" y="1023"/>
                  </a:lnTo>
                  <a:lnTo>
                    <a:pt x="484" y="1023"/>
                  </a:lnTo>
                  <a:lnTo>
                    <a:pt x="484" y="484"/>
                  </a:lnTo>
                  <a:close/>
                  <a:moveTo>
                    <a:pt x="404" y="1"/>
                  </a:moveTo>
                  <a:cubicBezTo>
                    <a:pt x="181" y="1"/>
                    <a:pt x="0" y="181"/>
                    <a:pt x="0" y="403"/>
                  </a:cubicBezTo>
                  <a:lnTo>
                    <a:pt x="0" y="1103"/>
                  </a:lnTo>
                  <a:cubicBezTo>
                    <a:pt x="0" y="1326"/>
                    <a:pt x="181" y="1507"/>
                    <a:pt x="404" y="1507"/>
                  </a:cubicBezTo>
                  <a:lnTo>
                    <a:pt x="1674" y="1507"/>
                  </a:lnTo>
                  <a:cubicBezTo>
                    <a:pt x="1896" y="1507"/>
                    <a:pt x="2076" y="1326"/>
                    <a:pt x="2076" y="1103"/>
                  </a:cubicBezTo>
                  <a:lnTo>
                    <a:pt x="2076" y="403"/>
                  </a:lnTo>
                  <a:cubicBezTo>
                    <a:pt x="2076" y="181"/>
                    <a:pt x="1896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0"/>
            <p:cNvSpPr/>
            <p:nvPr/>
          </p:nvSpPr>
          <p:spPr>
            <a:xfrm>
              <a:off x="4213476" y="4398644"/>
              <a:ext cx="13173" cy="28009"/>
            </a:xfrm>
            <a:custGeom>
              <a:avLst/>
              <a:gdLst/>
              <a:ahLst/>
              <a:cxnLst/>
              <a:rect l="l" t="t" r="r" b="b"/>
              <a:pathLst>
                <a:path w="483" h="1027" extrusionOk="0">
                  <a:moveTo>
                    <a:pt x="241" y="1"/>
                  </a:moveTo>
                  <a:cubicBezTo>
                    <a:pt x="109" y="1"/>
                    <a:pt x="0" y="109"/>
                    <a:pt x="0" y="243"/>
                  </a:cubicBezTo>
                  <a:lnTo>
                    <a:pt x="0" y="784"/>
                  </a:lnTo>
                  <a:cubicBezTo>
                    <a:pt x="0" y="918"/>
                    <a:pt x="107" y="1027"/>
                    <a:pt x="241" y="1027"/>
                  </a:cubicBezTo>
                  <a:cubicBezTo>
                    <a:pt x="376" y="1027"/>
                    <a:pt x="483" y="918"/>
                    <a:pt x="483" y="784"/>
                  </a:cubicBezTo>
                  <a:lnTo>
                    <a:pt x="483" y="243"/>
                  </a:lnTo>
                  <a:cubicBezTo>
                    <a:pt x="483" y="109"/>
                    <a:pt x="37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0"/>
            <p:cNvSpPr/>
            <p:nvPr/>
          </p:nvSpPr>
          <p:spPr>
            <a:xfrm>
              <a:off x="4213476" y="4439853"/>
              <a:ext cx="13173" cy="28009"/>
            </a:xfrm>
            <a:custGeom>
              <a:avLst/>
              <a:gdLst/>
              <a:ahLst/>
              <a:cxnLst/>
              <a:rect l="l" t="t" r="r" b="b"/>
              <a:pathLst>
                <a:path w="483" h="1027" extrusionOk="0">
                  <a:moveTo>
                    <a:pt x="241" y="1"/>
                  </a:moveTo>
                  <a:cubicBezTo>
                    <a:pt x="109" y="1"/>
                    <a:pt x="0" y="109"/>
                    <a:pt x="0" y="243"/>
                  </a:cubicBezTo>
                  <a:lnTo>
                    <a:pt x="0" y="784"/>
                  </a:lnTo>
                  <a:cubicBezTo>
                    <a:pt x="0" y="918"/>
                    <a:pt x="107" y="1027"/>
                    <a:pt x="241" y="1027"/>
                  </a:cubicBezTo>
                  <a:cubicBezTo>
                    <a:pt x="376" y="1027"/>
                    <a:pt x="483" y="918"/>
                    <a:pt x="483" y="784"/>
                  </a:cubicBezTo>
                  <a:lnTo>
                    <a:pt x="483" y="243"/>
                  </a:lnTo>
                  <a:cubicBezTo>
                    <a:pt x="483" y="109"/>
                    <a:pt x="37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0"/>
            <p:cNvSpPr/>
            <p:nvPr/>
          </p:nvSpPr>
          <p:spPr>
            <a:xfrm>
              <a:off x="4213476" y="4480652"/>
              <a:ext cx="13173" cy="27954"/>
            </a:xfrm>
            <a:custGeom>
              <a:avLst/>
              <a:gdLst/>
              <a:ahLst/>
              <a:cxnLst/>
              <a:rect l="l" t="t" r="r" b="b"/>
              <a:pathLst>
                <a:path w="483" h="1025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784"/>
                  </a:lnTo>
                  <a:cubicBezTo>
                    <a:pt x="0" y="918"/>
                    <a:pt x="107" y="1025"/>
                    <a:pt x="241" y="1025"/>
                  </a:cubicBezTo>
                  <a:cubicBezTo>
                    <a:pt x="376" y="1025"/>
                    <a:pt x="483" y="918"/>
                    <a:pt x="483" y="784"/>
                  </a:cubicBezTo>
                  <a:lnTo>
                    <a:pt x="483" y="242"/>
                  </a:lnTo>
                  <a:cubicBezTo>
                    <a:pt x="483" y="109"/>
                    <a:pt x="37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0"/>
            <p:cNvSpPr/>
            <p:nvPr/>
          </p:nvSpPr>
          <p:spPr>
            <a:xfrm>
              <a:off x="4213476" y="4521316"/>
              <a:ext cx="13173" cy="27982"/>
            </a:xfrm>
            <a:custGeom>
              <a:avLst/>
              <a:gdLst/>
              <a:ahLst/>
              <a:cxnLst/>
              <a:rect l="l" t="t" r="r" b="b"/>
              <a:pathLst>
                <a:path w="483" h="1026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784"/>
                  </a:lnTo>
                  <a:cubicBezTo>
                    <a:pt x="0" y="917"/>
                    <a:pt x="107" y="1025"/>
                    <a:pt x="241" y="1025"/>
                  </a:cubicBezTo>
                  <a:cubicBezTo>
                    <a:pt x="376" y="1025"/>
                    <a:pt x="483" y="917"/>
                    <a:pt x="483" y="784"/>
                  </a:cubicBezTo>
                  <a:lnTo>
                    <a:pt x="483" y="242"/>
                  </a:lnTo>
                  <a:cubicBezTo>
                    <a:pt x="483" y="109"/>
                    <a:pt x="37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0"/>
            <p:cNvSpPr/>
            <p:nvPr/>
          </p:nvSpPr>
          <p:spPr>
            <a:xfrm>
              <a:off x="4249312" y="4398644"/>
              <a:ext cx="13173" cy="28009"/>
            </a:xfrm>
            <a:custGeom>
              <a:avLst/>
              <a:gdLst/>
              <a:ahLst/>
              <a:cxnLst/>
              <a:rect l="l" t="t" r="r" b="b"/>
              <a:pathLst>
                <a:path w="483" h="1027" extrusionOk="0">
                  <a:moveTo>
                    <a:pt x="241" y="1"/>
                  </a:moveTo>
                  <a:cubicBezTo>
                    <a:pt x="107" y="1"/>
                    <a:pt x="0" y="109"/>
                    <a:pt x="0" y="243"/>
                  </a:cubicBezTo>
                  <a:lnTo>
                    <a:pt x="0" y="784"/>
                  </a:lnTo>
                  <a:cubicBezTo>
                    <a:pt x="0" y="918"/>
                    <a:pt x="107" y="1027"/>
                    <a:pt x="241" y="1027"/>
                  </a:cubicBezTo>
                  <a:cubicBezTo>
                    <a:pt x="375" y="1027"/>
                    <a:pt x="482" y="918"/>
                    <a:pt x="482" y="784"/>
                  </a:cubicBezTo>
                  <a:lnTo>
                    <a:pt x="482" y="243"/>
                  </a:lnTo>
                  <a:cubicBezTo>
                    <a:pt x="482" y="109"/>
                    <a:pt x="375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0"/>
            <p:cNvSpPr/>
            <p:nvPr/>
          </p:nvSpPr>
          <p:spPr>
            <a:xfrm>
              <a:off x="4249312" y="4439853"/>
              <a:ext cx="13173" cy="28009"/>
            </a:xfrm>
            <a:custGeom>
              <a:avLst/>
              <a:gdLst/>
              <a:ahLst/>
              <a:cxnLst/>
              <a:rect l="l" t="t" r="r" b="b"/>
              <a:pathLst>
                <a:path w="483" h="1027" extrusionOk="0">
                  <a:moveTo>
                    <a:pt x="241" y="1"/>
                  </a:moveTo>
                  <a:cubicBezTo>
                    <a:pt x="107" y="1"/>
                    <a:pt x="0" y="109"/>
                    <a:pt x="0" y="243"/>
                  </a:cubicBezTo>
                  <a:lnTo>
                    <a:pt x="0" y="784"/>
                  </a:lnTo>
                  <a:cubicBezTo>
                    <a:pt x="0" y="918"/>
                    <a:pt x="107" y="1027"/>
                    <a:pt x="241" y="1027"/>
                  </a:cubicBezTo>
                  <a:cubicBezTo>
                    <a:pt x="375" y="1027"/>
                    <a:pt x="482" y="918"/>
                    <a:pt x="482" y="784"/>
                  </a:cubicBezTo>
                  <a:lnTo>
                    <a:pt x="482" y="243"/>
                  </a:lnTo>
                  <a:cubicBezTo>
                    <a:pt x="482" y="109"/>
                    <a:pt x="375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0"/>
            <p:cNvSpPr/>
            <p:nvPr/>
          </p:nvSpPr>
          <p:spPr>
            <a:xfrm>
              <a:off x="4249312" y="4480652"/>
              <a:ext cx="13173" cy="27954"/>
            </a:xfrm>
            <a:custGeom>
              <a:avLst/>
              <a:gdLst/>
              <a:ahLst/>
              <a:cxnLst/>
              <a:rect l="l" t="t" r="r" b="b"/>
              <a:pathLst>
                <a:path w="483" h="1025" extrusionOk="0">
                  <a:moveTo>
                    <a:pt x="241" y="1"/>
                  </a:moveTo>
                  <a:cubicBezTo>
                    <a:pt x="107" y="1"/>
                    <a:pt x="0" y="109"/>
                    <a:pt x="0" y="242"/>
                  </a:cubicBezTo>
                  <a:lnTo>
                    <a:pt x="0" y="784"/>
                  </a:lnTo>
                  <a:cubicBezTo>
                    <a:pt x="0" y="918"/>
                    <a:pt x="107" y="1025"/>
                    <a:pt x="241" y="1025"/>
                  </a:cubicBezTo>
                  <a:cubicBezTo>
                    <a:pt x="375" y="1025"/>
                    <a:pt x="482" y="918"/>
                    <a:pt x="482" y="784"/>
                  </a:cubicBezTo>
                  <a:lnTo>
                    <a:pt x="482" y="242"/>
                  </a:lnTo>
                  <a:cubicBezTo>
                    <a:pt x="482" y="109"/>
                    <a:pt x="375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0"/>
            <p:cNvSpPr/>
            <p:nvPr/>
          </p:nvSpPr>
          <p:spPr>
            <a:xfrm>
              <a:off x="4249312" y="4521316"/>
              <a:ext cx="13173" cy="27982"/>
            </a:xfrm>
            <a:custGeom>
              <a:avLst/>
              <a:gdLst/>
              <a:ahLst/>
              <a:cxnLst/>
              <a:rect l="l" t="t" r="r" b="b"/>
              <a:pathLst>
                <a:path w="483" h="1026" extrusionOk="0">
                  <a:moveTo>
                    <a:pt x="241" y="1"/>
                  </a:moveTo>
                  <a:cubicBezTo>
                    <a:pt x="107" y="1"/>
                    <a:pt x="0" y="109"/>
                    <a:pt x="0" y="242"/>
                  </a:cubicBezTo>
                  <a:lnTo>
                    <a:pt x="0" y="784"/>
                  </a:lnTo>
                  <a:cubicBezTo>
                    <a:pt x="0" y="917"/>
                    <a:pt x="107" y="1025"/>
                    <a:pt x="241" y="1025"/>
                  </a:cubicBezTo>
                  <a:cubicBezTo>
                    <a:pt x="375" y="1025"/>
                    <a:pt x="482" y="917"/>
                    <a:pt x="482" y="784"/>
                  </a:cubicBezTo>
                  <a:lnTo>
                    <a:pt x="482" y="242"/>
                  </a:lnTo>
                  <a:cubicBezTo>
                    <a:pt x="482" y="109"/>
                    <a:pt x="375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0"/>
            <p:cNvSpPr/>
            <p:nvPr/>
          </p:nvSpPr>
          <p:spPr>
            <a:xfrm>
              <a:off x="4285121" y="4398644"/>
              <a:ext cx="13173" cy="28009"/>
            </a:xfrm>
            <a:custGeom>
              <a:avLst/>
              <a:gdLst/>
              <a:ahLst/>
              <a:cxnLst/>
              <a:rect l="l" t="t" r="r" b="b"/>
              <a:pathLst>
                <a:path w="483" h="1027" extrusionOk="0">
                  <a:moveTo>
                    <a:pt x="242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784"/>
                  </a:lnTo>
                  <a:cubicBezTo>
                    <a:pt x="1" y="918"/>
                    <a:pt x="108" y="1027"/>
                    <a:pt x="242" y="1027"/>
                  </a:cubicBezTo>
                  <a:cubicBezTo>
                    <a:pt x="376" y="1027"/>
                    <a:pt x="483" y="918"/>
                    <a:pt x="483" y="784"/>
                  </a:cubicBezTo>
                  <a:lnTo>
                    <a:pt x="483" y="243"/>
                  </a:lnTo>
                  <a:cubicBezTo>
                    <a:pt x="483" y="109"/>
                    <a:pt x="3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0"/>
            <p:cNvSpPr/>
            <p:nvPr/>
          </p:nvSpPr>
          <p:spPr>
            <a:xfrm>
              <a:off x="4285121" y="4439853"/>
              <a:ext cx="13173" cy="28009"/>
            </a:xfrm>
            <a:custGeom>
              <a:avLst/>
              <a:gdLst/>
              <a:ahLst/>
              <a:cxnLst/>
              <a:rect l="l" t="t" r="r" b="b"/>
              <a:pathLst>
                <a:path w="483" h="1027" extrusionOk="0">
                  <a:moveTo>
                    <a:pt x="242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784"/>
                  </a:lnTo>
                  <a:cubicBezTo>
                    <a:pt x="1" y="918"/>
                    <a:pt x="108" y="1027"/>
                    <a:pt x="242" y="1027"/>
                  </a:cubicBezTo>
                  <a:cubicBezTo>
                    <a:pt x="376" y="1027"/>
                    <a:pt x="483" y="918"/>
                    <a:pt x="483" y="784"/>
                  </a:cubicBezTo>
                  <a:lnTo>
                    <a:pt x="483" y="243"/>
                  </a:lnTo>
                  <a:cubicBezTo>
                    <a:pt x="483" y="109"/>
                    <a:pt x="3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0"/>
            <p:cNvSpPr/>
            <p:nvPr/>
          </p:nvSpPr>
          <p:spPr>
            <a:xfrm>
              <a:off x="4285121" y="4480652"/>
              <a:ext cx="13173" cy="27954"/>
            </a:xfrm>
            <a:custGeom>
              <a:avLst/>
              <a:gdLst/>
              <a:ahLst/>
              <a:cxnLst/>
              <a:rect l="l" t="t" r="r" b="b"/>
              <a:pathLst>
                <a:path w="483" h="1025" extrusionOk="0">
                  <a:moveTo>
                    <a:pt x="242" y="1"/>
                  </a:moveTo>
                  <a:cubicBezTo>
                    <a:pt x="108" y="1"/>
                    <a:pt x="1" y="109"/>
                    <a:pt x="1" y="242"/>
                  </a:cubicBezTo>
                  <a:lnTo>
                    <a:pt x="1" y="784"/>
                  </a:lnTo>
                  <a:cubicBezTo>
                    <a:pt x="1" y="918"/>
                    <a:pt x="108" y="1025"/>
                    <a:pt x="242" y="1025"/>
                  </a:cubicBezTo>
                  <a:cubicBezTo>
                    <a:pt x="376" y="1025"/>
                    <a:pt x="483" y="918"/>
                    <a:pt x="483" y="784"/>
                  </a:cubicBezTo>
                  <a:lnTo>
                    <a:pt x="483" y="242"/>
                  </a:lnTo>
                  <a:cubicBezTo>
                    <a:pt x="483" y="109"/>
                    <a:pt x="3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0"/>
            <p:cNvSpPr/>
            <p:nvPr/>
          </p:nvSpPr>
          <p:spPr>
            <a:xfrm>
              <a:off x="4285121" y="4521316"/>
              <a:ext cx="13173" cy="27982"/>
            </a:xfrm>
            <a:custGeom>
              <a:avLst/>
              <a:gdLst/>
              <a:ahLst/>
              <a:cxnLst/>
              <a:rect l="l" t="t" r="r" b="b"/>
              <a:pathLst>
                <a:path w="483" h="1026" extrusionOk="0">
                  <a:moveTo>
                    <a:pt x="242" y="1"/>
                  </a:moveTo>
                  <a:cubicBezTo>
                    <a:pt x="108" y="1"/>
                    <a:pt x="1" y="109"/>
                    <a:pt x="1" y="242"/>
                  </a:cubicBezTo>
                  <a:lnTo>
                    <a:pt x="1" y="784"/>
                  </a:lnTo>
                  <a:cubicBezTo>
                    <a:pt x="1" y="917"/>
                    <a:pt x="108" y="1025"/>
                    <a:pt x="242" y="1025"/>
                  </a:cubicBezTo>
                  <a:cubicBezTo>
                    <a:pt x="376" y="1025"/>
                    <a:pt x="483" y="917"/>
                    <a:pt x="483" y="784"/>
                  </a:cubicBezTo>
                  <a:lnTo>
                    <a:pt x="483" y="242"/>
                  </a:lnTo>
                  <a:cubicBezTo>
                    <a:pt x="483" y="109"/>
                    <a:pt x="3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8" name="Google Shape;3108;p70"/>
          <p:cNvGrpSpPr/>
          <p:nvPr/>
        </p:nvGrpSpPr>
        <p:grpSpPr>
          <a:xfrm>
            <a:off x="3307176" y="3917606"/>
            <a:ext cx="277015" cy="415750"/>
            <a:chOff x="3207775" y="4154991"/>
            <a:chExt cx="298798" cy="448442"/>
          </a:xfrm>
        </p:grpSpPr>
        <p:sp>
          <p:nvSpPr>
            <p:cNvPr id="3109" name="Google Shape;3109;p70"/>
            <p:cNvSpPr/>
            <p:nvPr/>
          </p:nvSpPr>
          <p:spPr>
            <a:xfrm>
              <a:off x="3295592" y="4154991"/>
              <a:ext cx="210980" cy="448442"/>
            </a:xfrm>
            <a:custGeom>
              <a:avLst/>
              <a:gdLst/>
              <a:ahLst/>
              <a:cxnLst/>
              <a:rect l="l" t="t" r="r" b="b"/>
              <a:pathLst>
                <a:path w="7736" h="16443" extrusionOk="0">
                  <a:moveTo>
                    <a:pt x="2915" y="4391"/>
                  </a:moveTo>
                  <a:lnTo>
                    <a:pt x="2944" y="4919"/>
                  </a:lnTo>
                  <a:lnTo>
                    <a:pt x="2180" y="4919"/>
                  </a:lnTo>
                  <a:lnTo>
                    <a:pt x="2126" y="4391"/>
                  </a:lnTo>
                  <a:close/>
                  <a:moveTo>
                    <a:pt x="4337" y="4391"/>
                  </a:moveTo>
                  <a:lnTo>
                    <a:pt x="4309" y="4919"/>
                  </a:lnTo>
                  <a:lnTo>
                    <a:pt x="3426" y="4919"/>
                  </a:lnTo>
                  <a:lnTo>
                    <a:pt x="3399" y="4391"/>
                  </a:lnTo>
                  <a:close/>
                  <a:moveTo>
                    <a:pt x="5609" y="4391"/>
                  </a:moveTo>
                  <a:lnTo>
                    <a:pt x="5554" y="4919"/>
                  </a:lnTo>
                  <a:lnTo>
                    <a:pt x="4792" y="4919"/>
                  </a:lnTo>
                  <a:lnTo>
                    <a:pt x="4819" y="4391"/>
                  </a:lnTo>
                  <a:close/>
                  <a:moveTo>
                    <a:pt x="7237" y="482"/>
                  </a:moveTo>
                  <a:cubicBezTo>
                    <a:pt x="7246" y="482"/>
                    <a:pt x="7254" y="490"/>
                    <a:pt x="7254" y="499"/>
                  </a:cubicBezTo>
                  <a:lnTo>
                    <a:pt x="7254" y="5196"/>
                  </a:lnTo>
                  <a:cubicBezTo>
                    <a:pt x="7254" y="5205"/>
                    <a:pt x="7246" y="5212"/>
                    <a:pt x="7237" y="5212"/>
                  </a:cubicBezTo>
                  <a:lnTo>
                    <a:pt x="6009" y="5212"/>
                  </a:lnTo>
                  <a:lnTo>
                    <a:pt x="6116" y="4176"/>
                  </a:lnTo>
                  <a:lnTo>
                    <a:pt x="6116" y="4175"/>
                  </a:lnTo>
                  <a:cubicBezTo>
                    <a:pt x="6116" y="4175"/>
                    <a:pt x="6116" y="4175"/>
                    <a:pt x="6116" y="4173"/>
                  </a:cubicBezTo>
                  <a:cubicBezTo>
                    <a:pt x="6116" y="4166"/>
                    <a:pt x="6118" y="4158"/>
                    <a:pt x="6118" y="4150"/>
                  </a:cubicBezTo>
                  <a:lnTo>
                    <a:pt x="6118" y="1802"/>
                  </a:lnTo>
                  <a:cubicBezTo>
                    <a:pt x="6118" y="1528"/>
                    <a:pt x="5893" y="1303"/>
                    <a:pt x="5619" y="1303"/>
                  </a:cubicBezTo>
                  <a:lnTo>
                    <a:pt x="3506" y="1303"/>
                  </a:lnTo>
                  <a:cubicBezTo>
                    <a:pt x="3373" y="1303"/>
                    <a:pt x="3265" y="1412"/>
                    <a:pt x="3265" y="1544"/>
                  </a:cubicBezTo>
                  <a:cubicBezTo>
                    <a:pt x="3265" y="1678"/>
                    <a:pt x="3373" y="1785"/>
                    <a:pt x="3506" y="1785"/>
                  </a:cubicBezTo>
                  <a:lnTo>
                    <a:pt x="5619" y="1785"/>
                  </a:lnTo>
                  <a:cubicBezTo>
                    <a:pt x="5628" y="1785"/>
                    <a:pt x="5636" y="1793"/>
                    <a:pt x="5636" y="1802"/>
                  </a:cubicBezTo>
                  <a:lnTo>
                    <a:pt x="5636" y="3909"/>
                  </a:lnTo>
                  <a:lnTo>
                    <a:pt x="2100" y="3909"/>
                  </a:lnTo>
                  <a:lnTo>
                    <a:pt x="2100" y="1802"/>
                  </a:lnTo>
                  <a:cubicBezTo>
                    <a:pt x="2100" y="1793"/>
                    <a:pt x="2108" y="1785"/>
                    <a:pt x="2117" y="1785"/>
                  </a:cubicBezTo>
                  <a:lnTo>
                    <a:pt x="2386" y="1785"/>
                  </a:lnTo>
                  <a:cubicBezTo>
                    <a:pt x="2520" y="1785"/>
                    <a:pt x="2627" y="1678"/>
                    <a:pt x="2627" y="1544"/>
                  </a:cubicBezTo>
                  <a:cubicBezTo>
                    <a:pt x="2627" y="1412"/>
                    <a:pt x="2520" y="1303"/>
                    <a:pt x="2386" y="1303"/>
                  </a:cubicBezTo>
                  <a:lnTo>
                    <a:pt x="2117" y="1303"/>
                  </a:lnTo>
                  <a:cubicBezTo>
                    <a:pt x="1841" y="1303"/>
                    <a:pt x="1618" y="1528"/>
                    <a:pt x="1618" y="1802"/>
                  </a:cubicBezTo>
                  <a:lnTo>
                    <a:pt x="1618" y="4150"/>
                  </a:lnTo>
                  <a:cubicBezTo>
                    <a:pt x="1618" y="4158"/>
                    <a:pt x="1618" y="4166"/>
                    <a:pt x="1618" y="4173"/>
                  </a:cubicBezTo>
                  <a:cubicBezTo>
                    <a:pt x="1620" y="4175"/>
                    <a:pt x="1620" y="4175"/>
                    <a:pt x="1620" y="4175"/>
                  </a:cubicBezTo>
                  <a:lnTo>
                    <a:pt x="1620" y="4176"/>
                  </a:lnTo>
                  <a:lnTo>
                    <a:pt x="1727" y="5212"/>
                  </a:lnTo>
                  <a:lnTo>
                    <a:pt x="497" y="5212"/>
                  </a:lnTo>
                  <a:cubicBezTo>
                    <a:pt x="488" y="5212"/>
                    <a:pt x="482" y="5205"/>
                    <a:pt x="482" y="5196"/>
                  </a:cubicBezTo>
                  <a:lnTo>
                    <a:pt x="482" y="499"/>
                  </a:lnTo>
                  <a:cubicBezTo>
                    <a:pt x="482" y="490"/>
                    <a:pt x="488" y="482"/>
                    <a:pt x="497" y="482"/>
                  </a:cubicBezTo>
                  <a:close/>
                  <a:moveTo>
                    <a:pt x="2968" y="5401"/>
                  </a:moveTo>
                  <a:lnTo>
                    <a:pt x="2996" y="5946"/>
                  </a:lnTo>
                  <a:lnTo>
                    <a:pt x="2287" y="5946"/>
                  </a:lnTo>
                  <a:lnTo>
                    <a:pt x="2230" y="5401"/>
                  </a:lnTo>
                  <a:close/>
                  <a:moveTo>
                    <a:pt x="4284" y="5401"/>
                  </a:moveTo>
                  <a:lnTo>
                    <a:pt x="4256" y="5946"/>
                  </a:lnTo>
                  <a:lnTo>
                    <a:pt x="3480" y="5946"/>
                  </a:lnTo>
                  <a:lnTo>
                    <a:pt x="3451" y="5401"/>
                  </a:lnTo>
                  <a:close/>
                  <a:moveTo>
                    <a:pt x="5505" y="5401"/>
                  </a:moveTo>
                  <a:lnTo>
                    <a:pt x="5449" y="5946"/>
                  </a:lnTo>
                  <a:lnTo>
                    <a:pt x="4739" y="5946"/>
                  </a:lnTo>
                  <a:lnTo>
                    <a:pt x="4766" y="5401"/>
                  </a:lnTo>
                  <a:close/>
                  <a:moveTo>
                    <a:pt x="3022" y="6428"/>
                  </a:moveTo>
                  <a:lnTo>
                    <a:pt x="3046" y="6912"/>
                  </a:lnTo>
                  <a:lnTo>
                    <a:pt x="2386" y="6912"/>
                  </a:lnTo>
                  <a:lnTo>
                    <a:pt x="2335" y="6428"/>
                  </a:lnTo>
                  <a:close/>
                  <a:moveTo>
                    <a:pt x="4230" y="6428"/>
                  </a:moveTo>
                  <a:lnTo>
                    <a:pt x="4206" y="6912"/>
                  </a:lnTo>
                  <a:lnTo>
                    <a:pt x="3530" y="6912"/>
                  </a:lnTo>
                  <a:lnTo>
                    <a:pt x="3504" y="6428"/>
                  </a:lnTo>
                  <a:close/>
                  <a:moveTo>
                    <a:pt x="5399" y="6428"/>
                  </a:moveTo>
                  <a:lnTo>
                    <a:pt x="5349" y="6912"/>
                  </a:lnTo>
                  <a:lnTo>
                    <a:pt x="4688" y="6912"/>
                  </a:lnTo>
                  <a:lnTo>
                    <a:pt x="4714" y="6428"/>
                  </a:lnTo>
                  <a:close/>
                  <a:moveTo>
                    <a:pt x="497" y="0"/>
                  </a:moveTo>
                  <a:cubicBezTo>
                    <a:pt x="223" y="0"/>
                    <a:pt x="0" y="225"/>
                    <a:pt x="0" y="499"/>
                  </a:cubicBezTo>
                  <a:lnTo>
                    <a:pt x="0" y="5196"/>
                  </a:lnTo>
                  <a:cubicBezTo>
                    <a:pt x="0" y="5472"/>
                    <a:pt x="223" y="5695"/>
                    <a:pt x="497" y="5695"/>
                  </a:cubicBezTo>
                  <a:lnTo>
                    <a:pt x="1776" y="5695"/>
                  </a:lnTo>
                  <a:lnTo>
                    <a:pt x="2020" y="8078"/>
                  </a:lnTo>
                  <a:cubicBezTo>
                    <a:pt x="2034" y="8201"/>
                    <a:pt x="2138" y="8295"/>
                    <a:pt x="2260" y="8295"/>
                  </a:cubicBezTo>
                  <a:cubicBezTo>
                    <a:pt x="2269" y="8295"/>
                    <a:pt x="2278" y="8293"/>
                    <a:pt x="2285" y="8293"/>
                  </a:cubicBezTo>
                  <a:cubicBezTo>
                    <a:pt x="2418" y="8280"/>
                    <a:pt x="2514" y="8161"/>
                    <a:pt x="2501" y="8028"/>
                  </a:cubicBezTo>
                  <a:lnTo>
                    <a:pt x="2435" y="7394"/>
                  </a:lnTo>
                  <a:lnTo>
                    <a:pt x="3073" y="7394"/>
                  </a:lnTo>
                  <a:lnTo>
                    <a:pt x="3073" y="15961"/>
                  </a:lnTo>
                  <a:lnTo>
                    <a:pt x="2102" y="15961"/>
                  </a:lnTo>
                  <a:cubicBezTo>
                    <a:pt x="1969" y="15961"/>
                    <a:pt x="1861" y="16069"/>
                    <a:pt x="1861" y="16202"/>
                  </a:cubicBezTo>
                  <a:cubicBezTo>
                    <a:pt x="1861" y="16336"/>
                    <a:pt x="1969" y="16443"/>
                    <a:pt x="2102" y="16443"/>
                  </a:cubicBezTo>
                  <a:lnTo>
                    <a:pt x="5633" y="16443"/>
                  </a:lnTo>
                  <a:cubicBezTo>
                    <a:pt x="5767" y="16443"/>
                    <a:pt x="5874" y="16336"/>
                    <a:pt x="5874" y="16202"/>
                  </a:cubicBezTo>
                  <a:cubicBezTo>
                    <a:pt x="5874" y="16069"/>
                    <a:pt x="5767" y="15961"/>
                    <a:pt x="5633" y="15961"/>
                  </a:cubicBezTo>
                  <a:lnTo>
                    <a:pt x="4661" y="15961"/>
                  </a:lnTo>
                  <a:lnTo>
                    <a:pt x="4661" y="10009"/>
                  </a:lnTo>
                  <a:cubicBezTo>
                    <a:pt x="4661" y="9876"/>
                    <a:pt x="4553" y="9768"/>
                    <a:pt x="4420" y="9768"/>
                  </a:cubicBezTo>
                  <a:cubicBezTo>
                    <a:pt x="4287" y="9768"/>
                    <a:pt x="4179" y="9876"/>
                    <a:pt x="4179" y="10009"/>
                  </a:cubicBezTo>
                  <a:lnTo>
                    <a:pt x="4179" y="15961"/>
                  </a:lnTo>
                  <a:lnTo>
                    <a:pt x="3557" y="15961"/>
                  </a:lnTo>
                  <a:lnTo>
                    <a:pt x="3557" y="7394"/>
                  </a:lnTo>
                  <a:lnTo>
                    <a:pt x="4179" y="7394"/>
                  </a:lnTo>
                  <a:lnTo>
                    <a:pt x="4179" y="8884"/>
                  </a:lnTo>
                  <a:cubicBezTo>
                    <a:pt x="4179" y="9016"/>
                    <a:pt x="4287" y="9125"/>
                    <a:pt x="4420" y="9125"/>
                  </a:cubicBezTo>
                  <a:cubicBezTo>
                    <a:pt x="4553" y="9125"/>
                    <a:pt x="4661" y="9016"/>
                    <a:pt x="4661" y="8884"/>
                  </a:cubicBezTo>
                  <a:lnTo>
                    <a:pt x="4661" y="7394"/>
                  </a:lnTo>
                  <a:lnTo>
                    <a:pt x="5300" y="7394"/>
                  </a:lnTo>
                  <a:lnTo>
                    <a:pt x="5235" y="8028"/>
                  </a:lnTo>
                  <a:cubicBezTo>
                    <a:pt x="5221" y="8161"/>
                    <a:pt x="5318" y="8280"/>
                    <a:pt x="5449" y="8293"/>
                  </a:cubicBezTo>
                  <a:cubicBezTo>
                    <a:pt x="5458" y="8293"/>
                    <a:pt x="5467" y="8295"/>
                    <a:pt x="5474" y="8295"/>
                  </a:cubicBezTo>
                  <a:cubicBezTo>
                    <a:pt x="5596" y="8295"/>
                    <a:pt x="5702" y="8201"/>
                    <a:pt x="5714" y="8078"/>
                  </a:cubicBezTo>
                  <a:lnTo>
                    <a:pt x="5960" y="5695"/>
                  </a:lnTo>
                  <a:lnTo>
                    <a:pt x="7237" y="5695"/>
                  </a:lnTo>
                  <a:cubicBezTo>
                    <a:pt x="7511" y="5695"/>
                    <a:pt x="7736" y="5472"/>
                    <a:pt x="7736" y="5196"/>
                  </a:cubicBezTo>
                  <a:lnTo>
                    <a:pt x="7736" y="499"/>
                  </a:lnTo>
                  <a:cubicBezTo>
                    <a:pt x="7736" y="225"/>
                    <a:pt x="7513" y="0"/>
                    <a:pt x="7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0"/>
            <p:cNvSpPr/>
            <p:nvPr/>
          </p:nvSpPr>
          <p:spPr>
            <a:xfrm>
              <a:off x="3207775" y="4373662"/>
              <a:ext cx="72136" cy="13173"/>
            </a:xfrm>
            <a:custGeom>
              <a:avLst/>
              <a:gdLst/>
              <a:ahLst/>
              <a:cxnLst/>
              <a:rect l="l" t="t" r="r" b="b"/>
              <a:pathLst>
                <a:path w="2645" h="483" extrusionOk="0">
                  <a:moveTo>
                    <a:pt x="242" y="1"/>
                  </a:moveTo>
                  <a:cubicBezTo>
                    <a:pt x="108" y="1"/>
                    <a:pt x="1" y="109"/>
                    <a:pt x="1" y="242"/>
                  </a:cubicBezTo>
                  <a:cubicBezTo>
                    <a:pt x="1" y="374"/>
                    <a:pt x="108" y="483"/>
                    <a:pt x="242" y="483"/>
                  </a:cubicBezTo>
                  <a:lnTo>
                    <a:pt x="2404" y="483"/>
                  </a:lnTo>
                  <a:cubicBezTo>
                    <a:pt x="2538" y="483"/>
                    <a:pt x="2645" y="374"/>
                    <a:pt x="2645" y="242"/>
                  </a:cubicBezTo>
                  <a:cubicBezTo>
                    <a:pt x="2645" y="109"/>
                    <a:pt x="2538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0"/>
            <p:cNvSpPr/>
            <p:nvPr/>
          </p:nvSpPr>
          <p:spPr>
            <a:xfrm>
              <a:off x="3286456" y="4373662"/>
              <a:ext cx="19254" cy="13173"/>
            </a:xfrm>
            <a:custGeom>
              <a:avLst/>
              <a:gdLst/>
              <a:ahLst/>
              <a:cxnLst/>
              <a:rect l="l" t="t" r="r" b="b"/>
              <a:pathLst>
                <a:path w="706" h="483" extrusionOk="0">
                  <a:moveTo>
                    <a:pt x="242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4"/>
                    <a:pt x="109" y="483"/>
                    <a:pt x="242" y="483"/>
                  </a:cubicBezTo>
                  <a:lnTo>
                    <a:pt x="465" y="483"/>
                  </a:lnTo>
                  <a:cubicBezTo>
                    <a:pt x="597" y="483"/>
                    <a:pt x="706" y="374"/>
                    <a:pt x="706" y="242"/>
                  </a:cubicBezTo>
                  <a:cubicBezTo>
                    <a:pt x="706" y="109"/>
                    <a:pt x="597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0"/>
            <p:cNvSpPr/>
            <p:nvPr/>
          </p:nvSpPr>
          <p:spPr>
            <a:xfrm>
              <a:off x="3252611" y="4398207"/>
              <a:ext cx="59154" cy="13200"/>
            </a:xfrm>
            <a:custGeom>
              <a:avLst/>
              <a:gdLst/>
              <a:ahLst/>
              <a:cxnLst/>
              <a:rect l="l" t="t" r="r" b="b"/>
              <a:pathLst>
                <a:path w="2169" h="484" extrusionOk="0">
                  <a:moveTo>
                    <a:pt x="241" y="0"/>
                  </a:moveTo>
                  <a:cubicBezTo>
                    <a:pt x="107" y="0"/>
                    <a:pt x="0" y="109"/>
                    <a:pt x="0" y="243"/>
                  </a:cubicBezTo>
                  <a:cubicBezTo>
                    <a:pt x="0" y="375"/>
                    <a:pt x="107" y="484"/>
                    <a:pt x="241" y="484"/>
                  </a:cubicBezTo>
                  <a:lnTo>
                    <a:pt x="1927" y="484"/>
                  </a:lnTo>
                  <a:cubicBezTo>
                    <a:pt x="2060" y="484"/>
                    <a:pt x="2168" y="375"/>
                    <a:pt x="2168" y="243"/>
                  </a:cubicBezTo>
                  <a:cubicBezTo>
                    <a:pt x="2168" y="109"/>
                    <a:pt x="2060" y="0"/>
                    <a:pt x="1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0"/>
            <p:cNvSpPr/>
            <p:nvPr/>
          </p:nvSpPr>
          <p:spPr>
            <a:xfrm>
              <a:off x="3244811" y="4326672"/>
              <a:ext cx="70799" cy="36845"/>
            </a:xfrm>
            <a:custGeom>
              <a:avLst/>
              <a:gdLst/>
              <a:ahLst/>
              <a:cxnLst/>
              <a:rect l="l" t="t" r="r" b="b"/>
              <a:pathLst>
                <a:path w="2596" h="1351" extrusionOk="0">
                  <a:moveTo>
                    <a:pt x="1689" y="1"/>
                  </a:moveTo>
                  <a:cubicBezTo>
                    <a:pt x="1556" y="1"/>
                    <a:pt x="1448" y="108"/>
                    <a:pt x="1448" y="242"/>
                  </a:cubicBezTo>
                  <a:cubicBezTo>
                    <a:pt x="1448" y="374"/>
                    <a:pt x="1556" y="483"/>
                    <a:pt x="1689" y="483"/>
                  </a:cubicBezTo>
                  <a:lnTo>
                    <a:pt x="1919" y="483"/>
                  </a:lnTo>
                  <a:cubicBezTo>
                    <a:pt x="2026" y="483"/>
                    <a:pt x="2114" y="568"/>
                    <a:pt x="2114" y="675"/>
                  </a:cubicBezTo>
                  <a:cubicBezTo>
                    <a:pt x="2114" y="782"/>
                    <a:pt x="2026" y="868"/>
                    <a:pt x="1919" y="868"/>
                  </a:cubicBezTo>
                  <a:lnTo>
                    <a:pt x="241" y="868"/>
                  </a:lnTo>
                  <a:cubicBezTo>
                    <a:pt x="109" y="868"/>
                    <a:pt x="0" y="977"/>
                    <a:pt x="0" y="1109"/>
                  </a:cubicBezTo>
                  <a:cubicBezTo>
                    <a:pt x="0" y="1243"/>
                    <a:pt x="109" y="1350"/>
                    <a:pt x="241" y="1350"/>
                  </a:cubicBezTo>
                  <a:lnTo>
                    <a:pt x="1919" y="1350"/>
                  </a:lnTo>
                  <a:cubicBezTo>
                    <a:pt x="2293" y="1350"/>
                    <a:pt x="2596" y="1048"/>
                    <a:pt x="2596" y="675"/>
                  </a:cubicBezTo>
                  <a:cubicBezTo>
                    <a:pt x="2596" y="303"/>
                    <a:pt x="2293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0"/>
            <p:cNvSpPr/>
            <p:nvPr/>
          </p:nvSpPr>
          <p:spPr>
            <a:xfrm>
              <a:off x="3216775" y="4350344"/>
              <a:ext cx="19254" cy="13173"/>
            </a:xfrm>
            <a:custGeom>
              <a:avLst/>
              <a:gdLst/>
              <a:ahLst/>
              <a:cxnLst/>
              <a:rect l="l" t="t" r="r" b="b"/>
              <a:pathLst>
                <a:path w="706" h="483" extrusionOk="0">
                  <a:moveTo>
                    <a:pt x="242" y="0"/>
                  </a:moveTo>
                  <a:cubicBezTo>
                    <a:pt x="109" y="0"/>
                    <a:pt x="1" y="109"/>
                    <a:pt x="1" y="241"/>
                  </a:cubicBezTo>
                  <a:cubicBezTo>
                    <a:pt x="1" y="375"/>
                    <a:pt x="109" y="482"/>
                    <a:pt x="242" y="482"/>
                  </a:cubicBezTo>
                  <a:lnTo>
                    <a:pt x="465" y="482"/>
                  </a:lnTo>
                  <a:cubicBezTo>
                    <a:pt x="597" y="482"/>
                    <a:pt x="706" y="375"/>
                    <a:pt x="706" y="241"/>
                  </a:cubicBezTo>
                  <a:cubicBezTo>
                    <a:pt x="706" y="109"/>
                    <a:pt x="597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70"/>
          <p:cNvGrpSpPr/>
          <p:nvPr/>
        </p:nvGrpSpPr>
        <p:grpSpPr>
          <a:xfrm>
            <a:off x="2486599" y="3917833"/>
            <a:ext cx="416382" cy="415295"/>
            <a:chOff x="2322673" y="4155237"/>
            <a:chExt cx="449124" cy="447951"/>
          </a:xfrm>
        </p:grpSpPr>
        <p:sp>
          <p:nvSpPr>
            <p:cNvPr id="3116" name="Google Shape;3116;p70"/>
            <p:cNvSpPr/>
            <p:nvPr/>
          </p:nvSpPr>
          <p:spPr>
            <a:xfrm>
              <a:off x="2589398" y="4431398"/>
              <a:ext cx="31009" cy="36136"/>
            </a:xfrm>
            <a:custGeom>
              <a:avLst/>
              <a:gdLst/>
              <a:ahLst/>
              <a:cxnLst/>
              <a:rect l="l" t="t" r="r" b="b"/>
              <a:pathLst>
                <a:path w="1137" h="1325" extrusionOk="0">
                  <a:moveTo>
                    <a:pt x="864" y="1"/>
                  </a:moveTo>
                  <a:cubicBezTo>
                    <a:pt x="788" y="1"/>
                    <a:pt x="713" y="36"/>
                    <a:pt x="666" y="103"/>
                  </a:cubicBezTo>
                  <a:lnTo>
                    <a:pt x="76" y="945"/>
                  </a:lnTo>
                  <a:cubicBezTo>
                    <a:pt x="0" y="1055"/>
                    <a:pt x="26" y="1204"/>
                    <a:pt x="135" y="1281"/>
                  </a:cubicBezTo>
                  <a:cubicBezTo>
                    <a:pt x="177" y="1311"/>
                    <a:pt x="225" y="1325"/>
                    <a:pt x="273" y="1325"/>
                  </a:cubicBezTo>
                  <a:cubicBezTo>
                    <a:pt x="348" y="1325"/>
                    <a:pt x="424" y="1288"/>
                    <a:pt x="470" y="1222"/>
                  </a:cubicBezTo>
                  <a:lnTo>
                    <a:pt x="1061" y="380"/>
                  </a:lnTo>
                  <a:cubicBezTo>
                    <a:pt x="1136" y="272"/>
                    <a:pt x="1111" y="121"/>
                    <a:pt x="1002" y="44"/>
                  </a:cubicBezTo>
                  <a:cubicBezTo>
                    <a:pt x="960" y="15"/>
                    <a:pt x="911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0"/>
            <p:cNvSpPr/>
            <p:nvPr/>
          </p:nvSpPr>
          <p:spPr>
            <a:xfrm>
              <a:off x="2594580" y="4424744"/>
              <a:ext cx="53318" cy="67881"/>
            </a:xfrm>
            <a:custGeom>
              <a:avLst/>
              <a:gdLst/>
              <a:ahLst/>
              <a:cxnLst/>
              <a:rect l="l" t="t" r="r" b="b"/>
              <a:pathLst>
                <a:path w="1955" h="2489" extrusionOk="0">
                  <a:moveTo>
                    <a:pt x="1681" y="1"/>
                  </a:moveTo>
                  <a:cubicBezTo>
                    <a:pt x="1605" y="1"/>
                    <a:pt x="1530" y="37"/>
                    <a:pt x="1483" y="104"/>
                  </a:cubicBezTo>
                  <a:lnTo>
                    <a:pt x="76" y="2109"/>
                  </a:lnTo>
                  <a:cubicBezTo>
                    <a:pt x="0" y="2218"/>
                    <a:pt x="26" y="2368"/>
                    <a:pt x="136" y="2445"/>
                  </a:cubicBezTo>
                  <a:cubicBezTo>
                    <a:pt x="176" y="2474"/>
                    <a:pt x="225" y="2489"/>
                    <a:pt x="273" y="2489"/>
                  </a:cubicBezTo>
                  <a:cubicBezTo>
                    <a:pt x="348" y="2489"/>
                    <a:pt x="424" y="2453"/>
                    <a:pt x="470" y="2387"/>
                  </a:cubicBezTo>
                  <a:lnTo>
                    <a:pt x="1877" y="380"/>
                  </a:lnTo>
                  <a:cubicBezTo>
                    <a:pt x="1954" y="272"/>
                    <a:pt x="1927" y="121"/>
                    <a:pt x="1818" y="44"/>
                  </a:cubicBezTo>
                  <a:cubicBezTo>
                    <a:pt x="1777" y="15"/>
                    <a:pt x="1729" y="1"/>
                    <a:pt x="1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0"/>
            <p:cNvSpPr/>
            <p:nvPr/>
          </p:nvSpPr>
          <p:spPr>
            <a:xfrm>
              <a:off x="2549144" y="4404071"/>
              <a:ext cx="162871" cy="134781"/>
            </a:xfrm>
            <a:custGeom>
              <a:avLst/>
              <a:gdLst/>
              <a:ahLst/>
              <a:cxnLst/>
              <a:rect l="l" t="t" r="r" b="b"/>
              <a:pathLst>
                <a:path w="5972" h="4942" extrusionOk="0">
                  <a:moveTo>
                    <a:pt x="5473" y="483"/>
                  </a:moveTo>
                  <a:cubicBezTo>
                    <a:pt x="5482" y="483"/>
                    <a:pt x="5490" y="490"/>
                    <a:pt x="5490" y="499"/>
                  </a:cubicBezTo>
                  <a:lnTo>
                    <a:pt x="5490" y="4445"/>
                  </a:lnTo>
                  <a:cubicBezTo>
                    <a:pt x="5490" y="4454"/>
                    <a:pt x="5482" y="4461"/>
                    <a:pt x="5473" y="4461"/>
                  </a:cubicBezTo>
                  <a:lnTo>
                    <a:pt x="499" y="4461"/>
                  </a:lnTo>
                  <a:cubicBezTo>
                    <a:pt x="490" y="4461"/>
                    <a:pt x="482" y="4454"/>
                    <a:pt x="482" y="4445"/>
                  </a:cubicBezTo>
                  <a:lnTo>
                    <a:pt x="482" y="499"/>
                  </a:lnTo>
                  <a:cubicBezTo>
                    <a:pt x="482" y="490"/>
                    <a:pt x="490" y="483"/>
                    <a:pt x="499" y="483"/>
                  </a:cubicBezTo>
                  <a:close/>
                  <a:moveTo>
                    <a:pt x="499" y="1"/>
                  </a:moveTo>
                  <a:cubicBezTo>
                    <a:pt x="223" y="1"/>
                    <a:pt x="0" y="224"/>
                    <a:pt x="0" y="499"/>
                  </a:cubicBezTo>
                  <a:lnTo>
                    <a:pt x="0" y="4445"/>
                  </a:lnTo>
                  <a:cubicBezTo>
                    <a:pt x="0" y="4719"/>
                    <a:pt x="223" y="4942"/>
                    <a:pt x="499" y="4942"/>
                  </a:cubicBezTo>
                  <a:lnTo>
                    <a:pt x="5473" y="4942"/>
                  </a:lnTo>
                  <a:cubicBezTo>
                    <a:pt x="5747" y="4942"/>
                    <a:pt x="5972" y="4719"/>
                    <a:pt x="5972" y="4445"/>
                  </a:cubicBezTo>
                  <a:lnTo>
                    <a:pt x="5972" y="499"/>
                  </a:lnTo>
                  <a:cubicBezTo>
                    <a:pt x="5972" y="224"/>
                    <a:pt x="5747" y="1"/>
                    <a:pt x="5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0"/>
            <p:cNvSpPr/>
            <p:nvPr/>
          </p:nvSpPr>
          <p:spPr>
            <a:xfrm>
              <a:off x="2322673" y="4155237"/>
              <a:ext cx="449124" cy="447951"/>
            </a:xfrm>
            <a:custGeom>
              <a:avLst/>
              <a:gdLst/>
              <a:ahLst/>
              <a:cxnLst/>
              <a:rect l="l" t="t" r="r" b="b"/>
              <a:pathLst>
                <a:path w="16468" h="16425" extrusionOk="0">
                  <a:moveTo>
                    <a:pt x="1998" y="5444"/>
                  </a:moveTo>
                  <a:lnTo>
                    <a:pt x="1998" y="6702"/>
                  </a:lnTo>
                  <a:cubicBezTo>
                    <a:pt x="1998" y="6708"/>
                    <a:pt x="1998" y="6714"/>
                    <a:pt x="1998" y="6722"/>
                  </a:cubicBezTo>
                  <a:cubicBezTo>
                    <a:pt x="1988" y="7132"/>
                    <a:pt x="1652" y="7462"/>
                    <a:pt x="1241" y="7462"/>
                  </a:cubicBezTo>
                  <a:cubicBezTo>
                    <a:pt x="822" y="7462"/>
                    <a:pt x="481" y="7121"/>
                    <a:pt x="481" y="6702"/>
                  </a:cubicBezTo>
                  <a:lnTo>
                    <a:pt x="481" y="5444"/>
                  </a:lnTo>
                  <a:close/>
                  <a:moveTo>
                    <a:pt x="3996" y="5444"/>
                  </a:moveTo>
                  <a:lnTo>
                    <a:pt x="3996" y="6702"/>
                  </a:lnTo>
                  <a:cubicBezTo>
                    <a:pt x="3996" y="6708"/>
                    <a:pt x="3996" y="6714"/>
                    <a:pt x="3996" y="6722"/>
                  </a:cubicBezTo>
                  <a:cubicBezTo>
                    <a:pt x="3985" y="7132"/>
                    <a:pt x="3649" y="7462"/>
                    <a:pt x="3238" y="7462"/>
                  </a:cubicBezTo>
                  <a:cubicBezTo>
                    <a:pt x="2825" y="7462"/>
                    <a:pt x="2491" y="7132"/>
                    <a:pt x="2480" y="6722"/>
                  </a:cubicBezTo>
                  <a:cubicBezTo>
                    <a:pt x="2480" y="6714"/>
                    <a:pt x="2480" y="6708"/>
                    <a:pt x="2480" y="6702"/>
                  </a:cubicBezTo>
                  <a:lnTo>
                    <a:pt x="2480" y="5444"/>
                  </a:lnTo>
                  <a:close/>
                  <a:moveTo>
                    <a:pt x="5993" y="5444"/>
                  </a:moveTo>
                  <a:lnTo>
                    <a:pt x="5993" y="6702"/>
                  </a:lnTo>
                  <a:cubicBezTo>
                    <a:pt x="5993" y="6708"/>
                    <a:pt x="5993" y="6714"/>
                    <a:pt x="5993" y="6722"/>
                  </a:cubicBezTo>
                  <a:cubicBezTo>
                    <a:pt x="5983" y="7130"/>
                    <a:pt x="5647" y="7462"/>
                    <a:pt x="5236" y="7462"/>
                  </a:cubicBezTo>
                  <a:cubicBezTo>
                    <a:pt x="4823" y="7462"/>
                    <a:pt x="4487" y="7132"/>
                    <a:pt x="4478" y="6722"/>
                  </a:cubicBezTo>
                  <a:cubicBezTo>
                    <a:pt x="4478" y="6714"/>
                    <a:pt x="4478" y="6708"/>
                    <a:pt x="4478" y="6702"/>
                  </a:cubicBezTo>
                  <a:lnTo>
                    <a:pt x="4478" y="5444"/>
                  </a:lnTo>
                  <a:close/>
                  <a:moveTo>
                    <a:pt x="7989" y="5444"/>
                  </a:moveTo>
                  <a:lnTo>
                    <a:pt x="7989" y="6702"/>
                  </a:lnTo>
                  <a:cubicBezTo>
                    <a:pt x="7989" y="6708"/>
                    <a:pt x="7991" y="6714"/>
                    <a:pt x="7991" y="6720"/>
                  </a:cubicBezTo>
                  <a:cubicBezTo>
                    <a:pt x="7980" y="7130"/>
                    <a:pt x="7644" y="7462"/>
                    <a:pt x="7233" y="7462"/>
                  </a:cubicBezTo>
                  <a:cubicBezTo>
                    <a:pt x="6820" y="7462"/>
                    <a:pt x="6484" y="7132"/>
                    <a:pt x="6474" y="6722"/>
                  </a:cubicBezTo>
                  <a:cubicBezTo>
                    <a:pt x="6475" y="6714"/>
                    <a:pt x="6475" y="6708"/>
                    <a:pt x="6475" y="6702"/>
                  </a:cubicBezTo>
                  <a:lnTo>
                    <a:pt x="6475" y="5444"/>
                  </a:lnTo>
                  <a:close/>
                  <a:moveTo>
                    <a:pt x="9987" y="5444"/>
                  </a:moveTo>
                  <a:lnTo>
                    <a:pt x="9987" y="6702"/>
                  </a:lnTo>
                  <a:cubicBezTo>
                    <a:pt x="9987" y="6708"/>
                    <a:pt x="9988" y="6714"/>
                    <a:pt x="9988" y="6722"/>
                  </a:cubicBezTo>
                  <a:cubicBezTo>
                    <a:pt x="9978" y="7132"/>
                    <a:pt x="9642" y="7462"/>
                    <a:pt x="9231" y="7462"/>
                  </a:cubicBezTo>
                  <a:cubicBezTo>
                    <a:pt x="8818" y="7462"/>
                    <a:pt x="8482" y="7130"/>
                    <a:pt x="8471" y="6720"/>
                  </a:cubicBezTo>
                  <a:cubicBezTo>
                    <a:pt x="8471" y="6714"/>
                    <a:pt x="8473" y="6708"/>
                    <a:pt x="8473" y="6702"/>
                  </a:cubicBezTo>
                  <a:lnTo>
                    <a:pt x="8473" y="5444"/>
                  </a:lnTo>
                  <a:close/>
                  <a:moveTo>
                    <a:pt x="11986" y="5444"/>
                  </a:moveTo>
                  <a:lnTo>
                    <a:pt x="11986" y="6702"/>
                  </a:lnTo>
                  <a:cubicBezTo>
                    <a:pt x="11986" y="7121"/>
                    <a:pt x="11645" y="7462"/>
                    <a:pt x="11227" y="7462"/>
                  </a:cubicBezTo>
                  <a:cubicBezTo>
                    <a:pt x="10815" y="7462"/>
                    <a:pt x="10479" y="7132"/>
                    <a:pt x="10469" y="6722"/>
                  </a:cubicBezTo>
                  <a:cubicBezTo>
                    <a:pt x="10469" y="6714"/>
                    <a:pt x="10470" y="6708"/>
                    <a:pt x="10470" y="6702"/>
                  </a:cubicBezTo>
                  <a:lnTo>
                    <a:pt x="10470" y="5444"/>
                  </a:lnTo>
                  <a:close/>
                  <a:moveTo>
                    <a:pt x="13988" y="5444"/>
                  </a:moveTo>
                  <a:lnTo>
                    <a:pt x="13988" y="6702"/>
                  </a:lnTo>
                  <a:cubicBezTo>
                    <a:pt x="13988" y="6708"/>
                    <a:pt x="13988" y="6714"/>
                    <a:pt x="13988" y="6722"/>
                  </a:cubicBezTo>
                  <a:cubicBezTo>
                    <a:pt x="13977" y="7132"/>
                    <a:pt x="13643" y="7462"/>
                    <a:pt x="13230" y="7462"/>
                  </a:cubicBezTo>
                  <a:cubicBezTo>
                    <a:pt x="12811" y="7462"/>
                    <a:pt x="12472" y="7121"/>
                    <a:pt x="12472" y="6702"/>
                  </a:cubicBezTo>
                  <a:lnTo>
                    <a:pt x="12472" y="5444"/>
                  </a:lnTo>
                  <a:close/>
                  <a:moveTo>
                    <a:pt x="15987" y="5444"/>
                  </a:moveTo>
                  <a:lnTo>
                    <a:pt x="15987" y="6702"/>
                  </a:lnTo>
                  <a:lnTo>
                    <a:pt x="15985" y="6702"/>
                  </a:lnTo>
                  <a:cubicBezTo>
                    <a:pt x="15985" y="7121"/>
                    <a:pt x="15646" y="7462"/>
                    <a:pt x="15228" y="7462"/>
                  </a:cubicBezTo>
                  <a:cubicBezTo>
                    <a:pt x="14816" y="7462"/>
                    <a:pt x="14480" y="7132"/>
                    <a:pt x="14470" y="6722"/>
                  </a:cubicBezTo>
                  <a:cubicBezTo>
                    <a:pt x="14470" y="6714"/>
                    <a:pt x="14470" y="6708"/>
                    <a:pt x="14470" y="6702"/>
                  </a:cubicBezTo>
                  <a:lnTo>
                    <a:pt x="14470" y="5444"/>
                  </a:lnTo>
                  <a:close/>
                  <a:moveTo>
                    <a:pt x="12228" y="7431"/>
                  </a:moveTo>
                  <a:cubicBezTo>
                    <a:pt x="12454" y="7740"/>
                    <a:pt x="12819" y="7942"/>
                    <a:pt x="13230" y="7942"/>
                  </a:cubicBezTo>
                  <a:cubicBezTo>
                    <a:pt x="13640" y="7942"/>
                    <a:pt x="14003" y="7743"/>
                    <a:pt x="14229" y="7436"/>
                  </a:cubicBezTo>
                  <a:cubicBezTo>
                    <a:pt x="14455" y="7743"/>
                    <a:pt x="14818" y="7942"/>
                    <a:pt x="15228" y="7942"/>
                  </a:cubicBezTo>
                  <a:cubicBezTo>
                    <a:pt x="15326" y="7942"/>
                    <a:pt x="15420" y="7930"/>
                    <a:pt x="15512" y="7909"/>
                  </a:cubicBezTo>
                  <a:lnTo>
                    <a:pt x="15512" y="15944"/>
                  </a:lnTo>
                  <a:lnTo>
                    <a:pt x="6963" y="15944"/>
                  </a:lnTo>
                  <a:lnTo>
                    <a:pt x="6963" y="9623"/>
                  </a:lnTo>
                  <a:cubicBezTo>
                    <a:pt x="6963" y="9348"/>
                    <a:pt x="6739" y="9125"/>
                    <a:pt x="6465" y="9125"/>
                  </a:cubicBezTo>
                  <a:lnTo>
                    <a:pt x="2771" y="9125"/>
                  </a:lnTo>
                  <a:cubicBezTo>
                    <a:pt x="2497" y="9125"/>
                    <a:pt x="2272" y="9348"/>
                    <a:pt x="2272" y="9623"/>
                  </a:cubicBezTo>
                  <a:lnTo>
                    <a:pt x="2272" y="11112"/>
                  </a:lnTo>
                  <a:cubicBezTo>
                    <a:pt x="2272" y="11244"/>
                    <a:pt x="2381" y="11353"/>
                    <a:pt x="2514" y="11353"/>
                  </a:cubicBezTo>
                  <a:cubicBezTo>
                    <a:pt x="2646" y="11353"/>
                    <a:pt x="2755" y="11244"/>
                    <a:pt x="2755" y="11112"/>
                  </a:cubicBezTo>
                  <a:lnTo>
                    <a:pt x="2755" y="9623"/>
                  </a:lnTo>
                  <a:cubicBezTo>
                    <a:pt x="2755" y="9614"/>
                    <a:pt x="2762" y="9607"/>
                    <a:pt x="2771" y="9607"/>
                  </a:cubicBezTo>
                  <a:lnTo>
                    <a:pt x="6465" y="9607"/>
                  </a:lnTo>
                  <a:cubicBezTo>
                    <a:pt x="6474" y="9607"/>
                    <a:pt x="6481" y="9614"/>
                    <a:pt x="6481" y="9623"/>
                  </a:cubicBezTo>
                  <a:lnTo>
                    <a:pt x="6481" y="15944"/>
                  </a:lnTo>
                  <a:lnTo>
                    <a:pt x="2755" y="15944"/>
                  </a:lnTo>
                  <a:lnTo>
                    <a:pt x="2755" y="12229"/>
                  </a:lnTo>
                  <a:cubicBezTo>
                    <a:pt x="2755" y="12097"/>
                    <a:pt x="2646" y="11988"/>
                    <a:pt x="2514" y="11988"/>
                  </a:cubicBezTo>
                  <a:cubicBezTo>
                    <a:pt x="2381" y="11988"/>
                    <a:pt x="2272" y="12097"/>
                    <a:pt x="2272" y="12229"/>
                  </a:cubicBezTo>
                  <a:lnTo>
                    <a:pt x="2272" y="15944"/>
                  </a:lnTo>
                  <a:lnTo>
                    <a:pt x="956" y="15944"/>
                  </a:lnTo>
                  <a:lnTo>
                    <a:pt x="956" y="7909"/>
                  </a:lnTo>
                  <a:cubicBezTo>
                    <a:pt x="1048" y="7930"/>
                    <a:pt x="1143" y="7942"/>
                    <a:pt x="1241" y="7942"/>
                  </a:cubicBezTo>
                  <a:cubicBezTo>
                    <a:pt x="1650" y="7942"/>
                    <a:pt x="2013" y="7743"/>
                    <a:pt x="2239" y="7436"/>
                  </a:cubicBezTo>
                  <a:cubicBezTo>
                    <a:pt x="2465" y="7743"/>
                    <a:pt x="2828" y="7942"/>
                    <a:pt x="3238" y="7942"/>
                  </a:cubicBezTo>
                  <a:cubicBezTo>
                    <a:pt x="3648" y="7942"/>
                    <a:pt x="4011" y="7743"/>
                    <a:pt x="4237" y="7436"/>
                  </a:cubicBezTo>
                  <a:cubicBezTo>
                    <a:pt x="4463" y="7743"/>
                    <a:pt x="4826" y="7942"/>
                    <a:pt x="5236" y="7942"/>
                  </a:cubicBezTo>
                  <a:cubicBezTo>
                    <a:pt x="5644" y="7942"/>
                    <a:pt x="6008" y="7743"/>
                    <a:pt x="6234" y="7436"/>
                  </a:cubicBezTo>
                  <a:cubicBezTo>
                    <a:pt x="6460" y="7743"/>
                    <a:pt x="6823" y="7942"/>
                    <a:pt x="7233" y="7942"/>
                  </a:cubicBezTo>
                  <a:cubicBezTo>
                    <a:pt x="7641" y="7942"/>
                    <a:pt x="8006" y="7743"/>
                    <a:pt x="8232" y="7436"/>
                  </a:cubicBezTo>
                  <a:cubicBezTo>
                    <a:pt x="8458" y="7743"/>
                    <a:pt x="8821" y="7942"/>
                    <a:pt x="9231" y="7942"/>
                  </a:cubicBezTo>
                  <a:cubicBezTo>
                    <a:pt x="9639" y="7942"/>
                    <a:pt x="10002" y="7743"/>
                    <a:pt x="10228" y="7436"/>
                  </a:cubicBezTo>
                  <a:cubicBezTo>
                    <a:pt x="10454" y="7743"/>
                    <a:pt x="10818" y="7942"/>
                    <a:pt x="11227" y="7942"/>
                  </a:cubicBezTo>
                  <a:cubicBezTo>
                    <a:pt x="11638" y="7942"/>
                    <a:pt x="12002" y="7740"/>
                    <a:pt x="12228" y="7431"/>
                  </a:cubicBezTo>
                  <a:close/>
                  <a:moveTo>
                    <a:pt x="2307" y="0"/>
                  </a:moveTo>
                  <a:cubicBezTo>
                    <a:pt x="1976" y="0"/>
                    <a:pt x="1682" y="211"/>
                    <a:pt x="1575" y="525"/>
                  </a:cubicBezTo>
                  <a:lnTo>
                    <a:pt x="14" y="5127"/>
                  </a:lnTo>
                  <a:cubicBezTo>
                    <a:pt x="13" y="5127"/>
                    <a:pt x="13" y="5128"/>
                    <a:pt x="13" y="5128"/>
                  </a:cubicBezTo>
                  <a:cubicBezTo>
                    <a:pt x="7" y="5145"/>
                    <a:pt x="4" y="5163"/>
                    <a:pt x="2" y="5181"/>
                  </a:cubicBezTo>
                  <a:cubicBezTo>
                    <a:pt x="2" y="5184"/>
                    <a:pt x="2" y="5187"/>
                    <a:pt x="2" y="5188"/>
                  </a:cubicBezTo>
                  <a:cubicBezTo>
                    <a:pt x="1" y="5194"/>
                    <a:pt x="1" y="5199"/>
                    <a:pt x="1" y="5203"/>
                  </a:cubicBezTo>
                  <a:lnTo>
                    <a:pt x="1" y="6702"/>
                  </a:lnTo>
                  <a:cubicBezTo>
                    <a:pt x="1" y="7097"/>
                    <a:pt x="186" y="7450"/>
                    <a:pt x="475" y="7677"/>
                  </a:cubicBezTo>
                  <a:lnTo>
                    <a:pt x="475" y="16184"/>
                  </a:lnTo>
                  <a:cubicBezTo>
                    <a:pt x="475" y="16318"/>
                    <a:pt x="582" y="16425"/>
                    <a:pt x="716" y="16425"/>
                  </a:cubicBezTo>
                  <a:lnTo>
                    <a:pt x="15752" y="16425"/>
                  </a:lnTo>
                  <a:cubicBezTo>
                    <a:pt x="15886" y="16425"/>
                    <a:pt x="15993" y="16318"/>
                    <a:pt x="15993" y="16184"/>
                  </a:cubicBezTo>
                  <a:lnTo>
                    <a:pt x="15993" y="7677"/>
                  </a:lnTo>
                  <a:cubicBezTo>
                    <a:pt x="16282" y="7450"/>
                    <a:pt x="16467" y="7097"/>
                    <a:pt x="16467" y="6702"/>
                  </a:cubicBezTo>
                  <a:lnTo>
                    <a:pt x="16467" y="5203"/>
                  </a:lnTo>
                  <a:cubicBezTo>
                    <a:pt x="16467" y="5199"/>
                    <a:pt x="16467" y="5194"/>
                    <a:pt x="16467" y="5188"/>
                  </a:cubicBezTo>
                  <a:cubicBezTo>
                    <a:pt x="16466" y="5187"/>
                    <a:pt x="16466" y="5184"/>
                    <a:pt x="16466" y="5181"/>
                  </a:cubicBezTo>
                  <a:cubicBezTo>
                    <a:pt x="16464" y="5163"/>
                    <a:pt x="16461" y="5145"/>
                    <a:pt x="16455" y="5128"/>
                  </a:cubicBezTo>
                  <a:cubicBezTo>
                    <a:pt x="16455" y="5128"/>
                    <a:pt x="16455" y="5127"/>
                    <a:pt x="16455" y="5127"/>
                  </a:cubicBezTo>
                  <a:lnTo>
                    <a:pt x="14893" y="525"/>
                  </a:lnTo>
                  <a:cubicBezTo>
                    <a:pt x="14786" y="211"/>
                    <a:pt x="14492" y="0"/>
                    <a:pt x="14161" y="0"/>
                  </a:cubicBezTo>
                  <a:lnTo>
                    <a:pt x="10696" y="0"/>
                  </a:lnTo>
                  <a:cubicBezTo>
                    <a:pt x="10564" y="0"/>
                    <a:pt x="10457" y="109"/>
                    <a:pt x="10457" y="241"/>
                  </a:cubicBezTo>
                  <a:cubicBezTo>
                    <a:pt x="10457" y="374"/>
                    <a:pt x="10564" y="482"/>
                    <a:pt x="10696" y="482"/>
                  </a:cubicBezTo>
                  <a:lnTo>
                    <a:pt x="14161" y="482"/>
                  </a:lnTo>
                  <a:cubicBezTo>
                    <a:pt x="14286" y="482"/>
                    <a:pt x="14398" y="562"/>
                    <a:pt x="14437" y="680"/>
                  </a:cubicBezTo>
                  <a:lnTo>
                    <a:pt x="15890" y="4962"/>
                  </a:lnTo>
                  <a:lnTo>
                    <a:pt x="578" y="4962"/>
                  </a:lnTo>
                  <a:lnTo>
                    <a:pt x="2031" y="680"/>
                  </a:lnTo>
                  <a:cubicBezTo>
                    <a:pt x="2072" y="562"/>
                    <a:pt x="2182" y="482"/>
                    <a:pt x="2307" y="482"/>
                  </a:cubicBezTo>
                  <a:lnTo>
                    <a:pt x="9574" y="482"/>
                  </a:lnTo>
                  <a:cubicBezTo>
                    <a:pt x="9707" y="482"/>
                    <a:pt x="9815" y="374"/>
                    <a:pt x="9815" y="241"/>
                  </a:cubicBezTo>
                  <a:cubicBezTo>
                    <a:pt x="9815" y="109"/>
                    <a:pt x="9707" y="0"/>
                    <a:pt x="9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0"/>
            <p:cNvSpPr/>
            <p:nvPr/>
          </p:nvSpPr>
          <p:spPr>
            <a:xfrm>
              <a:off x="2464381" y="4463389"/>
              <a:ext cx="25609" cy="80481"/>
            </a:xfrm>
            <a:custGeom>
              <a:avLst/>
              <a:gdLst/>
              <a:ahLst/>
              <a:cxnLst/>
              <a:rect l="l" t="t" r="r" b="b"/>
              <a:pathLst>
                <a:path w="939" h="2951" extrusionOk="0">
                  <a:moveTo>
                    <a:pt x="699" y="1"/>
                  </a:moveTo>
                  <a:cubicBezTo>
                    <a:pt x="314" y="1"/>
                    <a:pt x="0" y="314"/>
                    <a:pt x="0" y="700"/>
                  </a:cubicBezTo>
                  <a:lnTo>
                    <a:pt x="0" y="2251"/>
                  </a:lnTo>
                  <a:cubicBezTo>
                    <a:pt x="0" y="2637"/>
                    <a:pt x="314" y="2950"/>
                    <a:pt x="699" y="2950"/>
                  </a:cubicBezTo>
                  <a:cubicBezTo>
                    <a:pt x="832" y="2950"/>
                    <a:pt x="939" y="2843"/>
                    <a:pt x="939" y="2709"/>
                  </a:cubicBezTo>
                  <a:cubicBezTo>
                    <a:pt x="939" y="2577"/>
                    <a:pt x="832" y="2470"/>
                    <a:pt x="699" y="2470"/>
                  </a:cubicBezTo>
                  <a:cubicBezTo>
                    <a:pt x="579" y="2470"/>
                    <a:pt x="482" y="2372"/>
                    <a:pt x="482" y="2251"/>
                  </a:cubicBezTo>
                  <a:lnTo>
                    <a:pt x="482" y="700"/>
                  </a:lnTo>
                  <a:cubicBezTo>
                    <a:pt x="482" y="579"/>
                    <a:pt x="579" y="483"/>
                    <a:pt x="699" y="483"/>
                  </a:cubicBezTo>
                  <a:cubicBezTo>
                    <a:pt x="832" y="483"/>
                    <a:pt x="939" y="374"/>
                    <a:pt x="939" y="242"/>
                  </a:cubicBezTo>
                  <a:cubicBezTo>
                    <a:pt x="939" y="109"/>
                    <a:pt x="832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1" name="Google Shape;3121;p70"/>
          <p:cNvGrpSpPr/>
          <p:nvPr/>
        </p:nvGrpSpPr>
        <p:grpSpPr>
          <a:xfrm>
            <a:off x="1768321" y="3917302"/>
            <a:ext cx="359164" cy="416357"/>
            <a:chOff x="1547916" y="4154664"/>
            <a:chExt cx="387406" cy="449096"/>
          </a:xfrm>
        </p:grpSpPr>
        <p:sp>
          <p:nvSpPr>
            <p:cNvPr id="3122" name="Google Shape;3122;p70"/>
            <p:cNvSpPr/>
            <p:nvPr/>
          </p:nvSpPr>
          <p:spPr>
            <a:xfrm>
              <a:off x="1596979" y="4250227"/>
              <a:ext cx="89590" cy="95781"/>
            </a:xfrm>
            <a:custGeom>
              <a:avLst/>
              <a:gdLst/>
              <a:ahLst/>
              <a:cxnLst/>
              <a:rect l="l" t="t" r="r" b="b"/>
              <a:pathLst>
                <a:path w="3285" h="3512" extrusionOk="0">
                  <a:moveTo>
                    <a:pt x="1643" y="485"/>
                  </a:moveTo>
                  <a:cubicBezTo>
                    <a:pt x="2073" y="485"/>
                    <a:pt x="2423" y="835"/>
                    <a:pt x="2423" y="1266"/>
                  </a:cubicBezTo>
                  <a:lnTo>
                    <a:pt x="2423" y="2171"/>
                  </a:lnTo>
                  <a:lnTo>
                    <a:pt x="862" y="2171"/>
                  </a:lnTo>
                  <a:lnTo>
                    <a:pt x="862" y="1266"/>
                  </a:lnTo>
                  <a:cubicBezTo>
                    <a:pt x="862" y="835"/>
                    <a:pt x="1212" y="485"/>
                    <a:pt x="1643" y="485"/>
                  </a:cubicBezTo>
                  <a:close/>
                  <a:moveTo>
                    <a:pt x="2799" y="2654"/>
                  </a:moveTo>
                  <a:lnTo>
                    <a:pt x="2799" y="3027"/>
                  </a:lnTo>
                  <a:lnTo>
                    <a:pt x="486" y="3027"/>
                  </a:lnTo>
                  <a:lnTo>
                    <a:pt x="486" y="2654"/>
                  </a:lnTo>
                  <a:close/>
                  <a:moveTo>
                    <a:pt x="1643" y="0"/>
                  </a:moveTo>
                  <a:cubicBezTo>
                    <a:pt x="945" y="0"/>
                    <a:pt x="377" y="568"/>
                    <a:pt x="377" y="1266"/>
                  </a:cubicBezTo>
                  <a:lnTo>
                    <a:pt x="377" y="2171"/>
                  </a:lnTo>
                  <a:lnTo>
                    <a:pt x="315" y="2171"/>
                  </a:lnTo>
                  <a:cubicBezTo>
                    <a:pt x="142" y="2171"/>
                    <a:pt x="1" y="2311"/>
                    <a:pt x="1" y="2484"/>
                  </a:cubicBezTo>
                  <a:lnTo>
                    <a:pt x="1" y="3197"/>
                  </a:lnTo>
                  <a:cubicBezTo>
                    <a:pt x="1" y="3370"/>
                    <a:pt x="142" y="3512"/>
                    <a:pt x="315" y="3512"/>
                  </a:cubicBezTo>
                  <a:lnTo>
                    <a:pt x="2970" y="3512"/>
                  </a:lnTo>
                  <a:cubicBezTo>
                    <a:pt x="3143" y="3512"/>
                    <a:pt x="3285" y="3370"/>
                    <a:pt x="3285" y="3197"/>
                  </a:cubicBezTo>
                  <a:lnTo>
                    <a:pt x="3285" y="2484"/>
                  </a:lnTo>
                  <a:cubicBezTo>
                    <a:pt x="3285" y="2311"/>
                    <a:pt x="3143" y="2171"/>
                    <a:pt x="2970" y="2171"/>
                  </a:cubicBezTo>
                  <a:lnTo>
                    <a:pt x="2908" y="2171"/>
                  </a:lnTo>
                  <a:lnTo>
                    <a:pt x="2908" y="1266"/>
                  </a:lnTo>
                  <a:cubicBezTo>
                    <a:pt x="2908" y="568"/>
                    <a:pt x="2340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0"/>
            <p:cNvSpPr/>
            <p:nvPr/>
          </p:nvSpPr>
          <p:spPr>
            <a:xfrm>
              <a:off x="1696851" y="4250227"/>
              <a:ext cx="89563" cy="95781"/>
            </a:xfrm>
            <a:custGeom>
              <a:avLst/>
              <a:gdLst/>
              <a:ahLst/>
              <a:cxnLst/>
              <a:rect l="l" t="t" r="r" b="b"/>
              <a:pathLst>
                <a:path w="3284" h="3512" extrusionOk="0">
                  <a:moveTo>
                    <a:pt x="1641" y="485"/>
                  </a:moveTo>
                  <a:cubicBezTo>
                    <a:pt x="2072" y="485"/>
                    <a:pt x="2423" y="835"/>
                    <a:pt x="2423" y="1266"/>
                  </a:cubicBezTo>
                  <a:lnTo>
                    <a:pt x="2423" y="2171"/>
                  </a:lnTo>
                  <a:lnTo>
                    <a:pt x="861" y="2171"/>
                  </a:lnTo>
                  <a:lnTo>
                    <a:pt x="861" y="1266"/>
                  </a:lnTo>
                  <a:cubicBezTo>
                    <a:pt x="861" y="835"/>
                    <a:pt x="1212" y="485"/>
                    <a:pt x="1641" y="485"/>
                  </a:cubicBezTo>
                  <a:close/>
                  <a:moveTo>
                    <a:pt x="2800" y="2654"/>
                  </a:moveTo>
                  <a:lnTo>
                    <a:pt x="2800" y="3027"/>
                  </a:lnTo>
                  <a:lnTo>
                    <a:pt x="484" y="3027"/>
                  </a:lnTo>
                  <a:lnTo>
                    <a:pt x="484" y="2654"/>
                  </a:lnTo>
                  <a:close/>
                  <a:moveTo>
                    <a:pt x="1643" y="0"/>
                  </a:moveTo>
                  <a:cubicBezTo>
                    <a:pt x="944" y="0"/>
                    <a:pt x="376" y="568"/>
                    <a:pt x="376" y="1266"/>
                  </a:cubicBezTo>
                  <a:lnTo>
                    <a:pt x="376" y="2171"/>
                  </a:lnTo>
                  <a:lnTo>
                    <a:pt x="314" y="2171"/>
                  </a:lnTo>
                  <a:cubicBezTo>
                    <a:pt x="141" y="2171"/>
                    <a:pt x="1" y="2311"/>
                    <a:pt x="1" y="2484"/>
                  </a:cubicBezTo>
                  <a:lnTo>
                    <a:pt x="1" y="3197"/>
                  </a:lnTo>
                  <a:cubicBezTo>
                    <a:pt x="1" y="3370"/>
                    <a:pt x="141" y="3512"/>
                    <a:pt x="314" y="3512"/>
                  </a:cubicBezTo>
                  <a:lnTo>
                    <a:pt x="2970" y="3512"/>
                  </a:lnTo>
                  <a:cubicBezTo>
                    <a:pt x="3143" y="3512"/>
                    <a:pt x="3283" y="3370"/>
                    <a:pt x="3283" y="3197"/>
                  </a:cubicBezTo>
                  <a:lnTo>
                    <a:pt x="3283" y="2484"/>
                  </a:lnTo>
                  <a:cubicBezTo>
                    <a:pt x="3283" y="2311"/>
                    <a:pt x="3143" y="2171"/>
                    <a:pt x="2970" y="2171"/>
                  </a:cubicBezTo>
                  <a:lnTo>
                    <a:pt x="2908" y="2171"/>
                  </a:lnTo>
                  <a:lnTo>
                    <a:pt x="2908" y="1266"/>
                  </a:lnTo>
                  <a:cubicBezTo>
                    <a:pt x="2908" y="568"/>
                    <a:pt x="2340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0"/>
            <p:cNvSpPr/>
            <p:nvPr/>
          </p:nvSpPr>
          <p:spPr>
            <a:xfrm>
              <a:off x="1796696" y="4250227"/>
              <a:ext cx="89590" cy="95781"/>
            </a:xfrm>
            <a:custGeom>
              <a:avLst/>
              <a:gdLst/>
              <a:ahLst/>
              <a:cxnLst/>
              <a:rect l="l" t="t" r="r" b="b"/>
              <a:pathLst>
                <a:path w="3285" h="3512" extrusionOk="0">
                  <a:moveTo>
                    <a:pt x="1642" y="485"/>
                  </a:moveTo>
                  <a:cubicBezTo>
                    <a:pt x="2073" y="485"/>
                    <a:pt x="2423" y="835"/>
                    <a:pt x="2423" y="1266"/>
                  </a:cubicBezTo>
                  <a:lnTo>
                    <a:pt x="2423" y="2171"/>
                  </a:lnTo>
                  <a:lnTo>
                    <a:pt x="860" y="2171"/>
                  </a:lnTo>
                  <a:lnTo>
                    <a:pt x="860" y="1266"/>
                  </a:lnTo>
                  <a:cubicBezTo>
                    <a:pt x="860" y="835"/>
                    <a:pt x="1211" y="485"/>
                    <a:pt x="1642" y="485"/>
                  </a:cubicBezTo>
                  <a:close/>
                  <a:moveTo>
                    <a:pt x="1642" y="0"/>
                  </a:moveTo>
                  <a:cubicBezTo>
                    <a:pt x="945" y="0"/>
                    <a:pt x="377" y="568"/>
                    <a:pt x="377" y="1266"/>
                  </a:cubicBezTo>
                  <a:lnTo>
                    <a:pt x="377" y="2171"/>
                  </a:lnTo>
                  <a:lnTo>
                    <a:pt x="315" y="2171"/>
                  </a:lnTo>
                  <a:cubicBezTo>
                    <a:pt x="142" y="2171"/>
                    <a:pt x="0" y="2311"/>
                    <a:pt x="0" y="2484"/>
                  </a:cubicBezTo>
                  <a:lnTo>
                    <a:pt x="0" y="3197"/>
                  </a:lnTo>
                  <a:cubicBezTo>
                    <a:pt x="0" y="3370"/>
                    <a:pt x="142" y="3512"/>
                    <a:pt x="315" y="3512"/>
                  </a:cubicBezTo>
                  <a:lnTo>
                    <a:pt x="759" y="3512"/>
                  </a:lnTo>
                  <a:cubicBezTo>
                    <a:pt x="892" y="3512"/>
                    <a:pt x="1002" y="3403"/>
                    <a:pt x="1002" y="3269"/>
                  </a:cubicBezTo>
                  <a:cubicBezTo>
                    <a:pt x="1002" y="3135"/>
                    <a:pt x="892" y="3027"/>
                    <a:pt x="759" y="3027"/>
                  </a:cubicBezTo>
                  <a:lnTo>
                    <a:pt x="485" y="3027"/>
                  </a:lnTo>
                  <a:lnTo>
                    <a:pt x="485" y="2654"/>
                  </a:lnTo>
                  <a:lnTo>
                    <a:pt x="2799" y="2654"/>
                  </a:lnTo>
                  <a:lnTo>
                    <a:pt x="2799" y="3027"/>
                  </a:lnTo>
                  <a:lnTo>
                    <a:pt x="1892" y="3027"/>
                  </a:lnTo>
                  <a:cubicBezTo>
                    <a:pt x="1760" y="3027"/>
                    <a:pt x="1650" y="3135"/>
                    <a:pt x="1650" y="3269"/>
                  </a:cubicBezTo>
                  <a:cubicBezTo>
                    <a:pt x="1650" y="3403"/>
                    <a:pt x="1760" y="3512"/>
                    <a:pt x="1892" y="3512"/>
                  </a:cubicBezTo>
                  <a:lnTo>
                    <a:pt x="2969" y="3512"/>
                  </a:lnTo>
                  <a:cubicBezTo>
                    <a:pt x="3143" y="3512"/>
                    <a:pt x="3284" y="3370"/>
                    <a:pt x="3284" y="3197"/>
                  </a:cubicBezTo>
                  <a:lnTo>
                    <a:pt x="3284" y="2484"/>
                  </a:lnTo>
                  <a:cubicBezTo>
                    <a:pt x="3284" y="2311"/>
                    <a:pt x="3143" y="2171"/>
                    <a:pt x="2969" y="2171"/>
                  </a:cubicBezTo>
                  <a:lnTo>
                    <a:pt x="2908" y="2171"/>
                  </a:lnTo>
                  <a:lnTo>
                    <a:pt x="2908" y="1266"/>
                  </a:lnTo>
                  <a:cubicBezTo>
                    <a:pt x="2908" y="568"/>
                    <a:pt x="2340" y="0"/>
                    <a:pt x="1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0"/>
            <p:cNvSpPr/>
            <p:nvPr/>
          </p:nvSpPr>
          <p:spPr>
            <a:xfrm>
              <a:off x="1643370" y="4449753"/>
              <a:ext cx="23100" cy="24763"/>
            </a:xfrm>
            <a:custGeom>
              <a:avLst/>
              <a:gdLst/>
              <a:ahLst/>
              <a:cxnLst/>
              <a:rect l="l" t="t" r="r" b="b"/>
              <a:pathLst>
                <a:path w="847" h="908" extrusionOk="0">
                  <a:moveTo>
                    <a:pt x="573" y="1"/>
                  </a:moveTo>
                  <a:cubicBezTo>
                    <a:pt x="496" y="1"/>
                    <a:pt x="421" y="37"/>
                    <a:pt x="374" y="105"/>
                  </a:cubicBezTo>
                  <a:lnTo>
                    <a:pt x="77" y="527"/>
                  </a:lnTo>
                  <a:cubicBezTo>
                    <a:pt x="0" y="636"/>
                    <a:pt x="26" y="787"/>
                    <a:pt x="136" y="864"/>
                  </a:cubicBezTo>
                  <a:cubicBezTo>
                    <a:pt x="178" y="894"/>
                    <a:pt x="228" y="908"/>
                    <a:pt x="274" y="908"/>
                  </a:cubicBezTo>
                  <a:cubicBezTo>
                    <a:pt x="351" y="908"/>
                    <a:pt x="427" y="871"/>
                    <a:pt x="473" y="805"/>
                  </a:cubicBezTo>
                  <a:lnTo>
                    <a:pt x="770" y="382"/>
                  </a:lnTo>
                  <a:cubicBezTo>
                    <a:pt x="847" y="273"/>
                    <a:pt x="820" y="121"/>
                    <a:pt x="710" y="44"/>
                  </a:cubicBezTo>
                  <a:cubicBezTo>
                    <a:pt x="668" y="15"/>
                    <a:pt x="62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0"/>
            <p:cNvSpPr/>
            <p:nvPr/>
          </p:nvSpPr>
          <p:spPr>
            <a:xfrm>
              <a:off x="1657361" y="4450571"/>
              <a:ext cx="34254" cy="40718"/>
            </a:xfrm>
            <a:custGeom>
              <a:avLst/>
              <a:gdLst/>
              <a:ahLst/>
              <a:cxnLst/>
              <a:rect l="l" t="t" r="r" b="b"/>
              <a:pathLst>
                <a:path w="1256" h="1493" extrusionOk="0">
                  <a:moveTo>
                    <a:pt x="982" y="1"/>
                  </a:moveTo>
                  <a:cubicBezTo>
                    <a:pt x="905" y="1"/>
                    <a:pt x="830" y="37"/>
                    <a:pt x="783" y="105"/>
                  </a:cubicBezTo>
                  <a:lnTo>
                    <a:pt x="78" y="1111"/>
                  </a:lnTo>
                  <a:cubicBezTo>
                    <a:pt x="1" y="1220"/>
                    <a:pt x="27" y="1372"/>
                    <a:pt x="137" y="1449"/>
                  </a:cubicBezTo>
                  <a:cubicBezTo>
                    <a:pt x="179" y="1477"/>
                    <a:pt x="227" y="1492"/>
                    <a:pt x="275" y="1492"/>
                  </a:cubicBezTo>
                  <a:cubicBezTo>
                    <a:pt x="352" y="1492"/>
                    <a:pt x="427" y="1456"/>
                    <a:pt x="474" y="1388"/>
                  </a:cubicBezTo>
                  <a:lnTo>
                    <a:pt x="1179" y="384"/>
                  </a:lnTo>
                  <a:cubicBezTo>
                    <a:pt x="1256" y="274"/>
                    <a:pt x="1230" y="121"/>
                    <a:pt x="1120" y="45"/>
                  </a:cubicBezTo>
                  <a:cubicBezTo>
                    <a:pt x="1078" y="15"/>
                    <a:pt x="1030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0"/>
            <p:cNvSpPr/>
            <p:nvPr/>
          </p:nvSpPr>
          <p:spPr>
            <a:xfrm>
              <a:off x="1847641" y="4459734"/>
              <a:ext cx="13200" cy="34882"/>
            </a:xfrm>
            <a:custGeom>
              <a:avLst/>
              <a:gdLst/>
              <a:ahLst/>
              <a:cxnLst/>
              <a:rect l="l" t="t" r="r" b="b"/>
              <a:pathLst>
                <a:path w="484" h="1279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1037"/>
                  </a:lnTo>
                  <a:cubicBezTo>
                    <a:pt x="0" y="1170"/>
                    <a:pt x="109" y="1278"/>
                    <a:pt x="241" y="1278"/>
                  </a:cubicBezTo>
                  <a:cubicBezTo>
                    <a:pt x="375" y="1278"/>
                    <a:pt x="484" y="1170"/>
                    <a:pt x="484" y="1037"/>
                  </a:cubicBezTo>
                  <a:lnTo>
                    <a:pt x="484" y="242"/>
                  </a:lnTo>
                  <a:cubicBezTo>
                    <a:pt x="484" y="109"/>
                    <a:pt x="375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0"/>
            <p:cNvSpPr/>
            <p:nvPr/>
          </p:nvSpPr>
          <p:spPr>
            <a:xfrm>
              <a:off x="1547916" y="4154664"/>
              <a:ext cx="387406" cy="449096"/>
            </a:xfrm>
            <a:custGeom>
              <a:avLst/>
              <a:gdLst/>
              <a:ahLst/>
              <a:cxnLst/>
              <a:rect l="l" t="t" r="r" b="b"/>
              <a:pathLst>
                <a:path w="14205" h="16467" extrusionOk="0">
                  <a:moveTo>
                    <a:pt x="13720" y="485"/>
                  </a:moveTo>
                  <a:lnTo>
                    <a:pt x="13720" y="1138"/>
                  </a:lnTo>
                  <a:lnTo>
                    <a:pt x="10999" y="1138"/>
                  </a:lnTo>
                  <a:cubicBezTo>
                    <a:pt x="10936" y="909"/>
                    <a:pt x="10727" y="740"/>
                    <a:pt x="10476" y="740"/>
                  </a:cubicBezTo>
                  <a:lnTo>
                    <a:pt x="3728" y="740"/>
                  </a:lnTo>
                  <a:cubicBezTo>
                    <a:pt x="3479" y="740"/>
                    <a:pt x="3270" y="909"/>
                    <a:pt x="3207" y="1138"/>
                  </a:cubicBezTo>
                  <a:lnTo>
                    <a:pt x="486" y="1138"/>
                  </a:lnTo>
                  <a:lnTo>
                    <a:pt x="486" y="485"/>
                  </a:lnTo>
                  <a:close/>
                  <a:moveTo>
                    <a:pt x="10476" y="1223"/>
                  </a:moveTo>
                  <a:cubicBezTo>
                    <a:pt x="10508" y="1223"/>
                    <a:pt x="10534" y="1249"/>
                    <a:pt x="10534" y="1281"/>
                  </a:cubicBezTo>
                  <a:lnTo>
                    <a:pt x="10534" y="2701"/>
                  </a:lnTo>
                  <a:cubicBezTo>
                    <a:pt x="10534" y="2733"/>
                    <a:pt x="10508" y="2758"/>
                    <a:pt x="10476" y="2758"/>
                  </a:cubicBezTo>
                  <a:lnTo>
                    <a:pt x="3728" y="2758"/>
                  </a:lnTo>
                  <a:cubicBezTo>
                    <a:pt x="3698" y="2758"/>
                    <a:pt x="3672" y="2733"/>
                    <a:pt x="3672" y="2701"/>
                  </a:cubicBezTo>
                  <a:lnTo>
                    <a:pt x="3672" y="1281"/>
                  </a:lnTo>
                  <a:cubicBezTo>
                    <a:pt x="3672" y="1249"/>
                    <a:pt x="3698" y="1223"/>
                    <a:pt x="3728" y="1223"/>
                  </a:cubicBezTo>
                  <a:close/>
                  <a:moveTo>
                    <a:pt x="13156" y="1623"/>
                  </a:moveTo>
                  <a:lnTo>
                    <a:pt x="13156" y="7251"/>
                  </a:lnTo>
                  <a:lnTo>
                    <a:pt x="1049" y="7251"/>
                  </a:lnTo>
                  <a:lnTo>
                    <a:pt x="1049" y="1623"/>
                  </a:lnTo>
                  <a:lnTo>
                    <a:pt x="3187" y="1623"/>
                  </a:lnTo>
                  <a:lnTo>
                    <a:pt x="3187" y="2701"/>
                  </a:lnTo>
                  <a:cubicBezTo>
                    <a:pt x="3187" y="3000"/>
                    <a:pt x="3429" y="3242"/>
                    <a:pt x="3728" y="3242"/>
                  </a:cubicBezTo>
                  <a:lnTo>
                    <a:pt x="10476" y="3242"/>
                  </a:lnTo>
                  <a:cubicBezTo>
                    <a:pt x="10776" y="3242"/>
                    <a:pt x="11019" y="3000"/>
                    <a:pt x="11019" y="2701"/>
                  </a:cubicBezTo>
                  <a:lnTo>
                    <a:pt x="11019" y="1623"/>
                  </a:lnTo>
                  <a:close/>
                  <a:moveTo>
                    <a:pt x="13708" y="7736"/>
                  </a:moveTo>
                  <a:lnTo>
                    <a:pt x="13708" y="8401"/>
                  </a:lnTo>
                  <a:lnTo>
                    <a:pt x="486" y="8401"/>
                  </a:lnTo>
                  <a:cubicBezTo>
                    <a:pt x="489" y="8383"/>
                    <a:pt x="490" y="8364"/>
                    <a:pt x="493" y="8346"/>
                  </a:cubicBezTo>
                  <a:cubicBezTo>
                    <a:pt x="493" y="8338"/>
                    <a:pt x="496" y="8332"/>
                    <a:pt x="498" y="8325"/>
                  </a:cubicBezTo>
                  <a:lnTo>
                    <a:pt x="498" y="7736"/>
                  </a:lnTo>
                  <a:close/>
                  <a:moveTo>
                    <a:pt x="1968" y="8887"/>
                  </a:moveTo>
                  <a:lnTo>
                    <a:pt x="1968" y="9438"/>
                  </a:lnTo>
                  <a:cubicBezTo>
                    <a:pt x="1968" y="9444"/>
                    <a:pt x="1970" y="9450"/>
                    <a:pt x="1970" y="9456"/>
                  </a:cubicBezTo>
                  <a:cubicBezTo>
                    <a:pt x="1959" y="9854"/>
                    <a:pt x="1634" y="10175"/>
                    <a:pt x="1233" y="10175"/>
                  </a:cubicBezTo>
                  <a:cubicBezTo>
                    <a:pt x="828" y="10175"/>
                    <a:pt x="498" y="9845"/>
                    <a:pt x="498" y="9438"/>
                  </a:cubicBezTo>
                  <a:lnTo>
                    <a:pt x="498" y="8887"/>
                  </a:lnTo>
                  <a:close/>
                  <a:moveTo>
                    <a:pt x="3925" y="8887"/>
                  </a:moveTo>
                  <a:lnTo>
                    <a:pt x="3925" y="9438"/>
                  </a:lnTo>
                  <a:cubicBezTo>
                    <a:pt x="3925" y="9444"/>
                    <a:pt x="3925" y="9450"/>
                    <a:pt x="3925" y="9456"/>
                  </a:cubicBezTo>
                  <a:cubicBezTo>
                    <a:pt x="3916" y="9854"/>
                    <a:pt x="3589" y="10175"/>
                    <a:pt x="3190" y="10175"/>
                  </a:cubicBezTo>
                  <a:cubicBezTo>
                    <a:pt x="2791" y="10175"/>
                    <a:pt x="2464" y="9854"/>
                    <a:pt x="2453" y="9456"/>
                  </a:cubicBezTo>
                  <a:cubicBezTo>
                    <a:pt x="2455" y="9450"/>
                    <a:pt x="2455" y="9444"/>
                    <a:pt x="2455" y="9438"/>
                  </a:cubicBezTo>
                  <a:lnTo>
                    <a:pt x="2455" y="8887"/>
                  </a:lnTo>
                  <a:close/>
                  <a:moveTo>
                    <a:pt x="5882" y="8887"/>
                  </a:moveTo>
                  <a:lnTo>
                    <a:pt x="5882" y="9438"/>
                  </a:lnTo>
                  <a:cubicBezTo>
                    <a:pt x="5882" y="9444"/>
                    <a:pt x="5882" y="9450"/>
                    <a:pt x="5882" y="9456"/>
                  </a:cubicBezTo>
                  <a:cubicBezTo>
                    <a:pt x="5871" y="9854"/>
                    <a:pt x="5546" y="10175"/>
                    <a:pt x="5147" y="10175"/>
                  </a:cubicBezTo>
                  <a:cubicBezTo>
                    <a:pt x="4746" y="10175"/>
                    <a:pt x="4421" y="9854"/>
                    <a:pt x="4410" y="9456"/>
                  </a:cubicBezTo>
                  <a:cubicBezTo>
                    <a:pt x="4410" y="9450"/>
                    <a:pt x="4410" y="9444"/>
                    <a:pt x="4410" y="9438"/>
                  </a:cubicBezTo>
                  <a:lnTo>
                    <a:pt x="4410" y="8887"/>
                  </a:lnTo>
                  <a:close/>
                  <a:moveTo>
                    <a:pt x="7837" y="8887"/>
                  </a:moveTo>
                  <a:lnTo>
                    <a:pt x="7837" y="9438"/>
                  </a:lnTo>
                  <a:cubicBezTo>
                    <a:pt x="7837" y="9444"/>
                    <a:pt x="7837" y="9450"/>
                    <a:pt x="7839" y="9456"/>
                  </a:cubicBezTo>
                  <a:cubicBezTo>
                    <a:pt x="7828" y="9854"/>
                    <a:pt x="7501" y="10175"/>
                    <a:pt x="7102" y="10175"/>
                  </a:cubicBezTo>
                  <a:cubicBezTo>
                    <a:pt x="6703" y="10175"/>
                    <a:pt x="6376" y="9854"/>
                    <a:pt x="6367" y="9456"/>
                  </a:cubicBezTo>
                  <a:cubicBezTo>
                    <a:pt x="6367" y="9450"/>
                    <a:pt x="6367" y="9444"/>
                    <a:pt x="6367" y="9438"/>
                  </a:cubicBezTo>
                  <a:lnTo>
                    <a:pt x="6367" y="8887"/>
                  </a:lnTo>
                  <a:close/>
                  <a:moveTo>
                    <a:pt x="9794" y="8887"/>
                  </a:moveTo>
                  <a:lnTo>
                    <a:pt x="9794" y="9438"/>
                  </a:lnTo>
                  <a:cubicBezTo>
                    <a:pt x="9794" y="9444"/>
                    <a:pt x="9794" y="9450"/>
                    <a:pt x="9794" y="9456"/>
                  </a:cubicBezTo>
                  <a:cubicBezTo>
                    <a:pt x="9785" y="9854"/>
                    <a:pt x="9458" y="10175"/>
                    <a:pt x="9059" y="10175"/>
                  </a:cubicBezTo>
                  <a:cubicBezTo>
                    <a:pt x="8658" y="10175"/>
                    <a:pt x="8333" y="9854"/>
                    <a:pt x="8322" y="9456"/>
                  </a:cubicBezTo>
                  <a:cubicBezTo>
                    <a:pt x="8322" y="9450"/>
                    <a:pt x="8324" y="9444"/>
                    <a:pt x="8324" y="9438"/>
                  </a:cubicBezTo>
                  <a:lnTo>
                    <a:pt x="8324" y="8887"/>
                  </a:lnTo>
                  <a:close/>
                  <a:moveTo>
                    <a:pt x="11751" y="8887"/>
                  </a:moveTo>
                  <a:lnTo>
                    <a:pt x="11751" y="9438"/>
                  </a:lnTo>
                  <a:cubicBezTo>
                    <a:pt x="11751" y="9845"/>
                    <a:pt x="11421" y="10175"/>
                    <a:pt x="11014" y="10175"/>
                  </a:cubicBezTo>
                  <a:cubicBezTo>
                    <a:pt x="10615" y="10175"/>
                    <a:pt x="10290" y="9854"/>
                    <a:pt x="10279" y="9456"/>
                  </a:cubicBezTo>
                  <a:cubicBezTo>
                    <a:pt x="10279" y="9450"/>
                    <a:pt x="10279" y="9444"/>
                    <a:pt x="10279" y="9438"/>
                  </a:cubicBezTo>
                  <a:lnTo>
                    <a:pt x="10279" y="8887"/>
                  </a:lnTo>
                  <a:close/>
                  <a:moveTo>
                    <a:pt x="13708" y="8887"/>
                  </a:moveTo>
                  <a:lnTo>
                    <a:pt x="13708" y="9438"/>
                  </a:lnTo>
                  <a:cubicBezTo>
                    <a:pt x="13708" y="9845"/>
                    <a:pt x="13378" y="10175"/>
                    <a:pt x="12973" y="10175"/>
                  </a:cubicBezTo>
                  <a:cubicBezTo>
                    <a:pt x="12566" y="10175"/>
                    <a:pt x="12236" y="9845"/>
                    <a:pt x="12236" y="9438"/>
                  </a:cubicBezTo>
                  <a:lnTo>
                    <a:pt x="12236" y="8887"/>
                  </a:lnTo>
                  <a:close/>
                  <a:moveTo>
                    <a:pt x="6124" y="10167"/>
                  </a:moveTo>
                  <a:cubicBezTo>
                    <a:pt x="6249" y="10336"/>
                    <a:pt x="6417" y="10470"/>
                    <a:pt x="6609" y="10556"/>
                  </a:cubicBezTo>
                  <a:lnTo>
                    <a:pt x="6609" y="12761"/>
                  </a:lnTo>
                  <a:lnTo>
                    <a:pt x="2206" y="12761"/>
                  </a:lnTo>
                  <a:lnTo>
                    <a:pt x="2206" y="10175"/>
                  </a:lnTo>
                  <a:cubicBezTo>
                    <a:pt x="2208" y="10173"/>
                    <a:pt x="2209" y="10170"/>
                    <a:pt x="2212" y="10167"/>
                  </a:cubicBezTo>
                  <a:cubicBezTo>
                    <a:pt x="2434" y="10465"/>
                    <a:pt x="2791" y="10658"/>
                    <a:pt x="3190" y="10658"/>
                  </a:cubicBezTo>
                  <a:cubicBezTo>
                    <a:pt x="3589" y="10658"/>
                    <a:pt x="3945" y="10465"/>
                    <a:pt x="4168" y="10167"/>
                  </a:cubicBezTo>
                  <a:cubicBezTo>
                    <a:pt x="4391" y="10465"/>
                    <a:pt x="4746" y="10658"/>
                    <a:pt x="5147" y="10658"/>
                  </a:cubicBezTo>
                  <a:cubicBezTo>
                    <a:pt x="5546" y="10658"/>
                    <a:pt x="5901" y="10465"/>
                    <a:pt x="6124" y="10167"/>
                  </a:cubicBezTo>
                  <a:close/>
                  <a:moveTo>
                    <a:pt x="6609" y="13245"/>
                  </a:moveTo>
                  <a:lnTo>
                    <a:pt x="6609" y="13713"/>
                  </a:lnTo>
                  <a:cubicBezTo>
                    <a:pt x="6609" y="13796"/>
                    <a:pt x="6542" y="13865"/>
                    <a:pt x="6457" y="13865"/>
                  </a:cubicBezTo>
                  <a:lnTo>
                    <a:pt x="2358" y="13865"/>
                  </a:lnTo>
                  <a:cubicBezTo>
                    <a:pt x="2274" y="13865"/>
                    <a:pt x="2206" y="13796"/>
                    <a:pt x="2206" y="13713"/>
                  </a:cubicBezTo>
                  <a:lnTo>
                    <a:pt x="2206" y="13245"/>
                  </a:lnTo>
                  <a:close/>
                  <a:moveTo>
                    <a:pt x="11993" y="10167"/>
                  </a:moveTo>
                  <a:cubicBezTo>
                    <a:pt x="11995" y="10170"/>
                    <a:pt x="11998" y="10172"/>
                    <a:pt x="11999" y="10175"/>
                  </a:cubicBezTo>
                  <a:lnTo>
                    <a:pt x="11999" y="15915"/>
                  </a:lnTo>
                  <a:lnTo>
                    <a:pt x="8164" y="15915"/>
                  </a:lnTo>
                  <a:lnTo>
                    <a:pt x="8164" y="10268"/>
                  </a:lnTo>
                  <a:cubicBezTo>
                    <a:pt x="8387" y="10507"/>
                    <a:pt x="8705" y="10658"/>
                    <a:pt x="9059" y="10658"/>
                  </a:cubicBezTo>
                  <a:cubicBezTo>
                    <a:pt x="9458" y="10658"/>
                    <a:pt x="9814" y="10465"/>
                    <a:pt x="10037" y="10167"/>
                  </a:cubicBezTo>
                  <a:cubicBezTo>
                    <a:pt x="10260" y="10465"/>
                    <a:pt x="10615" y="10658"/>
                    <a:pt x="11014" y="10658"/>
                  </a:cubicBezTo>
                  <a:cubicBezTo>
                    <a:pt x="11415" y="10658"/>
                    <a:pt x="11770" y="10465"/>
                    <a:pt x="11993" y="10167"/>
                  </a:cubicBezTo>
                  <a:close/>
                  <a:moveTo>
                    <a:pt x="12485" y="10557"/>
                  </a:moveTo>
                  <a:cubicBezTo>
                    <a:pt x="12634" y="10622"/>
                    <a:pt x="12798" y="10658"/>
                    <a:pt x="12973" y="10658"/>
                  </a:cubicBezTo>
                  <a:cubicBezTo>
                    <a:pt x="13034" y="10658"/>
                    <a:pt x="13096" y="10654"/>
                    <a:pt x="13156" y="10645"/>
                  </a:cubicBezTo>
                  <a:lnTo>
                    <a:pt x="13156" y="15983"/>
                  </a:lnTo>
                  <a:lnTo>
                    <a:pt x="12485" y="15983"/>
                  </a:lnTo>
                  <a:lnTo>
                    <a:pt x="12485" y="10557"/>
                  </a:lnTo>
                  <a:close/>
                  <a:moveTo>
                    <a:pt x="405" y="0"/>
                  </a:moveTo>
                  <a:cubicBezTo>
                    <a:pt x="182" y="0"/>
                    <a:pt x="1" y="181"/>
                    <a:pt x="1" y="404"/>
                  </a:cubicBezTo>
                  <a:lnTo>
                    <a:pt x="1" y="1219"/>
                  </a:lnTo>
                  <a:cubicBezTo>
                    <a:pt x="1" y="1442"/>
                    <a:pt x="182" y="1623"/>
                    <a:pt x="405" y="1623"/>
                  </a:cubicBezTo>
                  <a:lnTo>
                    <a:pt x="564" y="1623"/>
                  </a:lnTo>
                  <a:lnTo>
                    <a:pt x="564" y="7251"/>
                  </a:lnTo>
                  <a:lnTo>
                    <a:pt x="462" y="7251"/>
                  </a:lnTo>
                  <a:cubicBezTo>
                    <a:pt x="215" y="7251"/>
                    <a:pt x="13" y="7452"/>
                    <a:pt x="13" y="7699"/>
                  </a:cubicBezTo>
                  <a:lnTo>
                    <a:pt x="13" y="9438"/>
                  </a:lnTo>
                  <a:cubicBezTo>
                    <a:pt x="13" y="9864"/>
                    <a:pt x="233" y="10241"/>
                    <a:pt x="564" y="10459"/>
                  </a:cubicBezTo>
                  <a:lnTo>
                    <a:pt x="564" y="11429"/>
                  </a:lnTo>
                  <a:cubicBezTo>
                    <a:pt x="564" y="11562"/>
                    <a:pt x="673" y="11670"/>
                    <a:pt x="807" y="11670"/>
                  </a:cubicBezTo>
                  <a:cubicBezTo>
                    <a:pt x="941" y="11670"/>
                    <a:pt x="1049" y="11562"/>
                    <a:pt x="1049" y="11429"/>
                  </a:cubicBezTo>
                  <a:lnTo>
                    <a:pt x="1049" y="10645"/>
                  </a:lnTo>
                  <a:cubicBezTo>
                    <a:pt x="1110" y="10654"/>
                    <a:pt x="1171" y="10658"/>
                    <a:pt x="1233" y="10658"/>
                  </a:cubicBezTo>
                  <a:cubicBezTo>
                    <a:pt x="1406" y="10658"/>
                    <a:pt x="1572" y="10622"/>
                    <a:pt x="1721" y="10557"/>
                  </a:cubicBezTo>
                  <a:lnTo>
                    <a:pt x="1721" y="13713"/>
                  </a:lnTo>
                  <a:cubicBezTo>
                    <a:pt x="1721" y="14064"/>
                    <a:pt x="2007" y="14349"/>
                    <a:pt x="2358" y="14349"/>
                  </a:cubicBezTo>
                  <a:lnTo>
                    <a:pt x="6459" y="14349"/>
                  </a:lnTo>
                  <a:cubicBezTo>
                    <a:pt x="6808" y="14349"/>
                    <a:pt x="7095" y="14064"/>
                    <a:pt x="7095" y="13713"/>
                  </a:cubicBezTo>
                  <a:lnTo>
                    <a:pt x="7095" y="10658"/>
                  </a:lnTo>
                  <a:lnTo>
                    <a:pt x="7102" y="10658"/>
                  </a:lnTo>
                  <a:cubicBezTo>
                    <a:pt x="7311" y="10658"/>
                    <a:pt x="7507" y="10605"/>
                    <a:pt x="7679" y="10513"/>
                  </a:cubicBezTo>
                  <a:lnTo>
                    <a:pt x="7679" y="15983"/>
                  </a:lnTo>
                  <a:lnTo>
                    <a:pt x="1049" y="15983"/>
                  </a:lnTo>
                  <a:lnTo>
                    <a:pt x="1049" y="12541"/>
                  </a:lnTo>
                  <a:cubicBezTo>
                    <a:pt x="1049" y="12407"/>
                    <a:pt x="941" y="12299"/>
                    <a:pt x="807" y="12299"/>
                  </a:cubicBezTo>
                  <a:cubicBezTo>
                    <a:pt x="673" y="12299"/>
                    <a:pt x="564" y="12407"/>
                    <a:pt x="564" y="12541"/>
                  </a:cubicBezTo>
                  <a:lnTo>
                    <a:pt x="564" y="16224"/>
                  </a:lnTo>
                  <a:cubicBezTo>
                    <a:pt x="564" y="16358"/>
                    <a:pt x="673" y="16467"/>
                    <a:pt x="807" y="16467"/>
                  </a:cubicBezTo>
                  <a:lnTo>
                    <a:pt x="13399" y="16467"/>
                  </a:lnTo>
                  <a:cubicBezTo>
                    <a:pt x="13533" y="16467"/>
                    <a:pt x="13641" y="16358"/>
                    <a:pt x="13641" y="16224"/>
                  </a:cubicBezTo>
                  <a:lnTo>
                    <a:pt x="13641" y="10459"/>
                  </a:lnTo>
                  <a:cubicBezTo>
                    <a:pt x="13973" y="10239"/>
                    <a:pt x="14193" y="9864"/>
                    <a:pt x="14193" y="9438"/>
                  </a:cubicBezTo>
                  <a:lnTo>
                    <a:pt x="14193" y="7699"/>
                  </a:lnTo>
                  <a:cubicBezTo>
                    <a:pt x="14193" y="7452"/>
                    <a:pt x="13991" y="7251"/>
                    <a:pt x="13744" y="7251"/>
                  </a:cubicBezTo>
                  <a:lnTo>
                    <a:pt x="13641" y="7251"/>
                  </a:lnTo>
                  <a:lnTo>
                    <a:pt x="13641" y="1623"/>
                  </a:lnTo>
                  <a:lnTo>
                    <a:pt x="13801" y="1623"/>
                  </a:lnTo>
                  <a:cubicBezTo>
                    <a:pt x="14024" y="1623"/>
                    <a:pt x="14205" y="1442"/>
                    <a:pt x="14205" y="1219"/>
                  </a:cubicBezTo>
                  <a:lnTo>
                    <a:pt x="14205" y="404"/>
                  </a:lnTo>
                  <a:cubicBezTo>
                    <a:pt x="14205" y="181"/>
                    <a:pt x="14024" y="0"/>
                    <a:pt x="13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9" name="Google Shape;3129;p70"/>
          <p:cNvGrpSpPr/>
          <p:nvPr/>
        </p:nvGrpSpPr>
        <p:grpSpPr>
          <a:xfrm>
            <a:off x="1048451" y="3917302"/>
            <a:ext cx="414688" cy="416357"/>
            <a:chOff x="771441" y="4154664"/>
            <a:chExt cx="447296" cy="449096"/>
          </a:xfrm>
        </p:grpSpPr>
        <p:sp>
          <p:nvSpPr>
            <p:cNvPr id="3130" name="Google Shape;3130;p70"/>
            <p:cNvSpPr/>
            <p:nvPr/>
          </p:nvSpPr>
          <p:spPr>
            <a:xfrm>
              <a:off x="906821" y="4253336"/>
              <a:ext cx="100008" cy="94717"/>
            </a:xfrm>
            <a:custGeom>
              <a:avLst/>
              <a:gdLst/>
              <a:ahLst/>
              <a:cxnLst/>
              <a:rect l="l" t="t" r="r" b="b"/>
              <a:pathLst>
                <a:path w="3667" h="3473" extrusionOk="0">
                  <a:moveTo>
                    <a:pt x="1834" y="537"/>
                  </a:moveTo>
                  <a:lnTo>
                    <a:pt x="2124" y="1126"/>
                  </a:lnTo>
                  <a:cubicBezTo>
                    <a:pt x="2188" y="1255"/>
                    <a:pt x="2311" y="1346"/>
                    <a:pt x="2454" y="1367"/>
                  </a:cubicBezTo>
                  <a:lnTo>
                    <a:pt x="3103" y="1460"/>
                  </a:lnTo>
                  <a:lnTo>
                    <a:pt x="2633" y="1918"/>
                  </a:lnTo>
                  <a:cubicBezTo>
                    <a:pt x="2531" y="2019"/>
                    <a:pt x="2483" y="2165"/>
                    <a:pt x="2507" y="2307"/>
                  </a:cubicBezTo>
                  <a:lnTo>
                    <a:pt x="2618" y="2955"/>
                  </a:lnTo>
                  <a:lnTo>
                    <a:pt x="2037" y="2649"/>
                  </a:lnTo>
                  <a:cubicBezTo>
                    <a:pt x="1974" y="2616"/>
                    <a:pt x="1903" y="2598"/>
                    <a:pt x="1834" y="2598"/>
                  </a:cubicBezTo>
                  <a:cubicBezTo>
                    <a:pt x="1763" y="2598"/>
                    <a:pt x="1693" y="2616"/>
                    <a:pt x="1629" y="2649"/>
                  </a:cubicBezTo>
                  <a:lnTo>
                    <a:pt x="1049" y="2955"/>
                  </a:lnTo>
                  <a:lnTo>
                    <a:pt x="1159" y="2307"/>
                  </a:lnTo>
                  <a:cubicBezTo>
                    <a:pt x="1183" y="2165"/>
                    <a:pt x="1136" y="2019"/>
                    <a:pt x="1032" y="1918"/>
                  </a:cubicBezTo>
                  <a:lnTo>
                    <a:pt x="562" y="1460"/>
                  </a:lnTo>
                  <a:lnTo>
                    <a:pt x="1213" y="1367"/>
                  </a:lnTo>
                  <a:cubicBezTo>
                    <a:pt x="1356" y="1346"/>
                    <a:pt x="1478" y="1255"/>
                    <a:pt x="1543" y="1126"/>
                  </a:cubicBezTo>
                  <a:lnTo>
                    <a:pt x="1834" y="537"/>
                  </a:lnTo>
                  <a:close/>
                  <a:moveTo>
                    <a:pt x="1834" y="1"/>
                  </a:moveTo>
                  <a:cubicBezTo>
                    <a:pt x="1665" y="1"/>
                    <a:pt x="1514" y="94"/>
                    <a:pt x="1440" y="245"/>
                  </a:cubicBezTo>
                  <a:lnTo>
                    <a:pt x="1121" y="892"/>
                  </a:lnTo>
                  <a:lnTo>
                    <a:pt x="407" y="996"/>
                  </a:lnTo>
                  <a:cubicBezTo>
                    <a:pt x="240" y="1020"/>
                    <a:pt x="104" y="1135"/>
                    <a:pt x="52" y="1295"/>
                  </a:cubicBezTo>
                  <a:cubicBezTo>
                    <a:pt x="0" y="1454"/>
                    <a:pt x="42" y="1628"/>
                    <a:pt x="163" y="1745"/>
                  </a:cubicBezTo>
                  <a:lnTo>
                    <a:pt x="680" y="2248"/>
                  </a:lnTo>
                  <a:lnTo>
                    <a:pt x="558" y="2959"/>
                  </a:lnTo>
                  <a:cubicBezTo>
                    <a:pt x="529" y="3125"/>
                    <a:pt x="597" y="3291"/>
                    <a:pt x="732" y="3389"/>
                  </a:cubicBezTo>
                  <a:cubicBezTo>
                    <a:pt x="809" y="3444"/>
                    <a:pt x="900" y="3473"/>
                    <a:pt x="990" y="3473"/>
                  </a:cubicBezTo>
                  <a:cubicBezTo>
                    <a:pt x="1059" y="3473"/>
                    <a:pt x="1130" y="3456"/>
                    <a:pt x="1195" y="3422"/>
                  </a:cubicBezTo>
                  <a:lnTo>
                    <a:pt x="1834" y="3086"/>
                  </a:lnTo>
                  <a:lnTo>
                    <a:pt x="2472" y="3422"/>
                  </a:lnTo>
                  <a:cubicBezTo>
                    <a:pt x="2537" y="3456"/>
                    <a:pt x="2608" y="3473"/>
                    <a:pt x="2678" y="3473"/>
                  </a:cubicBezTo>
                  <a:cubicBezTo>
                    <a:pt x="2768" y="3473"/>
                    <a:pt x="2858" y="3445"/>
                    <a:pt x="2935" y="3389"/>
                  </a:cubicBezTo>
                  <a:cubicBezTo>
                    <a:pt x="3070" y="3289"/>
                    <a:pt x="3137" y="3125"/>
                    <a:pt x="3108" y="2959"/>
                  </a:cubicBezTo>
                  <a:lnTo>
                    <a:pt x="2986" y="2248"/>
                  </a:lnTo>
                  <a:lnTo>
                    <a:pt x="3504" y="1745"/>
                  </a:lnTo>
                  <a:cubicBezTo>
                    <a:pt x="3623" y="1628"/>
                    <a:pt x="3667" y="1454"/>
                    <a:pt x="3614" y="1295"/>
                  </a:cubicBezTo>
                  <a:cubicBezTo>
                    <a:pt x="3563" y="1135"/>
                    <a:pt x="3427" y="1020"/>
                    <a:pt x="3260" y="996"/>
                  </a:cubicBezTo>
                  <a:lnTo>
                    <a:pt x="2546" y="892"/>
                  </a:lnTo>
                  <a:lnTo>
                    <a:pt x="2227" y="245"/>
                  </a:lnTo>
                  <a:cubicBezTo>
                    <a:pt x="2153" y="94"/>
                    <a:pt x="2002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0"/>
            <p:cNvSpPr/>
            <p:nvPr/>
          </p:nvSpPr>
          <p:spPr>
            <a:xfrm>
              <a:off x="1112074" y="4442062"/>
              <a:ext cx="18436" cy="18163"/>
            </a:xfrm>
            <a:custGeom>
              <a:avLst/>
              <a:gdLst/>
              <a:ahLst/>
              <a:cxnLst/>
              <a:rect l="l" t="t" r="r" b="b"/>
              <a:pathLst>
                <a:path w="676" h="666" extrusionOk="0">
                  <a:moveTo>
                    <a:pt x="402" y="1"/>
                  </a:moveTo>
                  <a:cubicBezTo>
                    <a:pt x="326" y="1"/>
                    <a:pt x="251" y="37"/>
                    <a:pt x="204" y="104"/>
                  </a:cubicBezTo>
                  <a:lnTo>
                    <a:pt x="77" y="286"/>
                  </a:lnTo>
                  <a:cubicBezTo>
                    <a:pt x="0" y="394"/>
                    <a:pt x="27" y="545"/>
                    <a:pt x="136" y="622"/>
                  </a:cubicBezTo>
                  <a:cubicBezTo>
                    <a:pt x="178" y="650"/>
                    <a:pt x="226" y="665"/>
                    <a:pt x="274" y="665"/>
                  </a:cubicBezTo>
                  <a:cubicBezTo>
                    <a:pt x="350" y="665"/>
                    <a:pt x="425" y="629"/>
                    <a:pt x="472" y="563"/>
                  </a:cubicBezTo>
                  <a:lnTo>
                    <a:pt x="600" y="381"/>
                  </a:lnTo>
                  <a:cubicBezTo>
                    <a:pt x="675" y="271"/>
                    <a:pt x="650" y="122"/>
                    <a:pt x="540" y="45"/>
                  </a:cubicBezTo>
                  <a:cubicBezTo>
                    <a:pt x="498" y="15"/>
                    <a:pt x="45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0"/>
            <p:cNvSpPr/>
            <p:nvPr/>
          </p:nvSpPr>
          <p:spPr>
            <a:xfrm>
              <a:off x="1120583" y="4444571"/>
              <a:ext cx="29972" cy="34554"/>
            </a:xfrm>
            <a:custGeom>
              <a:avLst/>
              <a:gdLst/>
              <a:ahLst/>
              <a:cxnLst/>
              <a:rect l="l" t="t" r="r" b="b"/>
              <a:pathLst>
                <a:path w="1099" h="1267" extrusionOk="0">
                  <a:moveTo>
                    <a:pt x="825" y="0"/>
                  </a:moveTo>
                  <a:cubicBezTo>
                    <a:pt x="749" y="0"/>
                    <a:pt x="674" y="35"/>
                    <a:pt x="627" y="102"/>
                  </a:cubicBezTo>
                  <a:lnTo>
                    <a:pt x="77" y="887"/>
                  </a:lnTo>
                  <a:cubicBezTo>
                    <a:pt x="0" y="995"/>
                    <a:pt x="27" y="1146"/>
                    <a:pt x="136" y="1223"/>
                  </a:cubicBezTo>
                  <a:cubicBezTo>
                    <a:pt x="178" y="1251"/>
                    <a:pt x="226" y="1266"/>
                    <a:pt x="274" y="1266"/>
                  </a:cubicBezTo>
                  <a:cubicBezTo>
                    <a:pt x="350" y="1266"/>
                    <a:pt x="425" y="1230"/>
                    <a:pt x="472" y="1164"/>
                  </a:cubicBezTo>
                  <a:lnTo>
                    <a:pt x="1022" y="379"/>
                  </a:lnTo>
                  <a:cubicBezTo>
                    <a:pt x="1098" y="271"/>
                    <a:pt x="1071" y="120"/>
                    <a:pt x="963" y="43"/>
                  </a:cubicBezTo>
                  <a:cubicBezTo>
                    <a:pt x="921" y="14"/>
                    <a:pt x="873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0"/>
            <p:cNvSpPr/>
            <p:nvPr/>
          </p:nvSpPr>
          <p:spPr>
            <a:xfrm>
              <a:off x="771441" y="4154664"/>
              <a:ext cx="447296" cy="449096"/>
            </a:xfrm>
            <a:custGeom>
              <a:avLst/>
              <a:gdLst/>
              <a:ahLst/>
              <a:cxnLst/>
              <a:rect l="l" t="t" r="r" b="b"/>
              <a:pathLst>
                <a:path w="16401" h="16467" extrusionOk="0">
                  <a:moveTo>
                    <a:pt x="10395" y="482"/>
                  </a:moveTo>
                  <a:lnTo>
                    <a:pt x="10395" y="1251"/>
                  </a:lnTo>
                  <a:lnTo>
                    <a:pt x="483" y="1251"/>
                  </a:lnTo>
                  <a:lnTo>
                    <a:pt x="483" y="482"/>
                  </a:lnTo>
                  <a:close/>
                  <a:moveTo>
                    <a:pt x="6798" y="3316"/>
                  </a:moveTo>
                  <a:cubicBezTo>
                    <a:pt x="8007" y="3316"/>
                    <a:pt x="8991" y="4300"/>
                    <a:pt x="8991" y="5509"/>
                  </a:cubicBezTo>
                  <a:cubicBezTo>
                    <a:pt x="8991" y="6719"/>
                    <a:pt x="8007" y="7704"/>
                    <a:pt x="6798" y="7704"/>
                  </a:cubicBezTo>
                  <a:cubicBezTo>
                    <a:pt x="5588" y="7704"/>
                    <a:pt x="4604" y="6719"/>
                    <a:pt x="4604" y="5509"/>
                  </a:cubicBezTo>
                  <a:cubicBezTo>
                    <a:pt x="4604" y="4300"/>
                    <a:pt x="5588" y="3316"/>
                    <a:pt x="6798" y="3316"/>
                  </a:cubicBezTo>
                  <a:close/>
                  <a:moveTo>
                    <a:pt x="15919" y="7175"/>
                  </a:moveTo>
                  <a:lnTo>
                    <a:pt x="15919" y="7945"/>
                  </a:lnTo>
                  <a:lnTo>
                    <a:pt x="11633" y="7945"/>
                  </a:lnTo>
                  <a:lnTo>
                    <a:pt x="11633" y="7175"/>
                  </a:lnTo>
                  <a:close/>
                  <a:moveTo>
                    <a:pt x="9517" y="9647"/>
                  </a:moveTo>
                  <a:lnTo>
                    <a:pt x="9517" y="10235"/>
                  </a:lnTo>
                  <a:lnTo>
                    <a:pt x="4077" y="10235"/>
                  </a:lnTo>
                  <a:lnTo>
                    <a:pt x="4077" y="9647"/>
                  </a:lnTo>
                  <a:close/>
                  <a:moveTo>
                    <a:pt x="6557" y="10717"/>
                  </a:moveTo>
                  <a:lnTo>
                    <a:pt x="6557" y="15985"/>
                  </a:lnTo>
                  <a:lnTo>
                    <a:pt x="4386" y="15985"/>
                  </a:lnTo>
                  <a:lnTo>
                    <a:pt x="4386" y="10717"/>
                  </a:lnTo>
                  <a:close/>
                  <a:moveTo>
                    <a:pt x="9209" y="10717"/>
                  </a:moveTo>
                  <a:lnTo>
                    <a:pt x="9209" y="15985"/>
                  </a:lnTo>
                  <a:lnTo>
                    <a:pt x="7039" y="15985"/>
                  </a:lnTo>
                  <a:lnTo>
                    <a:pt x="7039" y="10717"/>
                  </a:lnTo>
                  <a:close/>
                  <a:moveTo>
                    <a:pt x="11135" y="5982"/>
                  </a:moveTo>
                  <a:cubicBezTo>
                    <a:pt x="11144" y="5982"/>
                    <a:pt x="11151" y="5990"/>
                    <a:pt x="11151" y="5997"/>
                  </a:cubicBezTo>
                  <a:lnTo>
                    <a:pt x="11151" y="15222"/>
                  </a:lnTo>
                  <a:lnTo>
                    <a:pt x="11151" y="15985"/>
                  </a:lnTo>
                  <a:lnTo>
                    <a:pt x="9691" y="15985"/>
                  </a:lnTo>
                  <a:lnTo>
                    <a:pt x="9691" y="10705"/>
                  </a:lnTo>
                  <a:cubicBezTo>
                    <a:pt x="9868" y="10663"/>
                    <a:pt x="9999" y="10504"/>
                    <a:pt x="9999" y="10315"/>
                  </a:cubicBezTo>
                  <a:lnTo>
                    <a:pt x="9999" y="9567"/>
                  </a:lnTo>
                  <a:cubicBezTo>
                    <a:pt x="9999" y="9346"/>
                    <a:pt x="9819" y="9165"/>
                    <a:pt x="9597" y="9165"/>
                  </a:cubicBezTo>
                  <a:lnTo>
                    <a:pt x="3997" y="9165"/>
                  </a:lnTo>
                  <a:cubicBezTo>
                    <a:pt x="3776" y="9165"/>
                    <a:pt x="3595" y="9346"/>
                    <a:pt x="3595" y="9567"/>
                  </a:cubicBezTo>
                  <a:lnTo>
                    <a:pt x="3595" y="10315"/>
                  </a:lnTo>
                  <a:cubicBezTo>
                    <a:pt x="3595" y="10504"/>
                    <a:pt x="3728" y="10663"/>
                    <a:pt x="3904" y="10705"/>
                  </a:cubicBezTo>
                  <a:lnTo>
                    <a:pt x="3904" y="15985"/>
                  </a:lnTo>
                  <a:lnTo>
                    <a:pt x="2444" y="15985"/>
                  </a:lnTo>
                  <a:lnTo>
                    <a:pt x="2444" y="5997"/>
                  </a:lnTo>
                  <a:cubicBezTo>
                    <a:pt x="2444" y="5990"/>
                    <a:pt x="2450" y="5982"/>
                    <a:pt x="2459" y="5982"/>
                  </a:cubicBezTo>
                  <a:lnTo>
                    <a:pt x="4164" y="5982"/>
                  </a:lnTo>
                  <a:cubicBezTo>
                    <a:pt x="4387" y="7233"/>
                    <a:pt x="5482" y="8186"/>
                    <a:pt x="6798" y="8186"/>
                  </a:cubicBezTo>
                  <a:cubicBezTo>
                    <a:pt x="8111" y="8186"/>
                    <a:pt x="9206" y="7233"/>
                    <a:pt x="9431" y="5982"/>
                  </a:cubicBezTo>
                  <a:close/>
                  <a:moveTo>
                    <a:pt x="15411" y="8427"/>
                  </a:moveTo>
                  <a:lnTo>
                    <a:pt x="15411" y="15985"/>
                  </a:lnTo>
                  <a:lnTo>
                    <a:pt x="11633" y="15985"/>
                  </a:lnTo>
                  <a:lnTo>
                    <a:pt x="11633" y="15464"/>
                  </a:lnTo>
                  <a:lnTo>
                    <a:pt x="14294" y="15464"/>
                  </a:lnTo>
                  <a:cubicBezTo>
                    <a:pt x="14604" y="15464"/>
                    <a:pt x="14855" y="15210"/>
                    <a:pt x="14855" y="14902"/>
                  </a:cubicBezTo>
                  <a:lnTo>
                    <a:pt x="14855" y="9512"/>
                  </a:lnTo>
                  <a:cubicBezTo>
                    <a:pt x="14855" y="9201"/>
                    <a:pt x="14604" y="8948"/>
                    <a:pt x="14294" y="8948"/>
                  </a:cubicBezTo>
                  <a:lnTo>
                    <a:pt x="13352" y="8948"/>
                  </a:lnTo>
                  <a:cubicBezTo>
                    <a:pt x="13218" y="8948"/>
                    <a:pt x="13111" y="9057"/>
                    <a:pt x="13111" y="9189"/>
                  </a:cubicBezTo>
                  <a:cubicBezTo>
                    <a:pt x="13111" y="9323"/>
                    <a:pt x="13218" y="9430"/>
                    <a:pt x="13352" y="9430"/>
                  </a:cubicBezTo>
                  <a:lnTo>
                    <a:pt x="14294" y="9430"/>
                  </a:lnTo>
                  <a:cubicBezTo>
                    <a:pt x="14337" y="9430"/>
                    <a:pt x="14373" y="9467"/>
                    <a:pt x="14373" y="9512"/>
                  </a:cubicBezTo>
                  <a:lnTo>
                    <a:pt x="14373" y="14902"/>
                  </a:lnTo>
                  <a:cubicBezTo>
                    <a:pt x="14373" y="14945"/>
                    <a:pt x="14337" y="14981"/>
                    <a:pt x="14294" y="14981"/>
                  </a:cubicBezTo>
                  <a:lnTo>
                    <a:pt x="11633" y="14981"/>
                  </a:lnTo>
                  <a:lnTo>
                    <a:pt x="11633" y="9430"/>
                  </a:lnTo>
                  <a:lnTo>
                    <a:pt x="12227" y="9430"/>
                  </a:lnTo>
                  <a:cubicBezTo>
                    <a:pt x="12359" y="9430"/>
                    <a:pt x="12468" y="9323"/>
                    <a:pt x="12468" y="9189"/>
                  </a:cubicBezTo>
                  <a:cubicBezTo>
                    <a:pt x="12468" y="9057"/>
                    <a:pt x="12359" y="8948"/>
                    <a:pt x="12227" y="8948"/>
                  </a:cubicBezTo>
                  <a:lnTo>
                    <a:pt x="11633" y="8948"/>
                  </a:lnTo>
                  <a:lnTo>
                    <a:pt x="11633" y="8427"/>
                  </a:lnTo>
                  <a:close/>
                  <a:moveTo>
                    <a:pt x="403" y="0"/>
                  </a:moveTo>
                  <a:cubicBezTo>
                    <a:pt x="181" y="0"/>
                    <a:pt x="1" y="181"/>
                    <a:pt x="1" y="402"/>
                  </a:cubicBezTo>
                  <a:lnTo>
                    <a:pt x="1" y="1330"/>
                  </a:lnTo>
                  <a:cubicBezTo>
                    <a:pt x="1" y="1534"/>
                    <a:pt x="153" y="1701"/>
                    <a:pt x="349" y="1728"/>
                  </a:cubicBezTo>
                  <a:lnTo>
                    <a:pt x="349" y="2566"/>
                  </a:lnTo>
                  <a:cubicBezTo>
                    <a:pt x="349" y="2700"/>
                    <a:pt x="457" y="2807"/>
                    <a:pt x="590" y="2807"/>
                  </a:cubicBezTo>
                  <a:cubicBezTo>
                    <a:pt x="724" y="2807"/>
                    <a:pt x="831" y="2700"/>
                    <a:pt x="831" y="2566"/>
                  </a:cubicBezTo>
                  <a:lnTo>
                    <a:pt x="831" y="1733"/>
                  </a:lnTo>
                  <a:lnTo>
                    <a:pt x="10048" y="1733"/>
                  </a:lnTo>
                  <a:lnTo>
                    <a:pt x="10048" y="5500"/>
                  </a:lnTo>
                  <a:lnTo>
                    <a:pt x="9473" y="5500"/>
                  </a:lnTo>
                  <a:cubicBezTo>
                    <a:pt x="9467" y="4028"/>
                    <a:pt x="8269" y="2834"/>
                    <a:pt x="6798" y="2834"/>
                  </a:cubicBezTo>
                  <a:cubicBezTo>
                    <a:pt x="5326" y="2834"/>
                    <a:pt x="4127" y="4028"/>
                    <a:pt x="4122" y="5500"/>
                  </a:cubicBezTo>
                  <a:lnTo>
                    <a:pt x="2459" y="5500"/>
                  </a:lnTo>
                  <a:cubicBezTo>
                    <a:pt x="2185" y="5500"/>
                    <a:pt x="1962" y="5723"/>
                    <a:pt x="1962" y="5997"/>
                  </a:cubicBezTo>
                  <a:lnTo>
                    <a:pt x="1962" y="15985"/>
                  </a:lnTo>
                  <a:lnTo>
                    <a:pt x="831" y="15985"/>
                  </a:lnTo>
                  <a:lnTo>
                    <a:pt x="831" y="3677"/>
                  </a:lnTo>
                  <a:cubicBezTo>
                    <a:pt x="831" y="3545"/>
                    <a:pt x="724" y="3436"/>
                    <a:pt x="590" y="3436"/>
                  </a:cubicBezTo>
                  <a:cubicBezTo>
                    <a:pt x="457" y="3436"/>
                    <a:pt x="349" y="3545"/>
                    <a:pt x="349" y="3677"/>
                  </a:cubicBezTo>
                  <a:lnTo>
                    <a:pt x="349" y="16226"/>
                  </a:lnTo>
                  <a:cubicBezTo>
                    <a:pt x="349" y="16360"/>
                    <a:pt x="457" y="16467"/>
                    <a:pt x="590" y="16467"/>
                  </a:cubicBezTo>
                  <a:lnTo>
                    <a:pt x="15652" y="16467"/>
                  </a:lnTo>
                  <a:cubicBezTo>
                    <a:pt x="15786" y="16467"/>
                    <a:pt x="15893" y="16360"/>
                    <a:pt x="15893" y="16226"/>
                  </a:cubicBezTo>
                  <a:lnTo>
                    <a:pt x="15893" y="8427"/>
                  </a:lnTo>
                  <a:lnTo>
                    <a:pt x="16000" y="8427"/>
                  </a:lnTo>
                  <a:cubicBezTo>
                    <a:pt x="16222" y="8427"/>
                    <a:pt x="16401" y="8246"/>
                    <a:pt x="16401" y="8025"/>
                  </a:cubicBezTo>
                  <a:lnTo>
                    <a:pt x="16401" y="7095"/>
                  </a:lnTo>
                  <a:cubicBezTo>
                    <a:pt x="16401" y="6874"/>
                    <a:pt x="16222" y="6693"/>
                    <a:pt x="16000" y="6693"/>
                  </a:cubicBezTo>
                  <a:lnTo>
                    <a:pt x="11633" y="6693"/>
                  </a:lnTo>
                  <a:lnTo>
                    <a:pt x="11633" y="5997"/>
                  </a:lnTo>
                  <a:cubicBezTo>
                    <a:pt x="11633" y="5723"/>
                    <a:pt x="11410" y="5500"/>
                    <a:pt x="11135" y="5500"/>
                  </a:cubicBezTo>
                  <a:lnTo>
                    <a:pt x="10530" y="5500"/>
                  </a:lnTo>
                  <a:lnTo>
                    <a:pt x="10530" y="1728"/>
                  </a:lnTo>
                  <a:cubicBezTo>
                    <a:pt x="10726" y="1701"/>
                    <a:pt x="10878" y="1534"/>
                    <a:pt x="10878" y="1330"/>
                  </a:cubicBezTo>
                  <a:lnTo>
                    <a:pt x="10878" y="402"/>
                  </a:lnTo>
                  <a:cubicBezTo>
                    <a:pt x="10878" y="181"/>
                    <a:pt x="10698" y="0"/>
                    <a:pt x="10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0"/>
            <p:cNvSpPr/>
            <p:nvPr/>
          </p:nvSpPr>
          <p:spPr>
            <a:xfrm>
              <a:off x="973339" y="4512752"/>
              <a:ext cx="13173" cy="23918"/>
            </a:xfrm>
            <a:custGeom>
              <a:avLst/>
              <a:gdLst/>
              <a:ahLst/>
              <a:cxnLst/>
              <a:rect l="l" t="t" r="r" b="b"/>
              <a:pathLst>
                <a:path w="483" h="877" extrusionOk="0">
                  <a:moveTo>
                    <a:pt x="241" y="0"/>
                  </a:moveTo>
                  <a:cubicBezTo>
                    <a:pt x="107" y="0"/>
                    <a:pt x="0" y="107"/>
                    <a:pt x="0" y="241"/>
                  </a:cubicBezTo>
                  <a:lnTo>
                    <a:pt x="0" y="636"/>
                  </a:lnTo>
                  <a:cubicBezTo>
                    <a:pt x="0" y="768"/>
                    <a:pt x="107" y="877"/>
                    <a:pt x="241" y="877"/>
                  </a:cubicBezTo>
                  <a:cubicBezTo>
                    <a:pt x="374" y="877"/>
                    <a:pt x="482" y="768"/>
                    <a:pt x="482" y="636"/>
                  </a:cubicBezTo>
                  <a:lnTo>
                    <a:pt x="482" y="241"/>
                  </a:lnTo>
                  <a:cubicBezTo>
                    <a:pt x="482" y="107"/>
                    <a:pt x="374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0"/>
            <p:cNvSpPr/>
            <p:nvPr/>
          </p:nvSpPr>
          <p:spPr>
            <a:xfrm>
              <a:off x="927139" y="4512752"/>
              <a:ext cx="13200" cy="23918"/>
            </a:xfrm>
            <a:custGeom>
              <a:avLst/>
              <a:gdLst/>
              <a:ahLst/>
              <a:cxnLst/>
              <a:rect l="l" t="t" r="r" b="b"/>
              <a:pathLst>
                <a:path w="484" h="877" extrusionOk="0">
                  <a:moveTo>
                    <a:pt x="242" y="0"/>
                  </a:moveTo>
                  <a:cubicBezTo>
                    <a:pt x="109" y="0"/>
                    <a:pt x="1" y="107"/>
                    <a:pt x="1" y="241"/>
                  </a:cubicBezTo>
                  <a:lnTo>
                    <a:pt x="1" y="636"/>
                  </a:lnTo>
                  <a:cubicBezTo>
                    <a:pt x="1" y="768"/>
                    <a:pt x="109" y="877"/>
                    <a:pt x="242" y="877"/>
                  </a:cubicBezTo>
                  <a:cubicBezTo>
                    <a:pt x="375" y="877"/>
                    <a:pt x="483" y="768"/>
                    <a:pt x="483" y="636"/>
                  </a:cubicBezTo>
                  <a:lnTo>
                    <a:pt x="483" y="241"/>
                  </a:lnTo>
                  <a:cubicBezTo>
                    <a:pt x="483" y="107"/>
                    <a:pt x="375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70"/>
          <p:cNvGrpSpPr/>
          <p:nvPr/>
        </p:nvGrpSpPr>
        <p:grpSpPr>
          <a:xfrm>
            <a:off x="1047768" y="3273563"/>
            <a:ext cx="416382" cy="415674"/>
            <a:chOff x="770704" y="3460306"/>
            <a:chExt cx="449124" cy="448360"/>
          </a:xfrm>
        </p:grpSpPr>
        <p:sp>
          <p:nvSpPr>
            <p:cNvPr id="3137" name="Google Shape;3137;p70"/>
            <p:cNvSpPr/>
            <p:nvPr/>
          </p:nvSpPr>
          <p:spPr>
            <a:xfrm>
              <a:off x="770704" y="3460306"/>
              <a:ext cx="449124" cy="448360"/>
            </a:xfrm>
            <a:custGeom>
              <a:avLst/>
              <a:gdLst/>
              <a:ahLst/>
              <a:cxnLst/>
              <a:rect l="l" t="t" r="r" b="b"/>
              <a:pathLst>
                <a:path w="16468" h="16440" extrusionOk="0">
                  <a:moveTo>
                    <a:pt x="8233" y="482"/>
                  </a:moveTo>
                  <a:cubicBezTo>
                    <a:pt x="8236" y="482"/>
                    <a:pt x="8238" y="483"/>
                    <a:pt x="8241" y="486"/>
                  </a:cubicBezTo>
                  <a:lnTo>
                    <a:pt x="14620" y="4404"/>
                  </a:lnTo>
                  <a:cubicBezTo>
                    <a:pt x="14625" y="4407"/>
                    <a:pt x="14628" y="4411"/>
                    <a:pt x="14628" y="4417"/>
                  </a:cubicBezTo>
                  <a:lnTo>
                    <a:pt x="14628" y="5032"/>
                  </a:lnTo>
                  <a:lnTo>
                    <a:pt x="1838" y="5032"/>
                  </a:lnTo>
                  <a:lnTo>
                    <a:pt x="1838" y="4417"/>
                  </a:lnTo>
                  <a:cubicBezTo>
                    <a:pt x="1838" y="4411"/>
                    <a:pt x="1841" y="4407"/>
                    <a:pt x="1846" y="4404"/>
                  </a:cubicBezTo>
                  <a:lnTo>
                    <a:pt x="8224" y="486"/>
                  </a:lnTo>
                  <a:cubicBezTo>
                    <a:pt x="8227" y="483"/>
                    <a:pt x="8230" y="482"/>
                    <a:pt x="8233" y="482"/>
                  </a:cubicBezTo>
                  <a:close/>
                  <a:moveTo>
                    <a:pt x="4426" y="6699"/>
                  </a:moveTo>
                  <a:lnTo>
                    <a:pt x="4426" y="12314"/>
                  </a:lnTo>
                  <a:lnTo>
                    <a:pt x="2882" y="12314"/>
                  </a:lnTo>
                  <a:lnTo>
                    <a:pt x="2882" y="6699"/>
                  </a:lnTo>
                  <a:close/>
                  <a:moveTo>
                    <a:pt x="9006" y="6699"/>
                  </a:moveTo>
                  <a:lnTo>
                    <a:pt x="9006" y="12314"/>
                  </a:lnTo>
                  <a:lnTo>
                    <a:pt x="7460" y="12314"/>
                  </a:lnTo>
                  <a:lnTo>
                    <a:pt x="7460" y="6699"/>
                  </a:lnTo>
                  <a:close/>
                  <a:moveTo>
                    <a:pt x="4911" y="12794"/>
                  </a:moveTo>
                  <a:lnTo>
                    <a:pt x="4911" y="13548"/>
                  </a:lnTo>
                  <a:lnTo>
                    <a:pt x="2397" y="13548"/>
                  </a:lnTo>
                  <a:lnTo>
                    <a:pt x="2397" y="12794"/>
                  </a:lnTo>
                  <a:close/>
                  <a:moveTo>
                    <a:pt x="14119" y="5512"/>
                  </a:moveTo>
                  <a:lnTo>
                    <a:pt x="14119" y="6217"/>
                  </a:lnTo>
                  <a:lnTo>
                    <a:pt x="6532" y="6217"/>
                  </a:lnTo>
                  <a:cubicBezTo>
                    <a:pt x="6400" y="6217"/>
                    <a:pt x="6291" y="6326"/>
                    <a:pt x="6291" y="6458"/>
                  </a:cubicBezTo>
                  <a:cubicBezTo>
                    <a:pt x="6291" y="6591"/>
                    <a:pt x="6400" y="6699"/>
                    <a:pt x="6532" y="6699"/>
                  </a:cubicBezTo>
                  <a:lnTo>
                    <a:pt x="6980" y="6699"/>
                  </a:lnTo>
                  <a:lnTo>
                    <a:pt x="6980" y="12314"/>
                  </a:lnTo>
                  <a:lnTo>
                    <a:pt x="6895" y="12314"/>
                  </a:lnTo>
                  <a:cubicBezTo>
                    <a:pt x="6674" y="12314"/>
                    <a:pt x="6495" y="12493"/>
                    <a:pt x="6495" y="12715"/>
                  </a:cubicBezTo>
                  <a:lnTo>
                    <a:pt x="6495" y="13548"/>
                  </a:lnTo>
                  <a:lnTo>
                    <a:pt x="5393" y="13548"/>
                  </a:lnTo>
                  <a:lnTo>
                    <a:pt x="5393" y="12715"/>
                  </a:lnTo>
                  <a:cubicBezTo>
                    <a:pt x="5393" y="12493"/>
                    <a:pt x="5213" y="12314"/>
                    <a:pt x="4993" y="12314"/>
                  </a:cubicBezTo>
                  <a:lnTo>
                    <a:pt x="4908" y="12314"/>
                  </a:lnTo>
                  <a:lnTo>
                    <a:pt x="4908" y="6699"/>
                  </a:lnTo>
                  <a:lnTo>
                    <a:pt x="5421" y="6699"/>
                  </a:lnTo>
                  <a:cubicBezTo>
                    <a:pt x="5553" y="6699"/>
                    <a:pt x="5660" y="6591"/>
                    <a:pt x="5660" y="6458"/>
                  </a:cubicBezTo>
                  <a:cubicBezTo>
                    <a:pt x="5660" y="6326"/>
                    <a:pt x="5553" y="6217"/>
                    <a:pt x="5421" y="6217"/>
                  </a:cubicBezTo>
                  <a:lnTo>
                    <a:pt x="2348" y="6217"/>
                  </a:lnTo>
                  <a:lnTo>
                    <a:pt x="2348" y="5512"/>
                  </a:lnTo>
                  <a:close/>
                  <a:moveTo>
                    <a:pt x="9491" y="12794"/>
                  </a:moveTo>
                  <a:lnTo>
                    <a:pt x="9491" y="13548"/>
                  </a:lnTo>
                  <a:lnTo>
                    <a:pt x="6975" y="13548"/>
                  </a:lnTo>
                  <a:lnTo>
                    <a:pt x="6975" y="12794"/>
                  </a:lnTo>
                  <a:close/>
                  <a:moveTo>
                    <a:pt x="11558" y="6699"/>
                  </a:moveTo>
                  <a:lnTo>
                    <a:pt x="11558" y="12314"/>
                  </a:lnTo>
                  <a:lnTo>
                    <a:pt x="11473" y="12314"/>
                  </a:lnTo>
                  <a:cubicBezTo>
                    <a:pt x="11253" y="12314"/>
                    <a:pt x="11073" y="12493"/>
                    <a:pt x="11073" y="12715"/>
                  </a:cubicBezTo>
                  <a:lnTo>
                    <a:pt x="11073" y="13548"/>
                  </a:lnTo>
                  <a:lnTo>
                    <a:pt x="9971" y="13548"/>
                  </a:lnTo>
                  <a:lnTo>
                    <a:pt x="9971" y="12715"/>
                  </a:lnTo>
                  <a:cubicBezTo>
                    <a:pt x="9971" y="12493"/>
                    <a:pt x="9792" y="12314"/>
                    <a:pt x="9571" y="12314"/>
                  </a:cubicBezTo>
                  <a:lnTo>
                    <a:pt x="9486" y="12314"/>
                  </a:lnTo>
                  <a:lnTo>
                    <a:pt x="9486" y="6699"/>
                  </a:lnTo>
                  <a:close/>
                  <a:moveTo>
                    <a:pt x="14069" y="12794"/>
                  </a:moveTo>
                  <a:lnTo>
                    <a:pt x="14069" y="13548"/>
                  </a:lnTo>
                  <a:lnTo>
                    <a:pt x="11555" y="13548"/>
                  </a:lnTo>
                  <a:lnTo>
                    <a:pt x="11555" y="12794"/>
                  </a:lnTo>
                  <a:close/>
                  <a:moveTo>
                    <a:pt x="14952" y="14030"/>
                  </a:moveTo>
                  <a:lnTo>
                    <a:pt x="14952" y="14750"/>
                  </a:lnTo>
                  <a:lnTo>
                    <a:pt x="1514" y="14750"/>
                  </a:lnTo>
                  <a:lnTo>
                    <a:pt x="1514" y="14030"/>
                  </a:lnTo>
                  <a:close/>
                  <a:moveTo>
                    <a:pt x="15985" y="15239"/>
                  </a:moveTo>
                  <a:lnTo>
                    <a:pt x="15985" y="15959"/>
                  </a:lnTo>
                  <a:lnTo>
                    <a:pt x="481" y="15959"/>
                  </a:lnTo>
                  <a:lnTo>
                    <a:pt x="481" y="15239"/>
                  </a:lnTo>
                  <a:close/>
                  <a:moveTo>
                    <a:pt x="8233" y="1"/>
                  </a:moveTo>
                  <a:cubicBezTo>
                    <a:pt x="8143" y="1"/>
                    <a:pt x="8053" y="25"/>
                    <a:pt x="7972" y="74"/>
                  </a:cubicBezTo>
                  <a:lnTo>
                    <a:pt x="1594" y="3994"/>
                  </a:lnTo>
                  <a:cubicBezTo>
                    <a:pt x="1448" y="4083"/>
                    <a:pt x="1358" y="4245"/>
                    <a:pt x="1358" y="4417"/>
                  </a:cubicBezTo>
                  <a:lnTo>
                    <a:pt x="1358" y="5112"/>
                  </a:lnTo>
                  <a:cubicBezTo>
                    <a:pt x="1358" y="5333"/>
                    <a:pt x="1537" y="5512"/>
                    <a:pt x="1759" y="5512"/>
                  </a:cubicBezTo>
                  <a:lnTo>
                    <a:pt x="1867" y="5512"/>
                  </a:lnTo>
                  <a:lnTo>
                    <a:pt x="1867" y="6297"/>
                  </a:lnTo>
                  <a:cubicBezTo>
                    <a:pt x="1867" y="6519"/>
                    <a:pt x="2046" y="6699"/>
                    <a:pt x="2268" y="6699"/>
                  </a:cubicBezTo>
                  <a:lnTo>
                    <a:pt x="2400" y="6699"/>
                  </a:lnTo>
                  <a:lnTo>
                    <a:pt x="2400" y="12314"/>
                  </a:lnTo>
                  <a:lnTo>
                    <a:pt x="2317" y="12314"/>
                  </a:lnTo>
                  <a:cubicBezTo>
                    <a:pt x="2096" y="12314"/>
                    <a:pt x="1915" y="12493"/>
                    <a:pt x="1915" y="12715"/>
                  </a:cubicBezTo>
                  <a:lnTo>
                    <a:pt x="1915" y="13548"/>
                  </a:lnTo>
                  <a:lnTo>
                    <a:pt x="1435" y="13548"/>
                  </a:lnTo>
                  <a:cubicBezTo>
                    <a:pt x="1213" y="13548"/>
                    <a:pt x="1032" y="13728"/>
                    <a:pt x="1032" y="13950"/>
                  </a:cubicBezTo>
                  <a:lnTo>
                    <a:pt x="1032" y="14757"/>
                  </a:lnTo>
                  <a:lnTo>
                    <a:pt x="401" y="14757"/>
                  </a:lnTo>
                  <a:cubicBezTo>
                    <a:pt x="180" y="14757"/>
                    <a:pt x="1" y="14938"/>
                    <a:pt x="1" y="15159"/>
                  </a:cubicBezTo>
                  <a:lnTo>
                    <a:pt x="1" y="16039"/>
                  </a:lnTo>
                  <a:cubicBezTo>
                    <a:pt x="1" y="16261"/>
                    <a:pt x="180" y="16440"/>
                    <a:pt x="401" y="16440"/>
                  </a:cubicBezTo>
                  <a:lnTo>
                    <a:pt x="16065" y="16440"/>
                  </a:lnTo>
                  <a:cubicBezTo>
                    <a:pt x="16286" y="16440"/>
                    <a:pt x="16467" y="16261"/>
                    <a:pt x="16467" y="16039"/>
                  </a:cubicBezTo>
                  <a:lnTo>
                    <a:pt x="16467" y="15159"/>
                  </a:lnTo>
                  <a:cubicBezTo>
                    <a:pt x="16467" y="14938"/>
                    <a:pt x="16286" y="14757"/>
                    <a:pt x="16065" y="14757"/>
                  </a:cubicBezTo>
                  <a:lnTo>
                    <a:pt x="15434" y="14757"/>
                  </a:lnTo>
                  <a:lnTo>
                    <a:pt x="15434" y="13950"/>
                  </a:lnTo>
                  <a:cubicBezTo>
                    <a:pt x="15434" y="13728"/>
                    <a:pt x="15253" y="13548"/>
                    <a:pt x="15032" y="13548"/>
                  </a:cubicBezTo>
                  <a:lnTo>
                    <a:pt x="14551" y="13548"/>
                  </a:lnTo>
                  <a:lnTo>
                    <a:pt x="14551" y="12715"/>
                  </a:lnTo>
                  <a:cubicBezTo>
                    <a:pt x="14551" y="12493"/>
                    <a:pt x="14370" y="12314"/>
                    <a:pt x="14150" y="12314"/>
                  </a:cubicBezTo>
                  <a:lnTo>
                    <a:pt x="14066" y="12314"/>
                  </a:lnTo>
                  <a:lnTo>
                    <a:pt x="14066" y="10883"/>
                  </a:lnTo>
                  <a:cubicBezTo>
                    <a:pt x="14066" y="10750"/>
                    <a:pt x="13957" y="10642"/>
                    <a:pt x="13825" y="10642"/>
                  </a:cubicBezTo>
                  <a:cubicBezTo>
                    <a:pt x="13692" y="10642"/>
                    <a:pt x="13584" y="10750"/>
                    <a:pt x="13584" y="10883"/>
                  </a:cubicBezTo>
                  <a:lnTo>
                    <a:pt x="13584" y="12314"/>
                  </a:lnTo>
                  <a:lnTo>
                    <a:pt x="12040" y="12314"/>
                  </a:lnTo>
                  <a:lnTo>
                    <a:pt x="12040" y="6699"/>
                  </a:lnTo>
                  <a:lnTo>
                    <a:pt x="13584" y="6699"/>
                  </a:lnTo>
                  <a:lnTo>
                    <a:pt x="13584" y="9776"/>
                  </a:lnTo>
                  <a:cubicBezTo>
                    <a:pt x="13584" y="9910"/>
                    <a:pt x="13692" y="10017"/>
                    <a:pt x="13825" y="10017"/>
                  </a:cubicBezTo>
                  <a:cubicBezTo>
                    <a:pt x="13957" y="10017"/>
                    <a:pt x="14066" y="9910"/>
                    <a:pt x="14066" y="9776"/>
                  </a:cubicBezTo>
                  <a:lnTo>
                    <a:pt x="14066" y="6699"/>
                  </a:lnTo>
                  <a:lnTo>
                    <a:pt x="14198" y="6699"/>
                  </a:lnTo>
                  <a:cubicBezTo>
                    <a:pt x="14420" y="6699"/>
                    <a:pt x="14599" y="6519"/>
                    <a:pt x="14599" y="6297"/>
                  </a:cubicBezTo>
                  <a:lnTo>
                    <a:pt x="14599" y="5512"/>
                  </a:lnTo>
                  <a:lnTo>
                    <a:pt x="14708" y="5512"/>
                  </a:lnTo>
                  <a:cubicBezTo>
                    <a:pt x="14929" y="5512"/>
                    <a:pt x="15108" y="5333"/>
                    <a:pt x="15108" y="5112"/>
                  </a:cubicBezTo>
                  <a:lnTo>
                    <a:pt x="15108" y="4417"/>
                  </a:lnTo>
                  <a:cubicBezTo>
                    <a:pt x="15108" y="4245"/>
                    <a:pt x="15018" y="4083"/>
                    <a:pt x="14872" y="3994"/>
                  </a:cubicBezTo>
                  <a:lnTo>
                    <a:pt x="8494" y="74"/>
                  </a:lnTo>
                  <a:cubicBezTo>
                    <a:pt x="8413" y="25"/>
                    <a:pt x="8323" y="1"/>
                    <a:pt x="8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0"/>
            <p:cNvSpPr/>
            <p:nvPr/>
          </p:nvSpPr>
          <p:spPr>
            <a:xfrm>
              <a:off x="904258" y="3507242"/>
              <a:ext cx="181962" cy="76172"/>
            </a:xfrm>
            <a:custGeom>
              <a:avLst/>
              <a:gdLst/>
              <a:ahLst/>
              <a:cxnLst/>
              <a:rect l="l" t="t" r="r" b="b"/>
              <a:pathLst>
                <a:path w="6672" h="2793" extrusionOk="0">
                  <a:moveTo>
                    <a:pt x="3336" y="482"/>
                  </a:moveTo>
                  <a:cubicBezTo>
                    <a:pt x="3339" y="482"/>
                    <a:pt x="3342" y="483"/>
                    <a:pt x="3345" y="485"/>
                  </a:cubicBezTo>
                  <a:lnTo>
                    <a:pt x="6141" y="2282"/>
                  </a:lnTo>
                  <a:cubicBezTo>
                    <a:pt x="6147" y="2286"/>
                    <a:pt x="6150" y="2289"/>
                    <a:pt x="6147" y="2300"/>
                  </a:cubicBezTo>
                  <a:cubicBezTo>
                    <a:pt x="6144" y="2312"/>
                    <a:pt x="6140" y="2312"/>
                    <a:pt x="6132" y="2312"/>
                  </a:cubicBezTo>
                  <a:lnTo>
                    <a:pt x="540" y="2312"/>
                  </a:lnTo>
                  <a:cubicBezTo>
                    <a:pt x="533" y="2312"/>
                    <a:pt x="528" y="2312"/>
                    <a:pt x="525" y="2300"/>
                  </a:cubicBezTo>
                  <a:cubicBezTo>
                    <a:pt x="522" y="2289"/>
                    <a:pt x="525" y="2286"/>
                    <a:pt x="533" y="2282"/>
                  </a:cubicBezTo>
                  <a:lnTo>
                    <a:pt x="3327" y="485"/>
                  </a:lnTo>
                  <a:cubicBezTo>
                    <a:pt x="3330" y="483"/>
                    <a:pt x="3333" y="482"/>
                    <a:pt x="3336" y="482"/>
                  </a:cubicBezTo>
                  <a:close/>
                  <a:moveTo>
                    <a:pt x="3336" y="1"/>
                  </a:moveTo>
                  <a:cubicBezTo>
                    <a:pt x="3242" y="1"/>
                    <a:pt x="3149" y="27"/>
                    <a:pt x="3066" y="80"/>
                  </a:cubicBezTo>
                  <a:lnTo>
                    <a:pt x="272" y="1878"/>
                  </a:lnTo>
                  <a:cubicBezTo>
                    <a:pt x="84" y="1997"/>
                    <a:pt x="1" y="2222"/>
                    <a:pt x="64" y="2436"/>
                  </a:cubicBezTo>
                  <a:cubicBezTo>
                    <a:pt x="126" y="2650"/>
                    <a:pt x="317" y="2793"/>
                    <a:pt x="540" y="2793"/>
                  </a:cubicBezTo>
                  <a:lnTo>
                    <a:pt x="6132" y="2793"/>
                  </a:lnTo>
                  <a:cubicBezTo>
                    <a:pt x="6355" y="2793"/>
                    <a:pt x="6546" y="2650"/>
                    <a:pt x="6610" y="2436"/>
                  </a:cubicBezTo>
                  <a:cubicBezTo>
                    <a:pt x="6671" y="2222"/>
                    <a:pt x="6588" y="1997"/>
                    <a:pt x="6400" y="1878"/>
                  </a:cubicBezTo>
                  <a:lnTo>
                    <a:pt x="3606" y="80"/>
                  </a:lnTo>
                  <a:cubicBezTo>
                    <a:pt x="3524" y="27"/>
                    <a:pt x="3430" y="1"/>
                    <a:pt x="3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9" name="Google Shape;3139;p70"/>
          <p:cNvGrpSpPr/>
          <p:nvPr/>
        </p:nvGrpSpPr>
        <p:grpSpPr>
          <a:xfrm>
            <a:off x="1739725" y="3273361"/>
            <a:ext cx="416382" cy="415649"/>
            <a:chOff x="1517071" y="3460088"/>
            <a:chExt cx="449124" cy="448333"/>
          </a:xfrm>
        </p:grpSpPr>
        <p:sp>
          <p:nvSpPr>
            <p:cNvPr id="3140" name="Google Shape;3140;p70"/>
            <p:cNvSpPr/>
            <p:nvPr/>
          </p:nvSpPr>
          <p:spPr>
            <a:xfrm>
              <a:off x="1754505" y="3829739"/>
              <a:ext cx="13118" cy="22200"/>
            </a:xfrm>
            <a:custGeom>
              <a:avLst/>
              <a:gdLst/>
              <a:ahLst/>
              <a:cxnLst/>
              <a:rect l="l" t="t" r="r" b="b"/>
              <a:pathLst>
                <a:path w="481" h="814" extrusionOk="0">
                  <a:moveTo>
                    <a:pt x="240" y="0"/>
                  </a:moveTo>
                  <a:cubicBezTo>
                    <a:pt x="107" y="0"/>
                    <a:pt x="0" y="109"/>
                    <a:pt x="0" y="241"/>
                  </a:cubicBezTo>
                  <a:lnTo>
                    <a:pt x="0" y="574"/>
                  </a:lnTo>
                  <a:cubicBezTo>
                    <a:pt x="0" y="707"/>
                    <a:pt x="107" y="814"/>
                    <a:pt x="240" y="814"/>
                  </a:cubicBezTo>
                  <a:cubicBezTo>
                    <a:pt x="374" y="814"/>
                    <a:pt x="481" y="707"/>
                    <a:pt x="481" y="574"/>
                  </a:cubicBezTo>
                  <a:lnTo>
                    <a:pt x="481" y="241"/>
                  </a:lnTo>
                  <a:cubicBezTo>
                    <a:pt x="481" y="109"/>
                    <a:pt x="374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0"/>
            <p:cNvSpPr/>
            <p:nvPr/>
          </p:nvSpPr>
          <p:spPr>
            <a:xfrm>
              <a:off x="1715642" y="3829739"/>
              <a:ext cx="13118" cy="22200"/>
            </a:xfrm>
            <a:custGeom>
              <a:avLst/>
              <a:gdLst/>
              <a:ahLst/>
              <a:cxnLst/>
              <a:rect l="l" t="t" r="r" b="b"/>
              <a:pathLst>
                <a:path w="481" h="814" extrusionOk="0">
                  <a:moveTo>
                    <a:pt x="240" y="0"/>
                  </a:moveTo>
                  <a:cubicBezTo>
                    <a:pt x="107" y="0"/>
                    <a:pt x="0" y="109"/>
                    <a:pt x="0" y="241"/>
                  </a:cubicBezTo>
                  <a:lnTo>
                    <a:pt x="0" y="574"/>
                  </a:lnTo>
                  <a:cubicBezTo>
                    <a:pt x="0" y="707"/>
                    <a:pt x="107" y="814"/>
                    <a:pt x="240" y="814"/>
                  </a:cubicBezTo>
                  <a:cubicBezTo>
                    <a:pt x="374" y="814"/>
                    <a:pt x="481" y="707"/>
                    <a:pt x="481" y="574"/>
                  </a:cubicBezTo>
                  <a:lnTo>
                    <a:pt x="481" y="241"/>
                  </a:lnTo>
                  <a:cubicBezTo>
                    <a:pt x="481" y="109"/>
                    <a:pt x="374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0"/>
            <p:cNvSpPr/>
            <p:nvPr/>
          </p:nvSpPr>
          <p:spPr>
            <a:xfrm>
              <a:off x="1874204" y="3580278"/>
              <a:ext cx="55963" cy="55881"/>
            </a:xfrm>
            <a:custGeom>
              <a:avLst/>
              <a:gdLst/>
              <a:ahLst/>
              <a:cxnLst/>
              <a:rect l="l" t="t" r="r" b="b"/>
              <a:pathLst>
                <a:path w="2052" h="2049" extrusionOk="0">
                  <a:moveTo>
                    <a:pt x="1540" y="481"/>
                  </a:moveTo>
                  <a:cubicBezTo>
                    <a:pt x="1555" y="481"/>
                    <a:pt x="1569" y="494"/>
                    <a:pt x="1569" y="509"/>
                  </a:cubicBezTo>
                  <a:lnTo>
                    <a:pt x="1569" y="1540"/>
                  </a:lnTo>
                  <a:cubicBezTo>
                    <a:pt x="1569" y="1555"/>
                    <a:pt x="1555" y="1568"/>
                    <a:pt x="1540" y="1568"/>
                  </a:cubicBezTo>
                  <a:lnTo>
                    <a:pt x="510" y="1568"/>
                  </a:lnTo>
                  <a:cubicBezTo>
                    <a:pt x="495" y="1568"/>
                    <a:pt x="483" y="1555"/>
                    <a:pt x="483" y="1540"/>
                  </a:cubicBezTo>
                  <a:lnTo>
                    <a:pt x="483" y="509"/>
                  </a:lnTo>
                  <a:cubicBezTo>
                    <a:pt x="483" y="494"/>
                    <a:pt x="495" y="481"/>
                    <a:pt x="510" y="481"/>
                  </a:cubicBezTo>
                  <a:close/>
                  <a:moveTo>
                    <a:pt x="510" y="0"/>
                  </a:moveTo>
                  <a:cubicBezTo>
                    <a:pt x="230" y="0"/>
                    <a:pt x="1" y="228"/>
                    <a:pt x="1" y="509"/>
                  </a:cubicBezTo>
                  <a:lnTo>
                    <a:pt x="1" y="1540"/>
                  </a:lnTo>
                  <a:cubicBezTo>
                    <a:pt x="1" y="1820"/>
                    <a:pt x="230" y="2049"/>
                    <a:pt x="510" y="2049"/>
                  </a:cubicBezTo>
                  <a:lnTo>
                    <a:pt x="1540" y="2049"/>
                  </a:lnTo>
                  <a:cubicBezTo>
                    <a:pt x="1822" y="2049"/>
                    <a:pt x="2051" y="1820"/>
                    <a:pt x="2051" y="1540"/>
                  </a:cubicBezTo>
                  <a:lnTo>
                    <a:pt x="2051" y="509"/>
                  </a:lnTo>
                  <a:cubicBezTo>
                    <a:pt x="2051" y="228"/>
                    <a:pt x="1822" y="0"/>
                    <a:pt x="1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0"/>
            <p:cNvSpPr/>
            <p:nvPr/>
          </p:nvSpPr>
          <p:spPr>
            <a:xfrm>
              <a:off x="1874204" y="3660623"/>
              <a:ext cx="55963" cy="55909"/>
            </a:xfrm>
            <a:custGeom>
              <a:avLst/>
              <a:gdLst/>
              <a:ahLst/>
              <a:cxnLst/>
              <a:rect l="l" t="t" r="r" b="b"/>
              <a:pathLst>
                <a:path w="2052" h="2050" extrusionOk="0">
                  <a:moveTo>
                    <a:pt x="1540" y="481"/>
                  </a:moveTo>
                  <a:cubicBezTo>
                    <a:pt x="1555" y="481"/>
                    <a:pt x="1569" y="495"/>
                    <a:pt x="1569" y="510"/>
                  </a:cubicBezTo>
                  <a:lnTo>
                    <a:pt x="1569" y="1540"/>
                  </a:lnTo>
                  <a:cubicBezTo>
                    <a:pt x="1569" y="1555"/>
                    <a:pt x="1555" y="1569"/>
                    <a:pt x="1540" y="1569"/>
                  </a:cubicBezTo>
                  <a:lnTo>
                    <a:pt x="510" y="1569"/>
                  </a:lnTo>
                  <a:cubicBezTo>
                    <a:pt x="495" y="1569"/>
                    <a:pt x="483" y="1555"/>
                    <a:pt x="483" y="1540"/>
                  </a:cubicBezTo>
                  <a:lnTo>
                    <a:pt x="483" y="510"/>
                  </a:lnTo>
                  <a:cubicBezTo>
                    <a:pt x="483" y="495"/>
                    <a:pt x="495" y="481"/>
                    <a:pt x="510" y="481"/>
                  </a:cubicBezTo>
                  <a:close/>
                  <a:moveTo>
                    <a:pt x="510" y="1"/>
                  </a:moveTo>
                  <a:cubicBezTo>
                    <a:pt x="230" y="1"/>
                    <a:pt x="1" y="228"/>
                    <a:pt x="1" y="510"/>
                  </a:cubicBezTo>
                  <a:lnTo>
                    <a:pt x="1" y="1540"/>
                  </a:lnTo>
                  <a:cubicBezTo>
                    <a:pt x="1" y="1820"/>
                    <a:pt x="230" y="2049"/>
                    <a:pt x="510" y="2049"/>
                  </a:cubicBezTo>
                  <a:lnTo>
                    <a:pt x="1540" y="2049"/>
                  </a:lnTo>
                  <a:cubicBezTo>
                    <a:pt x="1822" y="2049"/>
                    <a:pt x="2051" y="1820"/>
                    <a:pt x="2051" y="1540"/>
                  </a:cubicBezTo>
                  <a:lnTo>
                    <a:pt x="2051" y="510"/>
                  </a:lnTo>
                  <a:cubicBezTo>
                    <a:pt x="2051" y="228"/>
                    <a:pt x="1822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0"/>
            <p:cNvSpPr/>
            <p:nvPr/>
          </p:nvSpPr>
          <p:spPr>
            <a:xfrm>
              <a:off x="1874204" y="3740995"/>
              <a:ext cx="55963" cy="55881"/>
            </a:xfrm>
            <a:custGeom>
              <a:avLst/>
              <a:gdLst/>
              <a:ahLst/>
              <a:cxnLst/>
              <a:rect l="l" t="t" r="r" b="b"/>
              <a:pathLst>
                <a:path w="2052" h="2049" extrusionOk="0">
                  <a:moveTo>
                    <a:pt x="1540" y="481"/>
                  </a:moveTo>
                  <a:cubicBezTo>
                    <a:pt x="1555" y="481"/>
                    <a:pt x="1569" y="494"/>
                    <a:pt x="1569" y="509"/>
                  </a:cubicBezTo>
                  <a:lnTo>
                    <a:pt x="1569" y="1540"/>
                  </a:lnTo>
                  <a:cubicBezTo>
                    <a:pt x="1569" y="1555"/>
                    <a:pt x="1555" y="1568"/>
                    <a:pt x="1540" y="1568"/>
                  </a:cubicBezTo>
                  <a:lnTo>
                    <a:pt x="510" y="1568"/>
                  </a:lnTo>
                  <a:cubicBezTo>
                    <a:pt x="495" y="1568"/>
                    <a:pt x="483" y="1555"/>
                    <a:pt x="483" y="1540"/>
                  </a:cubicBezTo>
                  <a:lnTo>
                    <a:pt x="483" y="509"/>
                  </a:lnTo>
                  <a:cubicBezTo>
                    <a:pt x="483" y="494"/>
                    <a:pt x="495" y="481"/>
                    <a:pt x="510" y="481"/>
                  </a:cubicBezTo>
                  <a:close/>
                  <a:moveTo>
                    <a:pt x="510" y="0"/>
                  </a:moveTo>
                  <a:cubicBezTo>
                    <a:pt x="230" y="0"/>
                    <a:pt x="1" y="228"/>
                    <a:pt x="1" y="509"/>
                  </a:cubicBezTo>
                  <a:lnTo>
                    <a:pt x="1" y="1540"/>
                  </a:lnTo>
                  <a:cubicBezTo>
                    <a:pt x="1" y="1820"/>
                    <a:pt x="230" y="2049"/>
                    <a:pt x="510" y="2049"/>
                  </a:cubicBezTo>
                  <a:lnTo>
                    <a:pt x="1540" y="2049"/>
                  </a:lnTo>
                  <a:cubicBezTo>
                    <a:pt x="1822" y="2049"/>
                    <a:pt x="2051" y="1820"/>
                    <a:pt x="2051" y="1540"/>
                  </a:cubicBezTo>
                  <a:lnTo>
                    <a:pt x="2051" y="509"/>
                  </a:lnTo>
                  <a:cubicBezTo>
                    <a:pt x="2051" y="228"/>
                    <a:pt x="1822" y="0"/>
                    <a:pt x="1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0"/>
            <p:cNvSpPr/>
            <p:nvPr/>
          </p:nvSpPr>
          <p:spPr>
            <a:xfrm>
              <a:off x="1874204" y="3821340"/>
              <a:ext cx="55963" cy="55909"/>
            </a:xfrm>
            <a:custGeom>
              <a:avLst/>
              <a:gdLst/>
              <a:ahLst/>
              <a:cxnLst/>
              <a:rect l="l" t="t" r="r" b="b"/>
              <a:pathLst>
                <a:path w="2052" h="2050" extrusionOk="0">
                  <a:moveTo>
                    <a:pt x="1540" y="481"/>
                  </a:moveTo>
                  <a:cubicBezTo>
                    <a:pt x="1555" y="481"/>
                    <a:pt x="1569" y="495"/>
                    <a:pt x="1569" y="510"/>
                  </a:cubicBezTo>
                  <a:lnTo>
                    <a:pt x="1569" y="1540"/>
                  </a:lnTo>
                  <a:cubicBezTo>
                    <a:pt x="1569" y="1555"/>
                    <a:pt x="1555" y="1569"/>
                    <a:pt x="1540" y="1569"/>
                  </a:cubicBezTo>
                  <a:lnTo>
                    <a:pt x="510" y="1569"/>
                  </a:lnTo>
                  <a:cubicBezTo>
                    <a:pt x="495" y="1569"/>
                    <a:pt x="483" y="1555"/>
                    <a:pt x="483" y="1540"/>
                  </a:cubicBezTo>
                  <a:lnTo>
                    <a:pt x="483" y="510"/>
                  </a:lnTo>
                  <a:cubicBezTo>
                    <a:pt x="483" y="495"/>
                    <a:pt x="495" y="481"/>
                    <a:pt x="510" y="481"/>
                  </a:cubicBezTo>
                  <a:close/>
                  <a:moveTo>
                    <a:pt x="510" y="1"/>
                  </a:moveTo>
                  <a:cubicBezTo>
                    <a:pt x="230" y="1"/>
                    <a:pt x="1" y="230"/>
                    <a:pt x="1" y="510"/>
                  </a:cubicBezTo>
                  <a:lnTo>
                    <a:pt x="1" y="1540"/>
                  </a:lnTo>
                  <a:cubicBezTo>
                    <a:pt x="1" y="1820"/>
                    <a:pt x="230" y="2049"/>
                    <a:pt x="510" y="2049"/>
                  </a:cubicBezTo>
                  <a:lnTo>
                    <a:pt x="1540" y="2049"/>
                  </a:lnTo>
                  <a:cubicBezTo>
                    <a:pt x="1822" y="2049"/>
                    <a:pt x="2051" y="1820"/>
                    <a:pt x="2051" y="1540"/>
                  </a:cubicBezTo>
                  <a:lnTo>
                    <a:pt x="2051" y="510"/>
                  </a:lnTo>
                  <a:cubicBezTo>
                    <a:pt x="2051" y="230"/>
                    <a:pt x="1822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0"/>
            <p:cNvSpPr/>
            <p:nvPr/>
          </p:nvSpPr>
          <p:spPr>
            <a:xfrm>
              <a:off x="1553098" y="3580278"/>
              <a:ext cx="55936" cy="55881"/>
            </a:xfrm>
            <a:custGeom>
              <a:avLst/>
              <a:gdLst/>
              <a:ahLst/>
              <a:cxnLst/>
              <a:rect l="l" t="t" r="r" b="b"/>
              <a:pathLst>
                <a:path w="2051" h="2049" extrusionOk="0">
                  <a:moveTo>
                    <a:pt x="1542" y="481"/>
                  </a:moveTo>
                  <a:cubicBezTo>
                    <a:pt x="1557" y="481"/>
                    <a:pt x="1569" y="494"/>
                    <a:pt x="1569" y="509"/>
                  </a:cubicBezTo>
                  <a:lnTo>
                    <a:pt x="1569" y="1540"/>
                  </a:lnTo>
                  <a:cubicBezTo>
                    <a:pt x="1569" y="1555"/>
                    <a:pt x="1557" y="1568"/>
                    <a:pt x="1542" y="1568"/>
                  </a:cubicBezTo>
                  <a:lnTo>
                    <a:pt x="511" y="1568"/>
                  </a:lnTo>
                  <a:cubicBezTo>
                    <a:pt x="495" y="1568"/>
                    <a:pt x="483" y="1555"/>
                    <a:pt x="483" y="1540"/>
                  </a:cubicBezTo>
                  <a:lnTo>
                    <a:pt x="483" y="509"/>
                  </a:lnTo>
                  <a:cubicBezTo>
                    <a:pt x="483" y="494"/>
                    <a:pt x="495" y="481"/>
                    <a:pt x="511" y="481"/>
                  </a:cubicBezTo>
                  <a:close/>
                  <a:moveTo>
                    <a:pt x="511" y="0"/>
                  </a:moveTo>
                  <a:cubicBezTo>
                    <a:pt x="230" y="0"/>
                    <a:pt x="1" y="228"/>
                    <a:pt x="1" y="509"/>
                  </a:cubicBezTo>
                  <a:lnTo>
                    <a:pt x="1" y="1540"/>
                  </a:lnTo>
                  <a:cubicBezTo>
                    <a:pt x="1" y="1820"/>
                    <a:pt x="230" y="2049"/>
                    <a:pt x="511" y="2049"/>
                  </a:cubicBezTo>
                  <a:lnTo>
                    <a:pt x="1542" y="2049"/>
                  </a:lnTo>
                  <a:cubicBezTo>
                    <a:pt x="1822" y="2049"/>
                    <a:pt x="2051" y="1820"/>
                    <a:pt x="2051" y="1540"/>
                  </a:cubicBezTo>
                  <a:lnTo>
                    <a:pt x="2051" y="509"/>
                  </a:lnTo>
                  <a:cubicBezTo>
                    <a:pt x="2051" y="228"/>
                    <a:pt x="1822" y="0"/>
                    <a:pt x="1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0"/>
            <p:cNvSpPr/>
            <p:nvPr/>
          </p:nvSpPr>
          <p:spPr>
            <a:xfrm>
              <a:off x="1553098" y="3660623"/>
              <a:ext cx="55936" cy="55909"/>
            </a:xfrm>
            <a:custGeom>
              <a:avLst/>
              <a:gdLst/>
              <a:ahLst/>
              <a:cxnLst/>
              <a:rect l="l" t="t" r="r" b="b"/>
              <a:pathLst>
                <a:path w="2051" h="2050" extrusionOk="0">
                  <a:moveTo>
                    <a:pt x="1542" y="481"/>
                  </a:moveTo>
                  <a:cubicBezTo>
                    <a:pt x="1557" y="481"/>
                    <a:pt x="1569" y="495"/>
                    <a:pt x="1569" y="510"/>
                  </a:cubicBezTo>
                  <a:lnTo>
                    <a:pt x="1569" y="1540"/>
                  </a:lnTo>
                  <a:cubicBezTo>
                    <a:pt x="1569" y="1555"/>
                    <a:pt x="1557" y="1569"/>
                    <a:pt x="1542" y="1569"/>
                  </a:cubicBezTo>
                  <a:lnTo>
                    <a:pt x="511" y="1569"/>
                  </a:lnTo>
                  <a:cubicBezTo>
                    <a:pt x="495" y="1569"/>
                    <a:pt x="483" y="1555"/>
                    <a:pt x="483" y="1540"/>
                  </a:cubicBezTo>
                  <a:lnTo>
                    <a:pt x="483" y="510"/>
                  </a:lnTo>
                  <a:cubicBezTo>
                    <a:pt x="483" y="495"/>
                    <a:pt x="495" y="481"/>
                    <a:pt x="511" y="481"/>
                  </a:cubicBezTo>
                  <a:close/>
                  <a:moveTo>
                    <a:pt x="511" y="1"/>
                  </a:moveTo>
                  <a:cubicBezTo>
                    <a:pt x="230" y="1"/>
                    <a:pt x="1" y="228"/>
                    <a:pt x="1" y="510"/>
                  </a:cubicBezTo>
                  <a:lnTo>
                    <a:pt x="1" y="1540"/>
                  </a:lnTo>
                  <a:cubicBezTo>
                    <a:pt x="1" y="1820"/>
                    <a:pt x="230" y="2049"/>
                    <a:pt x="511" y="2049"/>
                  </a:cubicBezTo>
                  <a:lnTo>
                    <a:pt x="1542" y="2049"/>
                  </a:lnTo>
                  <a:cubicBezTo>
                    <a:pt x="1822" y="2049"/>
                    <a:pt x="2051" y="1820"/>
                    <a:pt x="2051" y="1540"/>
                  </a:cubicBezTo>
                  <a:lnTo>
                    <a:pt x="2051" y="510"/>
                  </a:lnTo>
                  <a:cubicBezTo>
                    <a:pt x="2051" y="228"/>
                    <a:pt x="1822" y="1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0"/>
            <p:cNvSpPr/>
            <p:nvPr/>
          </p:nvSpPr>
          <p:spPr>
            <a:xfrm>
              <a:off x="1553098" y="3740995"/>
              <a:ext cx="55936" cy="55881"/>
            </a:xfrm>
            <a:custGeom>
              <a:avLst/>
              <a:gdLst/>
              <a:ahLst/>
              <a:cxnLst/>
              <a:rect l="l" t="t" r="r" b="b"/>
              <a:pathLst>
                <a:path w="2051" h="2049" extrusionOk="0">
                  <a:moveTo>
                    <a:pt x="1542" y="481"/>
                  </a:moveTo>
                  <a:cubicBezTo>
                    <a:pt x="1557" y="481"/>
                    <a:pt x="1569" y="494"/>
                    <a:pt x="1569" y="509"/>
                  </a:cubicBezTo>
                  <a:lnTo>
                    <a:pt x="1569" y="1540"/>
                  </a:lnTo>
                  <a:cubicBezTo>
                    <a:pt x="1569" y="1555"/>
                    <a:pt x="1557" y="1568"/>
                    <a:pt x="1542" y="1568"/>
                  </a:cubicBezTo>
                  <a:lnTo>
                    <a:pt x="511" y="1568"/>
                  </a:lnTo>
                  <a:cubicBezTo>
                    <a:pt x="495" y="1568"/>
                    <a:pt x="483" y="1555"/>
                    <a:pt x="483" y="1540"/>
                  </a:cubicBezTo>
                  <a:lnTo>
                    <a:pt x="483" y="509"/>
                  </a:lnTo>
                  <a:cubicBezTo>
                    <a:pt x="483" y="494"/>
                    <a:pt x="495" y="481"/>
                    <a:pt x="511" y="481"/>
                  </a:cubicBezTo>
                  <a:close/>
                  <a:moveTo>
                    <a:pt x="511" y="0"/>
                  </a:moveTo>
                  <a:cubicBezTo>
                    <a:pt x="230" y="0"/>
                    <a:pt x="1" y="228"/>
                    <a:pt x="1" y="509"/>
                  </a:cubicBezTo>
                  <a:lnTo>
                    <a:pt x="1" y="1540"/>
                  </a:lnTo>
                  <a:cubicBezTo>
                    <a:pt x="1" y="1820"/>
                    <a:pt x="230" y="2049"/>
                    <a:pt x="511" y="2049"/>
                  </a:cubicBezTo>
                  <a:lnTo>
                    <a:pt x="1542" y="2049"/>
                  </a:lnTo>
                  <a:cubicBezTo>
                    <a:pt x="1822" y="2049"/>
                    <a:pt x="2051" y="1820"/>
                    <a:pt x="2051" y="1540"/>
                  </a:cubicBezTo>
                  <a:lnTo>
                    <a:pt x="2051" y="509"/>
                  </a:lnTo>
                  <a:cubicBezTo>
                    <a:pt x="2051" y="228"/>
                    <a:pt x="1822" y="0"/>
                    <a:pt x="1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0"/>
            <p:cNvSpPr/>
            <p:nvPr/>
          </p:nvSpPr>
          <p:spPr>
            <a:xfrm>
              <a:off x="1553098" y="3821340"/>
              <a:ext cx="55936" cy="55909"/>
            </a:xfrm>
            <a:custGeom>
              <a:avLst/>
              <a:gdLst/>
              <a:ahLst/>
              <a:cxnLst/>
              <a:rect l="l" t="t" r="r" b="b"/>
              <a:pathLst>
                <a:path w="2051" h="2050" extrusionOk="0">
                  <a:moveTo>
                    <a:pt x="1542" y="481"/>
                  </a:moveTo>
                  <a:cubicBezTo>
                    <a:pt x="1557" y="481"/>
                    <a:pt x="1569" y="495"/>
                    <a:pt x="1569" y="510"/>
                  </a:cubicBezTo>
                  <a:lnTo>
                    <a:pt x="1569" y="1540"/>
                  </a:lnTo>
                  <a:cubicBezTo>
                    <a:pt x="1569" y="1555"/>
                    <a:pt x="1557" y="1569"/>
                    <a:pt x="1542" y="1569"/>
                  </a:cubicBezTo>
                  <a:lnTo>
                    <a:pt x="511" y="1569"/>
                  </a:lnTo>
                  <a:cubicBezTo>
                    <a:pt x="495" y="1569"/>
                    <a:pt x="483" y="1555"/>
                    <a:pt x="483" y="1540"/>
                  </a:cubicBezTo>
                  <a:lnTo>
                    <a:pt x="483" y="510"/>
                  </a:lnTo>
                  <a:cubicBezTo>
                    <a:pt x="483" y="495"/>
                    <a:pt x="495" y="481"/>
                    <a:pt x="511" y="481"/>
                  </a:cubicBezTo>
                  <a:close/>
                  <a:moveTo>
                    <a:pt x="511" y="1"/>
                  </a:moveTo>
                  <a:cubicBezTo>
                    <a:pt x="230" y="1"/>
                    <a:pt x="1" y="230"/>
                    <a:pt x="1" y="510"/>
                  </a:cubicBezTo>
                  <a:lnTo>
                    <a:pt x="1" y="1540"/>
                  </a:lnTo>
                  <a:cubicBezTo>
                    <a:pt x="1" y="1820"/>
                    <a:pt x="230" y="2049"/>
                    <a:pt x="511" y="2049"/>
                  </a:cubicBezTo>
                  <a:lnTo>
                    <a:pt x="1542" y="2049"/>
                  </a:lnTo>
                  <a:cubicBezTo>
                    <a:pt x="1822" y="2049"/>
                    <a:pt x="2051" y="1820"/>
                    <a:pt x="2051" y="1540"/>
                  </a:cubicBezTo>
                  <a:lnTo>
                    <a:pt x="2051" y="510"/>
                  </a:lnTo>
                  <a:cubicBezTo>
                    <a:pt x="2051" y="230"/>
                    <a:pt x="1822" y="1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0"/>
            <p:cNvSpPr/>
            <p:nvPr/>
          </p:nvSpPr>
          <p:spPr>
            <a:xfrm>
              <a:off x="1653515" y="3578096"/>
              <a:ext cx="18436" cy="18109"/>
            </a:xfrm>
            <a:custGeom>
              <a:avLst/>
              <a:gdLst/>
              <a:ahLst/>
              <a:cxnLst/>
              <a:rect l="l" t="t" r="r" b="b"/>
              <a:pathLst>
                <a:path w="676" h="664" extrusionOk="0">
                  <a:moveTo>
                    <a:pt x="402" y="0"/>
                  </a:moveTo>
                  <a:cubicBezTo>
                    <a:pt x="326" y="0"/>
                    <a:pt x="251" y="36"/>
                    <a:pt x="205" y="103"/>
                  </a:cubicBezTo>
                  <a:lnTo>
                    <a:pt x="77" y="284"/>
                  </a:lnTo>
                  <a:cubicBezTo>
                    <a:pt x="0" y="393"/>
                    <a:pt x="27" y="543"/>
                    <a:pt x="136" y="619"/>
                  </a:cubicBezTo>
                  <a:cubicBezTo>
                    <a:pt x="178" y="648"/>
                    <a:pt x="226" y="663"/>
                    <a:pt x="275" y="663"/>
                  </a:cubicBezTo>
                  <a:cubicBezTo>
                    <a:pt x="350" y="663"/>
                    <a:pt x="425" y="627"/>
                    <a:pt x="472" y="561"/>
                  </a:cubicBezTo>
                  <a:lnTo>
                    <a:pt x="598" y="378"/>
                  </a:lnTo>
                  <a:cubicBezTo>
                    <a:pt x="675" y="270"/>
                    <a:pt x="648" y="119"/>
                    <a:pt x="540" y="44"/>
                  </a:cubicBezTo>
                  <a:cubicBezTo>
                    <a:pt x="498" y="14"/>
                    <a:pt x="450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0"/>
            <p:cNvSpPr/>
            <p:nvPr/>
          </p:nvSpPr>
          <p:spPr>
            <a:xfrm>
              <a:off x="1662024" y="3580551"/>
              <a:ext cx="29891" cy="34500"/>
            </a:xfrm>
            <a:custGeom>
              <a:avLst/>
              <a:gdLst/>
              <a:ahLst/>
              <a:cxnLst/>
              <a:rect l="l" t="t" r="r" b="b"/>
              <a:pathLst>
                <a:path w="1096" h="1265" extrusionOk="0">
                  <a:moveTo>
                    <a:pt x="823" y="1"/>
                  </a:moveTo>
                  <a:cubicBezTo>
                    <a:pt x="747" y="1"/>
                    <a:pt x="673" y="37"/>
                    <a:pt x="625" y="103"/>
                  </a:cubicBezTo>
                  <a:lnTo>
                    <a:pt x="77" y="886"/>
                  </a:lnTo>
                  <a:cubicBezTo>
                    <a:pt x="0" y="995"/>
                    <a:pt x="27" y="1144"/>
                    <a:pt x="136" y="1221"/>
                  </a:cubicBezTo>
                  <a:cubicBezTo>
                    <a:pt x="178" y="1251"/>
                    <a:pt x="226" y="1265"/>
                    <a:pt x="274" y="1265"/>
                  </a:cubicBezTo>
                  <a:cubicBezTo>
                    <a:pt x="350" y="1265"/>
                    <a:pt x="423" y="1228"/>
                    <a:pt x="472" y="1162"/>
                  </a:cubicBezTo>
                  <a:lnTo>
                    <a:pt x="1020" y="379"/>
                  </a:lnTo>
                  <a:cubicBezTo>
                    <a:pt x="1095" y="270"/>
                    <a:pt x="1070" y="121"/>
                    <a:pt x="961" y="44"/>
                  </a:cubicBezTo>
                  <a:cubicBezTo>
                    <a:pt x="919" y="15"/>
                    <a:pt x="871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0"/>
            <p:cNvSpPr/>
            <p:nvPr/>
          </p:nvSpPr>
          <p:spPr>
            <a:xfrm>
              <a:off x="1722542" y="3653886"/>
              <a:ext cx="18382" cy="18109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399" y="0"/>
                  </a:moveTo>
                  <a:cubicBezTo>
                    <a:pt x="324" y="0"/>
                    <a:pt x="250" y="36"/>
                    <a:pt x="203" y="103"/>
                  </a:cubicBezTo>
                  <a:lnTo>
                    <a:pt x="75" y="284"/>
                  </a:lnTo>
                  <a:cubicBezTo>
                    <a:pt x="0" y="394"/>
                    <a:pt x="26" y="543"/>
                    <a:pt x="134" y="620"/>
                  </a:cubicBezTo>
                  <a:cubicBezTo>
                    <a:pt x="176" y="648"/>
                    <a:pt x="225" y="663"/>
                    <a:pt x="273" y="663"/>
                  </a:cubicBezTo>
                  <a:cubicBezTo>
                    <a:pt x="348" y="663"/>
                    <a:pt x="423" y="627"/>
                    <a:pt x="470" y="561"/>
                  </a:cubicBezTo>
                  <a:lnTo>
                    <a:pt x="597" y="379"/>
                  </a:lnTo>
                  <a:cubicBezTo>
                    <a:pt x="673" y="270"/>
                    <a:pt x="646" y="120"/>
                    <a:pt x="538" y="44"/>
                  </a:cubicBezTo>
                  <a:cubicBezTo>
                    <a:pt x="496" y="14"/>
                    <a:pt x="44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0"/>
            <p:cNvSpPr/>
            <p:nvPr/>
          </p:nvSpPr>
          <p:spPr>
            <a:xfrm>
              <a:off x="1731024" y="3656341"/>
              <a:ext cx="29918" cy="34500"/>
            </a:xfrm>
            <a:custGeom>
              <a:avLst/>
              <a:gdLst/>
              <a:ahLst/>
              <a:cxnLst/>
              <a:rect l="l" t="t" r="r" b="b"/>
              <a:pathLst>
                <a:path w="1097" h="1265" extrusionOk="0">
                  <a:moveTo>
                    <a:pt x="823" y="1"/>
                  </a:moveTo>
                  <a:cubicBezTo>
                    <a:pt x="747" y="1"/>
                    <a:pt x="672" y="37"/>
                    <a:pt x="625" y="103"/>
                  </a:cubicBezTo>
                  <a:lnTo>
                    <a:pt x="76" y="885"/>
                  </a:lnTo>
                  <a:cubicBezTo>
                    <a:pt x="1" y="995"/>
                    <a:pt x="27" y="1144"/>
                    <a:pt x="135" y="1221"/>
                  </a:cubicBezTo>
                  <a:cubicBezTo>
                    <a:pt x="177" y="1251"/>
                    <a:pt x="225" y="1265"/>
                    <a:pt x="274" y="1265"/>
                  </a:cubicBezTo>
                  <a:cubicBezTo>
                    <a:pt x="349" y="1265"/>
                    <a:pt x="424" y="1229"/>
                    <a:pt x="471" y="1162"/>
                  </a:cubicBezTo>
                  <a:lnTo>
                    <a:pt x="1019" y="379"/>
                  </a:lnTo>
                  <a:cubicBezTo>
                    <a:pt x="1096" y="271"/>
                    <a:pt x="1069" y="122"/>
                    <a:pt x="961" y="45"/>
                  </a:cubicBezTo>
                  <a:cubicBezTo>
                    <a:pt x="919" y="15"/>
                    <a:pt x="871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0"/>
            <p:cNvSpPr/>
            <p:nvPr/>
          </p:nvSpPr>
          <p:spPr>
            <a:xfrm>
              <a:off x="1517071" y="3460088"/>
              <a:ext cx="449124" cy="448333"/>
            </a:xfrm>
            <a:custGeom>
              <a:avLst/>
              <a:gdLst/>
              <a:ahLst/>
              <a:cxnLst/>
              <a:rect l="l" t="t" r="r" b="b"/>
              <a:pathLst>
                <a:path w="16468" h="16439" extrusionOk="0">
                  <a:moveTo>
                    <a:pt x="6761" y="1714"/>
                  </a:moveTo>
                  <a:lnTo>
                    <a:pt x="6761" y="1884"/>
                  </a:lnTo>
                  <a:cubicBezTo>
                    <a:pt x="6761" y="2069"/>
                    <a:pt x="6913" y="2220"/>
                    <a:pt x="7099" y="2220"/>
                  </a:cubicBezTo>
                  <a:lnTo>
                    <a:pt x="7486" y="2220"/>
                  </a:lnTo>
                  <a:lnTo>
                    <a:pt x="7486" y="2242"/>
                  </a:lnTo>
                  <a:lnTo>
                    <a:pt x="4422" y="2242"/>
                  </a:lnTo>
                  <a:lnTo>
                    <a:pt x="4422" y="1714"/>
                  </a:lnTo>
                  <a:close/>
                  <a:moveTo>
                    <a:pt x="12052" y="1714"/>
                  </a:moveTo>
                  <a:lnTo>
                    <a:pt x="12052" y="2242"/>
                  </a:lnTo>
                  <a:lnTo>
                    <a:pt x="8980" y="2242"/>
                  </a:lnTo>
                  <a:lnTo>
                    <a:pt x="8980" y="2220"/>
                  </a:lnTo>
                  <a:lnTo>
                    <a:pt x="9369" y="2220"/>
                  </a:lnTo>
                  <a:cubicBezTo>
                    <a:pt x="9554" y="2220"/>
                    <a:pt x="9705" y="2069"/>
                    <a:pt x="9705" y="1884"/>
                  </a:cubicBezTo>
                  <a:lnTo>
                    <a:pt x="9705" y="1714"/>
                  </a:lnTo>
                  <a:close/>
                  <a:moveTo>
                    <a:pt x="8500" y="483"/>
                  </a:moveTo>
                  <a:lnTo>
                    <a:pt x="8500" y="870"/>
                  </a:lnTo>
                  <a:cubicBezTo>
                    <a:pt x="8500" y="1057"/>
                    <a:pt x="8650" y="1208"/>
                    <a:pt x="8836" y="1208"/>
                  </a:cubicBezTo>
                  <a:lnTo>
                    <a:pt x="9224" y="1208"/>
                  </a:lnTo>
                  <a:lnTo>
                    <a:pt x="9224" y="1739"/>
                  </a:lnTo>
                  <a:lnTo>
                    <a:pt x="8836" y="1739"/>
                  </a:lnTo>
                  <a:cubicBezTo>
                    <a:pt x="8650" y="1739"/>
                    <a:pt x="8500" y="1890"/>
                    <a:pt x="8500" y="2077"/>
                  </a:cubicBezTo>
                  <a:lnTo>
                    <a:pt x="8500" y="2464"/>
                  </a:lnTo>
                  <a:lnTo>
                    <a:pt x="7968" y="2464"/>
                  </a:lnTo>
                  <a:lnTo>
                    <a:pt x="7968" y="2077"/>
                  </a:lnTo>
                  <a:cubicBezTo>
                    <a:pt x="7968" y="1890"/>
                    <a:pt x="7817" y="1739"/>
                    <a:pt x="7631" y="1739"/>
                  </a:cubicBezTo>
                  <a:lnTo>
                    <a:pt x="7243" y="1739"/>
                  </a:lnTo>
                  <a:lnTo>
                    <a:pt x="7243" y="1208"/>
                  </a:lnTo>
                  <a:lnTo>
                    <a:pt x="7631" y="1208"/>
                  </a:lnTo>
                  <a:cubicBezTo>
                    <a:pt x="7817" y="1208"/>
                    <a:pt x="7968" y="1057"/>
                    <a:pt x="7968" y="870"/>
                  </a:cubicBezTo>
                  <a:lnTo>
                    <a:pt x="7968" y="483"/>
                  </a:lnTo>
                  <a:close/>
                  <a:moveTo>
                    <a:pt x="11781" y="2723"/>
                  </a:moveTo>
                  <a:lnTo>
                    <a:pt x="11781" y="3262"/>
                  </a:lnTo>
                  <a:lnTo>
                    <a:pt x="9501" y="3262"/>
                  </a:lnTo>
                  <a:cubicBezTo>
                    <a:pt x="9500" y="3262"/>
                    <a:pt x="9498" y="3264"/>
                    <a:pt x="9497" y="3264"/>
                  </a:cubicBezTo>
                  <a:cubicBezTo>
                    <a:pt x="9495" y="3264"/>
                    <a:pt x="9494" y="3262"/>
                    <a:pt x="9491" y="3262"/>
                  </a:cubicBezTo>
                  <a:lnTo>
                    <a:pt x="6975" y="3262"/>
                  </a:lnTo>
                  <a:cubicBezTo>
                    <a:pt x="6974" y="3262"/>
                    <a:pt x="6972" y="3264"/>
                    <a:pt x="6971" y="3264"/>
                  </a:cubicBezTo>
                  <a:cubicBezTo>
                    <a:pt x="6969" y="3264"/>
                    <a:pt x="6968" y="3262"/>
                    <a:pt x="6965" y="3262"/>
                  </a:cubicBezTo>
                  <a:lnTo>
                    <a:pt x="4693" y="3262"/>
                  </a:lnTo>
                  <a:lnTo>
                    <a:pt x="4693" y="2723"/>
                  </a:lnTo>
                  <a:lnTo>
                    <a:pt x="7507" y="2723"/>
                  </a:lnTo>
                  <a:cubicBezTo>
                    <a:pt x="7554" y="2853"/>
                    <a:pt x="7679" y="2946"/>
                    <a:pt x="7823" y="2946"/>
                  </a:cubicBezTo>
                  <a:lnTo>
                    <a:pt x="8644" y="2946"/>
                  </a:lnTo>
                  <a:cubicBezTo>
                    <a:pt x="8789" y="2946"/>
                    <a:pt x="8914" y="2853"/>
                    <a:pt x="8961" y="2723"/>
                  </a:cubicBezTo>
                  <a:close/>
                  <a:moveTo>
                    <a:pt x="6725" y="3744"/>
                  </a:moveTo>
                  <a:lnTo>
                    <a:pt x="6725" y="6076"/>
                  </a:lnTo>
                  <a:lnTo>
                    <a:pt x="4693" y="6076"/>
                  </a:lnTo>
                  <a:lnTo>
                    <a:pt x="4693" y="3744"/>
                  </a:lnTo>
                  <a:close/>
                  <a:moveTo>
                    <a:pt x="9251" y="3744"/>
                  </a:moveTo>
                  <a:lnTo>
                    <a:pt x="9251" y="6076"/>
                  </a:lnTo>
                  <a:lnTo>
                    <a:pt x="7216" y="6076"/>
                  </a:lnTo>
                  <a:lnTo>
                    <a:pt x="7216" y="3744"/>
                  </a:lnTo>
                  <a:close/>
                  <a:moveTo>
                    <a:pt x="11773" y="3744"/>
                  </a:moveTo>
                  <a:lnTo>
                    <a:pt x="11773" y="6076"/>
                  </a:lnTo>
                  <a:lnTo>
                    <a:pt x="9743" y="6076"/>
                  </a:lnTo>
                  <a:lnTo>
                    <a:pt x="9743" y="3744"/>
                  </a:lnTo>
                  <a:close/>
                  <a:moveTo>
                    <a:pt x="6725" y="6557"/>
                  </a:moveTo>
                  <a:lnTo>
                    <a:pt x="6725" y="8889"/>
                  </a:lnTo>
                  <a:lnTo>
                    <a:pt x="4693" y="8889"/>
                  </a:lnTo>
                  <a:lnTo>
                    <a:pt x="4693" y="6557"/>
                  </a:lnTo>
                  <a:close/>
                  <a:moveTo>
                    <a:pt x="9251" y="6557"/>
                  </a:moveTo>
                  <a:lnTo>
                    <a:pt x="9251" y="8889"/>
                  </a:lnTo>
                  <a:lnTo>
                    <a:pt x="7216" y="8889"/>
                  </a:lnTo>
                  <a:lnTo>
                    <a:pt x="7216" y="6557"/>
                  </a:lnTo>
                  <a:close/>
                  <a:moveTo>
                    <a:pt x="11773" y="6558"/>
                  </a:moveTo>
                  <a:lnTo>
                    <a:pt x="11773" y="8889"/>
                  </a:lnTo>
                  <a:lnTo>
                    <a:pt x="9743" y="8889"/>
                  </a:lnTo>
                  <a:lnTo>
                    <a:pt x="9743" y="6558"/>
                  </a:lnTo>
                  <a:close/>
                  <a:moveTo>
                    <a:pt x="7994" y="11599"/>
                  </a:moveTo>
                  <a:lnTo>
                    <a:pt x="7994" y="15958"/>
                  </a:lnTo>
                  <a:lnTo>
                    <a:pt x="6242" y="15958"/>
                  </a:lnTo>
                  <a:lnTo>
                    <a:pt x="6242" y="11599"/>
                  </a:lnTo>
                  <a:close/>
                  <a:moveTo>
                    <a:pt x="10226" y="11599"/>
                  </a:moveTo>
                  <a:lnTo>
                    <a:pt x="10226" y="15958"/>
                  </a:lnTo>
                  <a:lnTo>
                    <a:pt x="8474" y="15958"/>
                  </a:lnTo>
                  <a:lnTo>
                    <a:pt x="8474" y="11599"/>
                  </a:lnTo>
                  <a:close/>
                  <a:moveTo>
                    <a:pt x="11775" y="9371"/>
                  </a:moveTo>
                  <a:lnTo>
                    <a:pt x="11775" y="15958"/>
                  </a:lnTo>
                  <a:lnTo>
                    <a:pt x="10708" y="15958"/>
                  </a:lnTo>
                  <a:lnTo>
                    <a:pt x="10708" y="11584"/>
                  </a:lnTo>
                  <a:lnTo>
                    <a:pt x="10732" y="11584"/>
                  </a:lnTo>
                  <a:cubicBezTo>
                    <a:pt x="10940" y="11584"/>
                    <a:pt x="11109" y="11415"/>
                    <a:pt x="11109" y="11209"/>
                  </a:cubicBezTo>
                  <a:lnTo>
                    <a:pt x="11109" y="10579"/>
                  </a:lnTo>
                  <a:cubicBezTo>
                    <a:pt x="11109" y="10371"/>
                    <a:pt x="10940" y="10204"/>
                    <a:pt x="10732" y="10204"/>
                  </a:cubicBezTo>
                  <a:lnTo>
                    <a:pt x="8073" y="10204"/>
                  </a:lnTo>
                  <a:cubicBezTo>
                    <a:pt x="7941" y="10204"/>
                    <a:pt x="7832" y="10311"/>
                    <a:pt x="7832" y="10443"/>
                  </a:cubicBezTo>
                  <a:cubicBezTo>
                    <a:pt x="7832" y="10576"/>
                    <a:pt x="7941" y="10684"/>
                    <a:pt x="8073" y="10684"/>
                  </a:cubicBezTo>
                  <a:lnTo>
                    <a:pt x="10628" y="10684"/>
                  </a:lnTo>
                  <a:lnTo>
                    <a:pt x="10628" y="11103"/>
                  </a:lnTo>
                  <a:lnTo>
                    <a:pt x="5839" y="11103"/>
                  </a:lnTo>
                  <a:lnTo>
                    <a:pt x="5839" y="10684"/>
                  </a:lnTo>
                  <a:lnTo>
                    <a:pt x="6965" y="10684"/>
                  </a:lnTo>
                  <a:cubicBezTo>
                    <a:pt x="7099" y="10684"/>
                    <a:pt x="7206" y="10576"/>
                    <a:pt x="7206" y="10443"/>
                  </a:cubicBezTo>
                  <a:cubicBezTo>
                    <a:pt x="7206" y="10311"/>
                    <a:pt x="7099" y="10204"/>
                    <a:pt x="6965" y="10204"/>
                  </a:cubicBezTo>
                  <a:lnTo>
                    <a:pt x="5734" y="10204"/>
                  </a:lnTo>
                  <a:cubicBezTo>
                    <a:pt x="5528" y="10204"/>
                    <a:pt x="5359" y="10371"/>
                    <a:pt x="5359" y="10579"/>
                  </a:cubicBezTo>
                  <a:lnTo>
                    <a:pt x="5359" y="11209"/>
                  </a:lnTo>
                  <a:cubicBezTo>
                    <a:pt x="5359" y="11415"/>
                    <a:pt x="5528" y="11584"/>
                    <a:pt x="5734" y="11584"/>
                  </a:cubicBezTo>
                  <a:lnTo>
                    <a:pt x="5760" y="11584"/>
                  </a:lnTo>
                  <a:lnTo>
                    <a:pt x="5760" y="15958"/>
                  </a:lnTo>
                  <a:lnTo>
                    <a:pt x="4693" y="15958"/>
                  </a:lnTo>
                  <a:lnTo>
                    <a:pt x="4693" y="9371"/>
                  </a:lnTo>
                  <a:close/>
                  <a:moveTo>
                    <a:pt x="15985" y="3744"/>
                  </a:moveTo>
                  <a:lnTo>
                    <a:pt x="15985" y="15958"/>
                  </a:lnTo>
                  <a:lnTo>
                    <a:pt x="12261" y="15958"/>
                  </a:lnTo>
                  <a:lnTo>
                    <a:pt x="12261" y="3744"/>
                  </a:lnTo>
                  <a:close/>
                  <a:moveTo>
                    <a:pt x="7823" y="1"/>
                  </a:moveTo>
                  <a:cubicBezTo>
                    <a:pt x="7638" y="1"/>
                    <a:pt x="7487" y="153"/>
                    <a:pt x="7487" y="338"/>
                  </a:cubicBezTo>
                  <a:lnTo>
                    <a:pt x="7487" y="727"/>
                  </a:lnTo>
                  <a:lnTo>
                    <a:pt x="7099" y="727"/>
                  </a:lnTo>
                  <a:cubicBezTo>
                    <a:pt x="6913" y="727"/>
                    <a:pt x="6761" y="878"/>
                    <a:pt x="6761" y="1063"/>
                  </a:cubicBezTo>
                  <a:lnTo>
                    <a:pt x="6761" y="1233"/>
                  </a:lnTo>
                  <a:lnTo>
                    <a:pt x="4342" y="1233"/>
                  </a:lnTo>
                  <a:cubicBezTo>
                    <a:pt x="4121" y="1233"/>
                    <a:pt x="3941" y="1412"/>
                    <a:pt x="3941" y="1634"/>
                  </a:cubicBezTo>
                  <a:lnTo>
                    <a:pt x="3941" y="2322"/>
                  </a:lnTo>
                  <a:cubicBezTo>
                    <a:pt x="3941" y="2497"/>
                    <a:pt x="4054" y="2648"/>
                    <a:pt x="4212" y="2700"/>
                  </a:cubicBezTo>
                  <a:lnTo>
                    <a:pt x="4212" y="3262"/>
                  </a:lnTo>
                  <a:lnTo>
                    <a:pt x="434" y="3262"/>
                  </a:lnTo>
                  <a:cubicBezTo>
                    <a:pt x="195" y="3262"/>
                    <a:pt x="1" y="3458"/>
                    <a:pt x="1" y="3696"/>
                  </a:cubicBezTo>
                  <a:lnTo>
                    <a:pt x="1" y="4749"/>
                  </a:lnTo>
                  <a:cubicBezTo>
                    <a:pt x="1" y="4882"/>
                    <a:pt x="108" y="4990"/>
                    <a:pt x="242" y="4990"/>
                  </a:cubicBezTo>
                  <a:cubicBezTo>
                    <a:pt x="374" y="4990"/>
                    <a:pt x="481" y="4882"/>
                    <a:pt x="481" y="4749"/>
                  </a:cubicBezTo>
                  <a:lnTo>
                    <a:pt x="481" y="3744"/>
                  </a:lnTo>
                  <a:lnTo>
                    <a:pt x="4211" y="3744"/>
                  </a:lnTo>
                  <a:lnTo>
                    <a:pt x="4209" y="6317"/>
                  </a:lnTo>
                  <a:lnTo>
                    <a:pt x="4209" y="9130"/>
                  </a:lnTo>
                  <a:cubicBezTo>
                    <a:pt x="4209" y="9143"/>
                    <a:pt x="4211" y="9155"/>
                    <a:pt x="4212" y="9167"/>
                  </a:cubicBezTo>
                  <a:lnTo>
                    <a:pt x="4212" y="15958"/>
                  </a:lnTo>
                  <a:lnTo>
                    <a:pt x="481" y="15958"/>
                  </a:lnTo>
                  <a:lnTo>
                    <a:pt x="481" y="5865"/>
                  </a:lnTo>
                  <a:cubicBezTo>
                    <a:pt x="481" y="5733"/>
                    <a:pt x="374" y="5624"/>
                    <a:pt x="242" y="5624"/>
                  </a:cubicBezTo>
                  <a:cubicBezTo>
                    <a:pt x="108" y="5624"/>
                    <a:pt x="1" y="5733"/>
                    <a:pt x="1" y="5865"/>
                  </a:cubicBezTo>
                  <a:lnTo>
                    <a:pt x="1" y="16199"/>
                  </a:lnTo>
                  <a:cubicBezTo>
                    <a:pt x="1" y="16332"/>
                    <a:pt x="108" y="16439"/>
                    <a:pt x="242" y="16439"/>
                  </a:cubicBezTo>
                  <a:lnTo>
                    <a:pt x="16226" y="16439"/>
                  </a:lnTo>
                  <a:cubicBezTo>
                    <a:pt x="16360" y="16439"/>
                    <a:pt x="16467" y="16332"/>
                    <a:pt x="16467" y="16199"/>
                  </a:cubicBezTo>
                  <a:lnTo>
                    <a:pt x="16467" y="3696"/>
                  </a:lnTo>
                  <a:cubicBezTo>
                    <a:pt x="16467" y="3458"/>
                    <a:pt x="16273" y="3262"/>
                    <a:pt x="16033" y="3262"/>
                  </a:cubicBezTo>
                  <a:lnTo>
                    <a:pt x="12261" y="3262"/>
                  </a:lnTo>
                  <a:lnTo>
                    <a:pt x="12261" y="2700"/>
                  </a:lnTo>
                  <a:cubicBezTo>
                    <a:pt x="12419" y="2648"/>
                    <a:pt x="12532" y="2497"/>
                    <a:pt x="12532" y="2322"/>
                  </a:cubicBezTo>
                  <a:lnTo>
                    <a:pt x="12532" y="1634"/>
                  </a:lnTo>
                  <a:cubicBezTo>
                    <a:pt x="12532" y="1412"/>
                    <a:pt x="12353" y="1233"/>
                    <a:pt x="12132" y="1233"/>
                  </a:cubicBezTo>
                  <a:lnTo>
                    <a:pt x="9705" y="1233"/>
                  </a:lnTo>
                  <a:lnTo>
                    <a:pt x="9705" y="1063"/>
                  </a:lnTo>
                  <a:cubicBezTo>
                    <a:pt x="9705" y="878"/>
                    <a:pt x="9554" y="727"/>
                    <a:pt x="9369" y="727"/>
                  </a:cubicBezTo>
                  <a:lnTo>
                    <a:pt x="8980" y="727"/>
                  </a:lnTo>
                  <a:lnTo>
                    <a:pt x="8980" y="338"/>
                  </a:lnTo>
                  <a:cubicBezTo>
                    <a:pt x="8980" y="153"/>
                    <a:pt x="8830" y="1"/>
                    <a:pt x="8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5" name="Google Shape;3155;p70"/>
          <p:cNvGrpSpPr/>
          <p:nvPr/>
        </p:nvGrpSpPr>
        <p:grpSpPr>
          <a:xfrm>
            <a:off x="2507635" y="3273032"/>
            <a:ext cx="374309" cy="416357"/>
            <a:chOff x="2345364" y="3459733"/>
            <a:chExt cx="403742" cy="449096"/>
          </a:xfrm>
        </p:grpSpPr>
        <p:sp>
          <p:nvSpPr>
            <p:cNvPr id="3156" name="Google Shape;3156;p70"/>
            <p:cNvSpPr/>
            <p:nvPr/>
          </p:nvSpPr>
          <p:spPr>
            <a:xfrm>
              <a:off x="2345364" y="3459733"/>
              <a:ext cx="403742" cy="449096"/>
            </a:xfrm>
            <a:custGeom>
              <a:avLst/>
              <a:gdLst/>
              <a:ahLst/>
              <a:cxnLst/>
              <a:rect l="l" t="t" r="r" b="b"/>
              <a:pathLst>
                <a:path w="14804" h="16467" extrusionOk="0">
                  <a:moveTo>
                    <a:pt x="11978" y="484"/>
                  </a:moveTo>
                  <a:cubicBezTo>
                    <a:pt x="11984" y="484"/>
                    <a:pt x="11988" y="485"/>
                    <a:pt x="11991" y="491"/>
                  </a:cubicBezTo>
                  <a:lnTo>
                    <a:pt x="13212" y="2367"/>
                  </a:lnTo>
                  <a:lnTo>
                    <a:pt x="1593" y="2367"/>
                  </a:lnTo>
                  <a:lnTo>
                    <a:pt x="2813" y="491"/>
                  </a:lnTo>
                  <a:cubicBezTo>
                    <a:pt x="2816" y="485"/>
                    <a:pt x="2822" y="484"/>
                    <a:pt x="2826" y="484"/>
                  </a:cubicBezTo>
                  <a:close/>
                  <a:moveTo>
                    <a:pt x="5047" y="2852"/>
                  </a:moveTo>
                  <a:cubicBezTo>
                    <a:pt x="4929" y="3751"/>
                    <a:pt x="4157" y="4447"/>
                    <a:pt x="3226" y="4447"/>
                  </a:cubicBezTo>
                  <a:cubicBezTo>
                    <a:pt x="2295" y="4447"/>
                    <a:pt x="1523" y="3751"/>
                    <a:pt x="1406" y="2852"/>
                  </a:cubicBezTo>
                  <a:close/>
                  <a:moveTo>
                    <a:pt x="9224" y="2852"/>
                  </a:moveTo>
                  <a:cubicBezTo>
                    <a:pt x="9105" y="3751"/>
                    <a:pt x="8334" y="4447"/>
                    <a:pt x="7403" y="4447"/>
                  </a:cubicBezTo>
                  <a:cubicBezTo>
                    <a:pt x="6472" y="4447"/>
                    <a:pt x="5699" y="3751"/>
                    <a:pt x="5582" y="2852"/>
                  </a:cubicBezTo>
                  <a:close/>
                  <a:moveTo>
                    <a:pt x="1255" y="3834"/>
                  </a:moveTo>
                  <a:cubicBezTo>
                    <a:pt x="1324" y="3944"/>
                    <a:pt x="1403" y="4048"/>
                    <a:pt x="1487" y="4144"/>
                  </a:cubicBezTo>
                  <a:lnTo>
                    <a:pt x="1487" y="5967"/>
                  </a:lnTo>
                  <a:lnTo>
                    <a:pt x="499" y="5967"/>
                  </a:lnTo>
                  <a:lnTo>
                    <a:pt x="499" y="4358"/>
                  </a:lnTo>
                  <a:cubicBezTo>
                    <a:pt x="499" y="4069"/>
                    <a:pt x="735" y="3834"/>
                    <a:pt x="1025" y="3834"/>
                  </a:cubicBezTo>
                  <a:close/>
                  <a:moveTo>
                    <a:pt x="13796" y="3834"/>
                  </a:moveTo>
                  <a:cubicBezTo>
                    <a:pt x="14085" y="3834"/>
                    <a:pt x="14322" y="4069"/>
                    <a:pt x="14322" y="4358"/>
                  </a:cubicBezTo>
                  <a:lnTo>
                    <a:pt x="14322" y="5967"/>
                  </a:lnTo>
                  <a:lnTo>
                    <a:pt x="13317" y="5967"/>
                  </a:lnTo>
                  <a:lnTo>
                    <a:pt x="13317" y="4144"/>
                  </a:lnTo>
                  <a:cubicBezTo>
                    <a:pt x="13401" y="4048"/>
                    <a:pt x="13480" y="3944"/>
                    <a:pt x="13549" y="3834"/>
                  </a:cubicBezTo>
                  <a:close/>
                  <a:moveTo>
                    <a:pt x="1487" y="6451"/>
                  </a:moveTo>
                  <a:lnTo>
                    <a:pt x="1487" y="11640"/>
                  </a:lnTo>
                  <a:lnTo>
                    <a:pt x="482" y="11640"/>
                  </a:lnTo>
                  <a:lnTo>
                    <a:pt x="482" y="6451"/>
                  </a:lnTo>
                  <a:close/>
                  <a:moveTo>
                    <a:pt x="13400" y="2852"/>
                  </a:moveTo>
                  <a:cubicBezTo>
                    <a:pt x="13281" y="3751"/>
                    <a:pt x="12510" y="4447"/>
                    <a:pt x="11579" y="4447"/>
                  </a:cubicBezTo>
                  <a:cubicBezTo>
                    <a:pt x="11360" y="4447"/>
                    <a:pt x="11146" y="4410"/>
                    <a:pt x="10944" y="4336"/>
                  </a:cubicBezTo>
                  <a:cubicBezTo>
                    <a:pt x="10917" y="4325"/>
                    <a:pt x="10889" y="4321"/>
                    <a:pt x="10861" y="4321"/>
                  </a:cubicBezTo>
                  <a:cubicBezTo>
                    <a:pt x="10763" y="4321"/>
                    <a:pt x="10671" y="4381"/>
                    <a:pt x="10634" y="4479"/>
                  </a:cubicBezTo>
                  <a:cubicBezTo>
                    <a:pt x="10587" y="4604"/>
                    <a:pt x="10652" y="4743"/>
                    <a:pt x="10777" y="4789"/>
                  </a:cubicBezTo>
                  <a:cubicBezTo>
                    <a:pt x="11033" y="4883"/>
                    <a:pt x="11303" y="4931"/>
                    <a:pt x="11579" y="4931"/>
                  </a:cubicBezTo>
                  <a:cubicBezTo>
                    <a:pt x="12041" y="4931"/>
                    <a:pt x="12472" y="4795"/>
                    <a:pt x="12833" y="4562"/>
                  </a:cubicBezTo>
                  <a:lnTo>
                    <a:pt x="12833" y="8040"/>
                  </a:lnTo>
                  <a:cubicBezTo>
                    <a:pt x="12833" y="8174"/>
                    <a:pt x="12942" y="8283"/>
                    <a:pt x="13075" y="8283"/>
                  </a:cubicBezTo>
                  <a:cubicBezTo>
                    <a:pt x="13209" y="8283"/>
                    <a:pt x="13317" y="8174"/>
                    <a:pt x="13317" y="8040"/>
                  </a:cubicBezTo>
                  <a:lnTo>
                    <a:pt x="13317" y="6451"/>
                  </a:lnTo>
                  <a:lnTo>
                    <a:pt x="14304" y="6451"/>
                  </a:lnTo>
                  <a:lnTo>
                    <a:pt x="14304" y="11640"/>
                  </a:lnTo>
                  <a:lnTo>
                    <a:pt x="13317" y="11640"/>
                  </a:lnTo>
                  <a:lnTo>
                    <a:pt x="13317" y="9179"/>
                  </a:lnTo>
                  <a:cubicBezTo>
                    <a:pt x="13317" y="9045"/>
                    <a:pt x="13209" y="8938"/>
                    <a:pt x="13075" y="8938"/>
                  </a:cubicBezTo>
                  <a:cubicBezTo>
                    <a:pt x="12942" y="8938"/>
                    <a:pt x="12833" y="9045"/>
                    <a:pt x="12833" y="9179"/>
                  </a:cubicBezTo>
                  <a:lnTo>
                    <a:pt x="12833" y="11637"/>
                  </a:lnTo>
                  <a:lnTo>
                    <a:pt x="1971" y="11637"/>
                  </a:lnTo>
                  <a:lnTo>
                    <a:pt x="1971" y="4562"/>
                  </a:lnTo>
                  <a:cubicBezTo>
                    <a:pt x="2334" y="4795"/>
                    <a:pt x="2765" y="4931"/>
                    <a:pt x="3226" y="4931"/>
                  </a:cubicBezTo>
                  <a:cubicBezTo>
                    <a:pt x="4143" y="4931"/>
                    <a:pt x="4938" y="4396"/>
                    <a:pt x="5315" y="3622"/>
                  </a:cubicBezTo>
                  <a:cubicBezTo>
                    <a:pt x="5690" y="4396"/>
                    <a:pt x="6485" y="4931"/>
                    <a:pt x="7403" y="4931"/>
                  </a:cubicBezTo>
                  <a:cubicBezTo>
                    <a:pt x="8319" y="4931"/>
                    <a:pt x="9113" y="4396"/>
                    <a:pt x="9489" y="3623"/>
                  </a:cubicBezTo>
                  <a:cubicBezTo>
                    <a:pt x="9562" y="3769"/>
                    <a:pt x="9647" y="3909"/>
                    <a:pt x="9751" y="4041"/>
                  </a:cubicBezTo>
                  <a:cubicBezTo>
                    <a:pt x="9798" y="4101"/>
                    <a:pt x="9869" y="4133"/>
                    <a:pt x="9941" y="4133"/>
                  </a:cubicBezTo>
                  <a:cubicBezTo>
                    <a:pt x="9993" y="4133"/>
                    <a:pt x="10046" y="4116"/>
                    <a:pt x="10090" y="4081"/>
                  </a:cubicBezTo>
                  <a:cubicBezTo>
                    <a:pt x="10196" y="4000"/>
                    <a:pt x="10214" y="3848"/>
                    <a:pt x="10131" y="3742"/>
                  </a:cubicBezTo>
                  <a:cubicBezTo>
                    <a:pt x="9926" y="3482"/>
                    <a:pt x="9800" y="3177"/>
                    <a:pt x="9757" y="2852"/>
                  </a:cubicBezTo>
                  <a:close/>
                  <a:moveTo>
                    <a:pt x="14304" y="12124"/>
                  </a:moveTo>
                  <a:lnTo>
                    <a:pt x="14304" y="12519"/>
                  </a:lnTo>
                  <a:lnTo>
                    <a:pt x="14304" y="12963"/>
                  </a:lnTo>
                  <a:cubicBezTo>
                    <a:pt x="14304" y="13252"/>
                    <a:pt x="14069" y="13489"/>
                    <a:pt x="13780" y="13489"/>
                  </a:cubicBezTo>
                  <a:lnTo>
                    <a:pt x="1008" y="13489"/>
                  </a:lnTo>
                  <a:cubicBezTo>
                    <a:pt x="719" y="13489"/>
                    <a:pt x="482" y="13252"/>
                    <a:pt x="482" y="12963"/>
                  </a:cubicBezTo>
                  <a:lnTo>
                    <a:pt x="482" y="12124"/>
                  </a:lnTo>
                  <a:close/>
                  <a:moveTo>
                    <a:pt x="9242" y="13971"/>
                  </a:moveTo>
                  <a:lnTo>
                    <a:pt x="9242" y="14748"/>
                  </a:lnTo>
                  <a:lnTo>
                    <a:pt x="5545" y="14748"/>
                  </a:lnTo>
                  <a:lnTo>
                    <a:pt x="5545" y="13971"/>
                  </a:lnTo>
                  <a:close/>
                  <a:moveTo>
                    <a:pt x="10390" y="15232"/>
                  </a:moveTo>
                  <a:cubicBezTo>
                    <a:pt x="10586" y="15232"/>
                    <a:pt x="10747" y="15391"/>
                    <a:pt x="10747" y="15587"/>
                  </a:cubicBezTo>
                  <a:lnTo>
                    <a:pt x="10747" y="15983"/>
                  </a:lnTo>
                  <a:lnTo>
                    <a:pt x="4041" y="15983"/>
                  </a:lnTo>
                  <a:lnTo>
                    <a:pt x="4041" y="15587"/>
                  </a:lnTo>
                  <a:cubicBezTo>
                    <a:pt x="4041" y="15391"/>
                    <a:pt x="4200" y="15232"/>
                    <a:pt x="4398" y="15232"/>
                  </a:cubicBezTo>
                  <a:close/>
                  <a:moveTo>
                    <a:pt x="2826" y="0"/>
                  </a:moveTo>
                  <a:cubicBezTo>
                    <a:pt x="2658" y="0"/>
                    <a:pt x="2501" y="85"/>
                    <a:pt x="2408" y="228"/>
                  </a:cubicBezTo>
                  <a:lnTo>
                    <a:pt x="945" y="2477"/>
                  </a:lnTo>
                  <a:cubicBezTo>
                    <a:pt x="924" y="2509"/>
                    <a:pt x="912" y="2545"/>
                    <a:pt x="909" y="2582"/>
                  </a:cubicBezTo>
                  <a:cubicBezTo>
                    <a:pt x="907" y="2584"/>
                    <a:pt x="907" y="2587"/>
                    <a:pt x="907" y="2590"/>
                  </a:cubicBezTo>
                  <a:cubicBezTo>
                    <a:pt x="907" y="2594"/>
                    <a:pt x="907" y="2599"/>
                    <a:pt x="907" y="2605"/>
                  </a:cubicBezTo>
                  <a:cubicBezTo>
                    <a:pt x="906" y="2606"/>
                    <a:pt x="906" y="2608"/>
                    <a:pt x="906" y="2611"/>
                  </a:cubicBezTo>
                  <a:cubicBezTo>
                    <a:pt x="906" y="2870"/>
                    <a:pt x="949" y="3119"/>
                    <a:pt x="1028" y="3351"/>
                  </a:cubicBezTo>
                  <a:lnTo>
                    <a:pt x="1025" y="3351"/>
                  </a:lnTo>
                  <a:cubicBezTo>
                    <a:pt x="469" y="3351"/>
                    <a:pt x="17" y="3803"/>
                    <a:pt x="17" y="4358"/>
                  </a:cubicBezTo>
                  <a:lnTo>
                    <a:pt x="17" y="5922"/>
                  </a:lnTo>
                  <a:cubicBezTo>
                    <a:pt x="17" y="5922"/>
                    <a:pt x="17" y="5922"/>
                    <a:pt x="17" y="5922"/>
                  </a:cubicBezTo>
                  <a:cubicBezTo>
                    <a:pt x="12" y="5922"/>
                    <a:pt x="5" y="9870"/>
                    <a:pt x="2" y="11853"/>
                  </a:cubicBezTo>
                  <a:cubicBezTo>
                    <a:pt x="0" y="11863"/>
                    <a:pt x="0" y="11872"/>
                    <a:pt x="0" y="11881"/>
                  </a:cubicBezTo>
                  <a:lnTo>
                    <a:pt x="0" y="12308"/>
                  </a:lnTo>
                  <a:cubicBezTo>
                    <a:pt x="0" y="12714"/>
                    <a:pt x="0" y="12963"/>
                    <a:pt x="0" y="12963"/>
                  </a:cubicBezTo>
                  <a:cubicBezTo>
                    <a:pt x="0" y="13519"/>
                    <a:pt x="452" y="13971"/>
                    <a:pt x="1008" y="13971"/>
                  </a:cubicBezTo>
                  <a:lnTo>
                    <a:pt x="5062" y="13971"/>
                  </a:lnTo>
                  <a:lnTo>
                    <a:pt x="5062" y="14748"/>
                  </a:lnTo>
                  <a:lnTo>
                    <a:pt x="4398" y="14748"/>
                  </a:lnTo>
                  <a:cubicBezTo>
                    <a:pt x="3934" y="14748"/>
                    <a:pt x="3557" y="15125"/>
                    <a:pt x="3557" y="15587"/>
                  </a:cubicBezTo>
                  <a:lnTo>
                    <a:pt x="3557" y="16075"/>
                  </a:lnTo>
                  <a:cubicBezTo>
                    <a:pt x="3557" y="16291"/>
                    <a:pt x="3733" y="16467"/>
                    <a:pt x="3950" y="16467"/>
                  </a:cubicBezTo>
                  <a:lnTo>
                    <a:pt x="10837" y="16467"/>
                  </a:lnTo>
                  <a:cubicBezTo>
                    <a:pt x="11054" y="16467"/>
                    <a:pt x="11229" y="16291"/>
                    <a:pt x="11229" y="16075"/>
                  </a:cubicBezTo>
                  <a:lnTo>
                    <a:pt x="11229" y="15587"/>
                  </a:lnTo>
                  <a:cubicBezTo>
                    <a:pt x="11229" y="15125"/>
                    <a:pt x="10853" y="14748"/>
                    <a:pt x="10390" y="14748"/>
                  </a:cubicBezTo>
                  <a:lnTo>
                    <a:pt x="9724" y="14748"/>
                  </a:lnTo>
                  <a:lnTo>
                    <a:pt x="9724" y="13971"/>
                  </a:lnTo>
                  <a:lnTo>
                    <a:pt x="13780" y="13971"/>
                  </a:lnTo>
                  <a:cubicBezTo>
                    <a:pt x="14335" y="13971"/>
                    <a:pt x="14787" y="13519"/>
                    <a:pt x="14787" y="12963"/>
                  </a:cubicBezTo>
                  <a:lnTo>
                    <a:pt x="14804" y="4358"/>
                  </a:lnTo>
                  <a:cubicBezTo>
                    <a:pt x="14804" y="3803"/>
                    <a:pt x="14352" y="3351"/>
                    <a:pt x="13796" y="3351"/>
                  </a:cubicBezTo>
                  <a:lnTo>
                    <a:pt x="13776" y="3351"/>
                  </a:lnTo>
                  <a:cubicBezTo>
                    <a:pt x="13855" y="3119"/>
                    <a:pt x="13899" y="2870"/>
                    <a:pt x="13899" y="2611"/>
                  </a:cubicBezTo>
                  <a:cubicBezTo>
                    <a:pt x="13899" y="2608"/>
                    <a:pt x="13899" y="2606"/>
                    <a:pt x="13899" y="2605"/>
                  </a:cubicBezTo>
                  <a:cubicBezTo>
                    <a:pt x="13899" y="2599"/>
                    <a:pt x="13897" y="2594"/>
                    <a:pt x="13897" y="2590"/>
                  </a:cubicBezTo>
                  <a:cubicBezTo>
                    <a:pt x="13897" y="2587"/>
                    <a:pt x="13897" y="2584"/>
                    <a:pt x="13897" y="2582"/>
                  </a:cubicBezTo>
                  <a:cubicBezTo>
                    <a:pt x="13892" y="2545"/>
                    <a:pt x="13880" y="2509"/>
                    <a:pt x="13859" y="2477"/>
                  </a:cubicBezTo>
                  <a:lnTo>
                    <a:pt x="12397" y="228"/>
                  </a:lnTo>
                  <a:cubicBezTo>
                    <a:pt x="12305" y="85"/>
                    <a:pt x="12148" y="0"/>
                    <a:pt x="1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0"/>
            <p:cNvSpPr/>
            <p:nvPr/>
          </p:nvSpPr>
          <p:spPr>
            <a:xfrm>
              <a:off x="2457072" y="3602914"/>
              <a:ext cx="167235" cy="153626"/>
            </a:xfrm>
            <a:custGeom>
              <a:avLst/>
              <a:gdLst/>
              <a:ahLst/>
              <a:cxnLst/>
              <a:rect l="l" t="t" r="r" b="b"/>
              <a:pathLst>
                <a:path w="6132" h="5633" extrusionOk="0">
                  <a:moveTo>
                    <a:pt x="1428" y="1235"/>
                  </a:moveTo>
                  <a:lnTo>
                    <a:pt x="5628" y="1501"/>
                  </a:lnTo>
                  <a:lnTo>
                    <a:pt x="5414" y="3337"/>
                  </a:lnTo>
                  <a:lnTo>
                    <a:pt x="1797" y="3447"/>
                  </a:lnTo>
                  <a:lnTo>
                    <a:pt x="1428" y="1235"/>
                  </a:lnTo>
                  <a:close/>
                  <a:moveTo>
                    <a:pt x="2615" y="4866"/>
                  </a:moveTo>
                  <a:cubicBezTo>
                    <a:pt x="2620" y="4885"/>
                    <a:pt x="2621" y="4907"/>
                    <a:pt x="2621" y="4926"/>
                  </a:cubicBezTo>
                  <a:cubicBezTo>
                    <a:pt x="2621" y="5050"/>
                    <a:pt x="2522" y="5149"/>
                    <a:pt x="2398" y="5149"/>
                  </a:cubicBezTo>
                  <a:cubicBezTo>
                    <a:pt x="2276" y="5149"/>
                    <a:pt x="2177" y="5050"/>
                    <a:pt x="2177" y="4926"/>
                  </a:cubicBezTo>
                  <a:cubicBezTo>
                    <a:pt x="2177" y="4904"/>
                    <a:pt x="2180" y="4884"/>
                    <a:pt x="2185" y="4866"/>
                  </a:cubicBezTo>
                  <a:close/>
                  <a:moveTo>
                    <a:pt x="4839" y="4866"/>
                  </a:moveTo>
                  <a:cubicBezTo>
                    <a:pt x="4843" y="4885"/>
                    <a:pt x="4846" y="4907"/>
                    <a:pt x="4846" y="4926"/>
                  </a:cubicBezTo>
                  <a:cubicBezTo>
                    <a:pt x="4846" y="5050"/>
                    <a:pt x="4747" y="5149"/>
                    <a:pt x="4623" y="5149"/>
                  </a:cubicBezTo>
                  <a:cubicBezTo>
                    <a:pt x="4501" y="5149"/>
                    <a:pt x="4401" y="5050"/>
                    <a:pt x="4401" y="4926"/>
                  </a:cubicBezTo>
                  <a:cubicBezTo>
                    <a:pt x="4401" y="4904"/>
                    <a:pt x="4404" y="4884"/>
                    <a:pt x="4410" y="4866"/>
                  </a:cubicBezTo>
                  <a:close/>
                  <a:moveTo>
                    <a:pt x="272" y="0"/>
                  </a:moveTo>
                  <a:cubicBezTo>
                    <a:pt x="204" y="0"/>
                    <a:pt x="136" y="29"/>
                    <a:pt x="88" y="85"/>
                  </a:cubicBezTo>
                  <a:cubicBezTo>
                    <a:pt x="0" y="185"/>
                    <a:pt x="12" y="338"/>
                    <a:pt x="113" y="425"/>
                  </a:cubicBezTo>
                  <a:lnTo>
                    <a:pt x="918" y="1113"/>
                  </a:lnTo>
                  <a:lnTo>
                    <a:pt x="1338" y="3628"/>
                  </a:lnTo>
                  <a:cubicBezTo>
                    <a:pt x="1214" y="3793"/>
                    <a:pt x="1001" y="4152"/>
                    <a:pt x="1020" y="4635"/>
                  </a:cubicBezTo>
                  <a:cubicBezTo>
                    <a:pt x="1026" y="4765"/>
                    <a:pt x="1133" y="4866"/>
                    <a:pt x="1263" y="4866"/>
                  </a:cubicBezTo>
                  <a:lnTo>
                    <a:pt x="1697" y="4866"/>
                  </a:lnTo>
                  <a:cubicBezTo>
                    <a:pt x="1695" y="4885"/>
                    <a:pt x="1693" y="4907"/>
                    <a:pt x="1693" y="4926"/>
                  </a:cubicBezTo>
                  <a:cubicBezTo>
                    <a:pt x="1693" y="5316"/>
                    <a:pt x="2010" y="5633"/>
                    <a:pt x="2400" y="5633"/>
                  </a:cubicBezTo>
                  <a:cubicBezTo>
                    <a:pt x="2789" y="5633"/>
                    <a:pt x="3105" y="5316"/>
                    <a:pt x="3105" y="4926"/>
                  </a:cubicBezTo>
                  <a:cubicBezTo>
                    <a:pt x="3105" y="4907"/>
                    <a:pt x="3105" y="4887"/>
                    <a:pt x="3103" y="4866"/>
                  </a:cubicBezTo>
                  <a:lnTo>
                    <a:pt x="3920" y="4866"/>
                  </a:lnTo>
                  <a:cubicBezTo>
                    <a:pt x="3918" y="4885"/>
                    <a:pt x="3917" y="4907"/>
                    <a:pt x="3917" y="4926"/>
                  </a:cubicBezTo>
                  <a:cubicBezTo>
                    <a:pt x="3917" y="5316"/>
                    <a:pt x="4235" y="5633"/>
                    <a:pt x="4623" y="5633"/>
                  </a:cubicBezTo>
                  <a:cubicBezTo>
                    <a:pt x="5012" y="5633"/>
                    <a:pt x="5330" y="5316"/>
                    <a:pt x="5330" y="4926"/>
                  </a:cubicBezTo>
                  <a:cubicBezTo>
                    <a:pt x="5330" y="4907"/>
                    <a:pt x="5328" y="4887"/>
                    <a:pt x="5327" y="4866"/>
                  </a:cubicBezTo>
                  <a:lnTo>
                    <a:pt x="5764" y="4866"/>
                  </a:lnTo>
                  <a:cubicBezTo>
                    <a:pt x="5898" y="4866"/>
                    <a:pt x="6006" y="4757"/>
                    <a:pt x="6006" y="4625"/>
                  </a:cubicBezTo>
                  <a:cubicBezTo>
                    <a:pt x="6006" y="4491"/>
                    <a:pt x="5898" y="4382"/>
                    <a:pt x="5764" y="4382"/>
                  </a:cubicBezTo>
                  <a:lnTo>
                    <a:pt x="1520" y="4382"/>
                  </a:lnTo>
                  <a:cubicBezTo>
                    <a:pt x="1558" y="4176"/>
                    <a:pt x="1651" y="4018"/>
                    <a:pt x="1712" y="3933"/>
                  </a:cubicBezTo>
                  <a:lnTo>
                    <a:pt x="5497" y="3819"/>
                  </a:lnTo>
                  <a:cubicBezTo>
                    <a:pt x="5696" y="3813"/>
                    <a:pt x="5863" y="3659"/>
                    <a:pt x="5886" y="3462"/>
                  </a:cubicBezTo>
                  <a:lnTo>
                    <a:pt x="6119" y="1472"/>
                  </a:lnTo>
                  <a:cubicBezTo>
                    <a:pt x="6131" y="1363"/>
                    <a:pt x="6098" y="1252"/>
                    <a:pt x="6027" y="1168"/>
                  </a:cubicBezTo>
                  <a:cubicBezTo>
                    <a:pt x="5958" y="1083"/>
                    <a:pt x="5854" y="1031"/>
                    <a:pt x="5744" y="1025"/>
                  </a:cubicBezTo>
                  <a:lnTo>
                    <a:pt x="1222" y="738"/>
                  </a:lnTo>
                  <a:lnTo>
                    <a:pt x="428" y="57"/>
                  </a:lnTo>
                  <a:cubicBezTo>
                    <a:pt x="383" y="19"/>
                    <a:pt x="327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8" name="Google Shape;3158;p70"/>
          <p:cNvGrpSpPr/>
          <p:nvPr/>
        </p:nvGrpSpPr>
        <p:grpSpPr>
          <a:xfrm>
            <a:off x="3307075" y="3273032"/>
            <a:ext cx="277243" cy="416357"/>
            <a:chOff x="3207666" y="3459733"/>
            <a:chExt cx="299043" cy="449096"/>
          </a:xfrm>
        </p:grpSpPr>
        <p:sp>
          <p:nvSpPr>
            <p:cNvPr id="3159" name="Google Shape;3159;p70"/>
            <p:cNvSpPr/>
            <p:nvPr/>
          </p:nvSpPr>
          <p:spPr>
            <a:xfrm>
              <a:off x="3287929" y="3576569"/>
              <a:ext cx="138462" cy="136253"/>
            </a:xfrm>
            <a:custGeom>
              <a:avLst/>
              <a:gdLst/>
              <a:ahLst/>
              <a:cxnLst/>
              <a:rect l="l" t="t" r="r" b="b"/>
              <a:pathLst>
                <a:path w="5077" h="4996" extrusionOk="0">
                  <a:moveTo>
                    <a:pt x="501" y="1"/>
                  </a:moveTo>
                  <a:cubicBezTo>
                    <a:pt x="225" y="1"/>
                    <a:pt x="1" y="224"/>
                    <a:pt x="1" y="499"/>
                  </a:cubicBezTo>
                  <a:lnTo>
                    <a:pt x="1" y="4496"/>
                  </a:lnTo>
                  <a:cubicBezTo>
                    <a:pt x="1" y="4771"/>
                    <a:pt x="225" y="4996"/>
                    <a:pt x="501" y="4996"/>
                  </a:cubicBezTo>
                  <a:lnTo>
                    <a:pt x="4576" y="4996"/>
                  </a:lnTo>
                  <a:cubicBezTo>
                    <a:pt x="4852" y="4996"/>
                    <a:pt x="5076" y="4771"/>
                    <a:pt x="5076" y="4496"/>
                  </a:cubicBezTo>
                  <a:lnTo>
                    <a:pt x="5076" y="499"/>
                  </a:lnTo>
                  <a:cubicBezTo>
                    <a:pt x="5076" y="224"/>
                    <a:pt x="4852" y="1"/>
                    <a:pt x="4576" y="1"/>
                  </a:cubicBezTo>
                  <a:lnTo>
                    <a:pt x="3835" y="1"/>
                  </a:lnTo>
                  <a:cubicBezTo>
                    <a:pt x="3701" y="1"/>
                    <a:pt x="3592" y="108"/>
                    <a:pt x="3592" y="242"/>
                  </a:cubicBezTo>
                  <a:cubicBezTo>
                    <a:pt x="3592" y="376"/>
                    <a:pt x="3701" y="483"/>
                    <a:pt x="3835" y="483"/>
                  </a:cubicBezTo>
                  <a:lnTo>
                    <a:pt x="4576" y="483"/>
                  </a:lnTo>
                  <a:cubicBezTo>
                    <a:pt x="4585" y="483"/>
                    <a:pt x="4593" y="490"/>
                    <a:pt x="4593" y="499"/>
                  </a:cubicBezTo>
                  <a:lnTo>
                    <a:pt x="4593" y="4496"/>
                  </a:lnTo>
                  <a:cubicBezTo>
                    <a:pt x="4593" y="4505"/>
                    <a:pt x="4585" y="4512"/>
                    <a:pt x="4576" y="4512"/>
                  </a:cubicBezTo>
                  <a:lnTo>
                    <a:pt x="501" y="4512"/>
                  </a:lnTo>
                  <a:cubicBezTo>
                    <a:pt x="492" y="4512"/>
                    <a:pt x="485" y="4505"/>
                    <a:pt x="485" y="4496"/>
                  </a:cubicBezTo>
                  <a:lnTo>
                    <a:pt x="485" y="499"/>
                  </a:lnTo>
                  <a:cubicBezTo>
                    <a:pt x="485" y="490"/>
                    <a:pt x="492" y="483"/>
                    <a:pt x="501" y="483"/>
                  </a:cubicBezTo>
                  <a:lnTo>
                    <a:pt x="2725" y="483"/>
                  </a:lnTo>
                  <a:cubicBezTo>
                    <a:pt x="2859" y="483"/>
                    <a:pt x="2966" y="376"/>
                    <a:pt x="2966" y="242"/>
                  </a:cubicBezTo>
                  <a:cubicBezTo>
                    <a:pt x="2966" y="109"/>
                    <a:pt x="2859" y="1"/>
                    <a:pt x="2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0"/>
            <p:cNvSpPr/>
            <p:nvPr/>
          </p:nvSpPr>
          <p:spPr>
            <a:xfrm>
              <a:off x="3441419" y="3576405"/>
              <a:ext cx="37991" cy="39927"/>
            </a:xfrm>
            <a:custGeom>
              <a:avLst/>
              <a:gdLst/>
              <a:ahLst/>
              <a:cxnLst/>
              <a:rect l="l" t="t" r="r" b="b"/>
              <a:pathLst>
                <a:path w="1393" h="1464" extrusionOk="0">
                  <a:moveTo>
                    <a:pt x="911" y="483"/>
                  </a:moveTo>
                  <a:lnTo>
                    <a:pt x="911" y="980"/>
                  </a:lnTo>
                  <a:lnTo>
                    <a:pt x="484" y="980"/>
                  </a:lnTo>
                  <a:lnTo>
                    <a:pt x="484" y="483"/>
                  </a:lnTo>
                  <a:close/>
                  <a:moveTo>
                    <a:pt x="436" y="1"/>
                  </a:moveTo>
                  <a:cubicBezTo>
                    <a:pt x="197" y="1"/>
                    <a:pt x="1" y="195"/>
                    <a:pt x="1" y="434"/>
                  </a:cubicBezTo>
                  <a:lnTo>
                    <a:pt x="1" y="1028"/>
                  </a:lnTo>
                  <a:cubicBezTo>
                    <a:pt x="1" y="1269"/>
                    <a:pt x="197" y="1463"/>
                    <a:pt x="436" y="1463"/>
                  </a:cubicBezTo>
                  <a:lnTo>
                    <a:pt x="958" y="1463"/>
                  </a:lnTo>
                  <a:cubicBezTo>
                    <a:pt x="1199" y="1463"/>
                    <a:pt x="1393" y="1269"/>
                    <a:pt x="1393" y="1028"/>
                  </a:cubicBezTo>
                  <a:lnTo>
                    <a:pt x="1393" y="434"/>
                  </a:lnTo>
                  <a:cubicBezTo>
                    <a:pt x="1393" y="195"/>
                    <a:pt x="1199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0"/>
            <p:cNvSpPr/>
            <p:nvPr/>
          </p:nvSpPr>
          <p:spPr>
            <a:xfrm>
              <a:off x="3441419" y="3624650"/>
              <a:ext cx="37991" cy="39954"/>
            </a:xfrm>
            <a:custGeom>
              <a:avLst/>
              <a:gdLst/>
              <a:ahLst/>
              <a:cxnLst/>
              <a:rect l="l" t="t" r="r" b="b"/>
              <a:pathLst>
                <a:path w="1393" h="1465" extrusionOk="0">
                  <a:moveTo>
                    <a:pt x="911" y="484"/>
                  </a:moveTo>
                  <a:lnTo>
                    <a:pt x="911" y="981"/>
                  </a:lnTo>
                  <a:lnTo>
                    <a:pt x="484" y="981"/>
                  </a:lnTo>
                  <a:lnTo>
                    <a:pt x="484" y="484"/>
                  </a:lnTo>
                  <a:close/>
                  <a:moveTo>
                    <a:pt x="436" y="0"/>
                  </a:moveTo>
                  <a:cubicBezTo>
                    <a:pt x="197" y="0"/>
                    <a:pt x="1" y="196"/>
                    <a:pt x="1" y="435"/>
                  </a:cubicBezTo>
                  <a:lnTo>
                    <a:pt x="1" y="1029"/>
                  </a:lnTo>
                  <a:cubicBezTo>
                    <a:pt x="1" y="1268"/>
                    <a:pt x="197" y="1464"/>
                    <a:pt x="436" y="1464"/>
                  </a:cubicBezTo>
                  <a:lnTo>
                    <a:pt x="958" y="1464"/>
                  </a:lnTo>
                  <a:cubicBezTo>
                    <a:pt x="1199" y="1464"/>
                    <a:pt x="1393" y="1268"/>
                    <a:pt x="1393" y="1029"/>
                  </a:cubicBezTo>
                  <a:lnTo>
                    <a:pt x="1393" y="435"/>
                  </a:lnTo>
                  <a:cubicBezTo>
                    <a:pt x="1393" y="196"/>
                    <a:pt x="1199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0"/>
            <p:cNvSpPr/>
            <p:nvPr/>
          </p:nvSpPr>
          <p:spPr>
            <a:xfrm>
              <a:off x="3441419" y="3672868"/>
              <a:ext cx="37991" cy="39954"/>
            </a:xfrm>
            <a:custGeom>
              <a:avLst/>
              <a:gdLst/>
              <a:ahLst/>
              <a:cxnLst/>
              <a:rect l="l" t="t" r="r" b="b"/>
              <a:pathLst>
                <a:path w="1393" h="1465" extrusionOk="0">
                  <a:moveTo>
                    <a:pt x="911" y="484"/>
                  </a:moveTo>
                  <a:lnTo>
                    <a:pt x="911" y="981"/>
                  </a:lnTo>
                  <a:lnTo>
                    <a:pt x="484" y="981"/>
                  </a:lnTo>
                  <a:lnTo>
                    <a:pt x="484" y="484"/>
                  </a:lnTo>
                  <a:close/>
                  <a:moveTo>
                    <a:pt x="436" y="1"/>
                  </a:moveTo>
                  <a:cubicBezTo>
                    <a:pt x="197" y="1"/>
                    <a:pt x="1" y="196"/>
                    <a:pt x="1" y="436"/>
                  </a:cubicBezTo>
                  <a:lnTo>
                    <a:pt x="1" y="1029"/>
                  </a:lnTo>
                  <a:cubicBezTo>
                    <a:pt x="1" y="1269"/>
                    <a:pt x="197" y="1465"/>
                    <a:pt x="436" y="1465"/>
                  </a:cubicBezTo>
                  <a:lnTo>
                    <a:pt x="958" y="1465"/>
                  </a:lnTo>
                  <a:cubicBezTo>
                    <a:pt x="1199" y="1465"/>
                    <a:pt x="1393" y="1269"/>
                    <a:pt x="1393" y="1029"/>
                  </a:cubicBezTo>
                  <a:lnTo>
                    <a:pt x="1393" y="436"/>
                  </a:lnTo>
                  <a:cubicBezTo>
                    <a:pt x="1393" y="196"/>
                    <a:pt x="1199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0"/>
            <p:cNvSpPr/>
            <p:nvPr/>
          </p:nvSpPr>
          <p:spPr>
            <a:xfrm>
              <a:off x="3234911" y="3576405"/>
              <a:ext cx="37991" cy="39927"/>
            </a:xfrm>
            <a:custGeom>
              <a:avLst/>
              <a:gdLst/>
              <a:ahLst/>
              <a:cxnLst/>
              <a:rect l="l" t="t" r="r" b="b"/>
              <a:pathLst>
                <a:path w="1393" h="1464" extrusionOk="0">
                  <a:moveTo>
                    <a:pt x="909" y="483"/>
                  </a:moveTo>
                  <a:lnTo>
                    <a:pt x="909" y="980"/>
                  </a:lnTo>
                  <a:lnTo>
                    <a:pt x="484" y="980"/>
                  </a:lnTo>
                  <a:lnTo>
                    <a:pt x="484" y="483"/>
                  </a:lnTo>
                  <a:close/>
                  <a:moveTo>
                    <a:pt x="436" y="1"/>
                  </a:moveTo>
                  <a:cubicBezTo>
                    <a:pt x="196" y="1"/>
                    <a:pt x="0" y="195"/>
                    <a:pt x="0" y="434"/>
                  </a:cubicBezTo>
                  <a:lnTo>
                    <a:pt x="0" y="1028"/>
                  </a:lnTo>
                  <a:cubicBezTo>
                    <a:pt x="0" y="1269"/>
                    <a:pt x="196" y="1463"/>
                    <a:pt x="436" y="1463"/>
                  </a:cubicBezTo>
                  <a:lnTo>
                    <a:pt x="957" y="1463"/>
                  </a:lnTo>
                  <a:cubicBezTo>
                    <a:pt x="1198" y="1463"/>
                    <a:pt x="1392" y="1269"/>
                    <a:pt x="1392" y="1028"/>
                  </a:cubicBezTo>
                  <a:lnTo>
                    <a:pt x="1392" y="434"/>
                  </a:lnTo>
                  <a:cubicBezTo>
                    <a:pt x="1392" y="195"/>
                    <a:pt x="1198" y="1"/>
                    <a:pt x="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0"/>
            <p:cNvSpPr/>
            <p:nvPr/>
          </p:nvSpPr>
          <p:spPr>
            <a:xfrm>
              <a:off x="3234911" y="3624650"/>
              <a:ext cx="37991" cy="39954"/>
            </a:xfrm>
            <a:custGeom>
              <a:avLst/>
              <a:gdLst/>
              <a:ahLst/>
              <a:cxnLst/>
              <a:rect l="l" t="t" r="r" b="b"/>
              <a:pathLst>
                <a:path w="1393" h="1465" extrusionOk="0">
                  <a:moveTo>
                    <a:pt x="909" y="484"/>
                  </a:moveTo>
                  <a:lnTo>
                    <a:pt x="909" y="981"/>
                  </a:lnTo>
                  <a:lnTo>
                    <a:pt x="484" y="981"/>
                  </a:lnTo>
                  <a:lnTo>
                    <a:pt x="484" y="484"/>
                  </a:lnTo>
                  <a:close/>
                  <a:moveTo>
                    <a:pt x="436" y="0"/>
                  </a:moveTo>
                  <a:cubicBezTo>
                    <a:pt x="196" y="0"/>
                    <a:pt x="0" y="196"/>
                    <a:pt x="0" y="435"/>
                  </a:cubicBezTo>
                  <a:lnTo>
                    <a:pt x="0" y="1029"/>
                  </a:lnTo>
                  <a:cubicBezTo>
                    <a:pt x="0" y="1268"/>
                    <a:pt x="196" y="1464"/>
                    <a:pt x="436" y="1464"/>
                  </a:cubicBezTo>
                  <a:lnTo>
                    <a:pt x="957" y="1464"/>
                  </a:lnTo>
                  <a:cubicBezTo>
                    <a:pt x="1198" y="1464"/>
                    <a:pt x="1392" y="1268"/>
                    <a:pt x="1392" y="1029"/>
                  </a:cubicBezTo>
                  <a:lnTo>
                    <a:pt x="1392" y="435"/>
                  </a:lnTo>
                  <a:cubicBezTo>
                    <a:pt x="1392" y="196"/>
                    <a:pt x="1198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0"/>
            <p:cNvSpPr/>
            <p:nvPr/>
          </p:nvSpPr>
          <p:spPr>
            <a:xfrm>
              <a:off x="3234911" y="3672868"/>
              <a:ext cx="37991" cy="39954"/>
            </a:xfrm>
            <a:custGeom>
              <a:avLst/>
              <a:gdLst/>
              <a:ahLst/>
              <a:cxnLst/>
              <a:rect l="l" t="t" r="r" b="b"/>
              <a:pathLst>
                <a:path w="1393" h="1465" extrusionOk="0">
                  <a:moveTo>
                    <a:pt x="909" y="484"/>
                  </a:moveTo>
                  <a:lnTo>
                    <a:pt x="909" y="981"/>
                  </a:lnTo>
                  <a:lnTo>
                    <a:pt x="484" y="981"/>
                  </a:lnTo>
                  <a:lnTo>
                    <a:pt x="484" y="484"/>
                  </a:lnTo>
                  <a:close/>
                  <a:moveTo>
                    <a:pt x="436" y="1"/>
                  </a:moveTo>
                  <a:cubicBezTo>
                    <a:pt x="196" y="1"/>
                    <a:pt x="0" y="196"/>
                    <a:pt x="0" y="436"/>
                  </a:cubicBezTo>
                  <a:lnTo>
                    <a:pt x="0" y="1029"/>
                  </a:lnTo>
                  <a:cubicBezTo>
                    <a:pt x="0" y="1269"/>
                    <a:pt x="196" y="1465"/>
                    <a:pt x="436" y="1465"/>
                  </a:cubicBezTo>
                  <a:lnTo>
                    <a:pt x="957" y="1465"/>
                  </a:lnTo>
                  <a:cubicBezTo>
                    <a:pt x="1198" y="1465"/>
                    <a:pt x="1392" y="1269"/>
                    <a:pt x="1392" y="1029"/>
                  </a:cubicBezTo>
                  <a:lnTo>
                    <a:pt x="1392" y="436"/>
                  </a:lnTo>
                  <a:cubicBezTo>
                    <a:pt x="1392" y="196"/>
                    <a:pt x="1198" y="1"/>
                    <a:pt x="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0"/>
            <p:cNvSpPr/>
            <p:nvPr/>
          </p:nvSpPr>
          <p:spPr>
            <a:xfrm>
              <a:off x="3345501" y="3605860"/>
              <a:ext cx="25445" cy="42545"/>
            </a:xfrm>
            <a:custGeom>
              <a:avLst/>
              <a:gdLst/>
              <a:ahLst/>
              <a:cxnLst/>
              <a:rect l="l" t="t" r="r" b="b"/>
              <a:pathLst>
                <a:path w="933" h="1560" extrusionOk="0">
                  <a:moveTo>
                    <a:pt x="433" y="356"/>
                  </a:moveTo>
                  <a:lnTo>
                    <a:pt x="433" y="582"/>
                  </a:lnTo>
                  <a:cubicBezTo>
                    <a:pt x="360" y="552"/>
                    <a:pt x="312" y="517"/>
                    <a:pt x="312" y="463"/>
                  </a:cubicBezTo>
                  <a:cubicBezTo>
                    <a:pt x="312" y="416"/>
                    <a:pt x="347" y="373"/>
                    <a:pt x="433" y="356"/>
                  </a:cubicBezTo>
                  <a:close/>
                  <a:moveTo>
                    <a:pt x="540" y="935"/>
                  </a:moveTo>
                  <a:cubicBezTo>
                    <a:pt x="608" y="966"/>
                    <a:pt x="656" y="1007"/>
                    <a:pt x="656" y="1069"/>
                  </a:cubicBezTo>
                  <a:cubicBezTo>
                    <a:pt x="656" y="1138"/>
                    <a:pt x="605" y="1174"/>
                    <a:pt x="540" y="1189"/>
                  </a:cubicBezTo>
                  <a:lnTo>
                    <a:pt x="540" y="935"/>
                  </a:lnTo>
                  <a:close/>
                  <a:moveTo>
                    <a:pt x="487" y="1"/>
                  </a:moveTo>
                  <a:cubicBezTo>
                    <a:pt x="445" y="1"/>
                    <a:pt x="415" y="25"/>
                    <a:pt x="415" y="52"/>
                  </a:cubicBezTo>
                  <a:lnTo>
                    <a:pt x="415" y="105"/>
                  </a:lnTo>
                  <a:cubicBezTo>
                    <a:pt x="213" y="133"/>
                    <a:pt x="34" y="249"/>
                    <a:pt x="34" y="492"/>
                  </a:cubicBezTo>
                  <a:cubicBezTo>
                    <a:pt x="34" y="734"/>
                    <a:pt x="240" y="816"/>
                    <a:pt x="415" y="883"/>
                  </a:cubicBezTo>
                  <a:lnTo>
                    <a:pt x="415" y="1191"/>
                  </a:lnTo>
                  <a:cubicBezTo>
                    <a:pt x="273" y="1167"/>
                    <a:pt x="208" y="1054"/>
                    <a:pt x="129" y="1054"/>
                  </a:cubicBezTo>
                  <a:cubicBezTo>
                    <a:pt x="56" y="1054"/>
                    <a:pt x="0" y="1149"/>
                    <a:pt x="0" y="1213"/>
                  </a:cubicBezTo>
                  <a:cubicBezTo>
                    <a:pt x="0" y="1335"/>
                    <a:pt x="186" y="1453"/>
                    <a:pt x="415" y="1460"/>
                  </a:cubicBezTo>
                  <a:lnTo>
                    <a:pt x="415" y="1509"/>
                  </a:lnTo>
                  <a:cubicBezTo>
                    <a:pt x="415" y="1534"/>
                    <a:pt x="445" y="1560"/>
                    <a:pt x="487" y="1560"/>
                  </a:cubicBezTo>
                  <a:cubicBezTo>
                    <a:pt x="523" y="1560"/>
                    <a:pt x="559" y="1534"/>
                    <a:pt x="559" y="1509"/>
                  </a:cubicBezTo>
                  <a:lnTo>
                    <a:pt x="559" y="1453"/>
                  </a:lnTo>
                  <a:cubicBezTo>
                    <a:pt x="781" y="1417"/>
                    <a:pt x="933" y="1274"/>
                    <a:pt x="933" y="1039"/>
                  </a:cubicBezTo>
                  <a:cubicBezTo>
                    <a:pt x="933" y="782"/>
                    <a:pt x="731" y="692"/>
                    <a:pt x="559" y="627"/>
                  </a:cubicBezTo>
                  <a:lnTo>
                    <a:pt x="559" y="350"/>
                  </a:lnTo>
                  <a:cubicBezTo>
                    <a:pt x="683" y="361"/>
                    <a:pt x="719" y="421"/>
                    <a:pt x="781" y="421"/>
                  </a:cubicBezTo>
                  <a:cubicBezTo>
                    <a:pt x="865" y="421"/>
                    <a:pt x="898" y="317"/>
                    <a:pt x="898" y="264"/>
                  </a:cubicBezTo>
                  <a:cubicBezTo>
                    <a:pt x="898" y="133"/>
                    <a:pt x="677" y="103"/>
                    <a:pt x="559" y="100"/>
                  </a:cubicBezTo>
                  <a:lnTo>
                    <a:pt x="559" y="52"/>
                  </a:lnTo>
                  <a:cubicBezTo>
                    <a:pt x="559" y="26"/>
                    <a:pt x="523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0"/>
            <p:cNvSpPr/>
            <p:nvPr/>
          </p:nvSpPr>
          <p:spPr>
            <a:xfrm>
              <a:off x="3323601" y="3657459"/>
              <a:ext cx="66654" cy="13227"/>
            </a:xfrm>
            <a:custGeom>
              <a:avLst/>
              <a:gdLst/>
              <a:ahLst/>
              <a:cxnLst/>
              <a:rect l="l" t="t" r="r" b="b"/>
              <a:pathLst>
                <a:path w="2444" h="485" extrusionOk="0">
                  <a:moveTo>
                    <a:pt x="242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6"/>
                    <a:pt x="109" y="484"/>
                    <a:pt x="242" y="484"/>
                  </a:cubicBezTo>
                  <a:lnTo>
                    <a:pt x="2203" y="484"/>
                  </a:lnTo>
                  <a:cubicBezTo>
                    <a:pt x="2335" y="484"/>
                    <a:pt x="2444" y="376"/>
                    <a:pt x="2444" y="243"/>
                  </a:cubicBezTo>
                  <a:cubicBezTo>
                    <a:pt x="2444" y="109"/>
                    <a:pt x="2335" y="1"/>
                    <a:pt x="2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0"/>
            <p:cNvSpPr/>
            <p:nvPr/>
          </p:nvSpPr>
          <p:spPr>
            <a:xfrm>
              <a:off x="3332683" y="3677668"/>
              <a:ext cx="48518" cy="13227"/>
            </a:xfrm>
            <a:custGeom>
              <a:avLst/>
              <a:gdLst/>
              <a:ahLst/>
              <a:cxnLst/>
              <a:rect l="l" t="t" r="r" b="b"/>
              <a:pathLst>
                <a:path w="1779" h="485" extrusionOk="0">
                  <a:moveTo>
                    <a:pt x="241" y="1"/>
                  </a:moveTo>
                  <a:cubicBezTo>
                    <a:pt x="107" y="1"/>
                    <a:pt x="0" y="109"/>
                    <a:pt x="0" y="242"/>
                  </a:cubicBezTo>
                  <a:cubicBezTo>
                    <a:pt x="0" y="376"/>
                    <a:pt x="107" y="484"/>
                    <a:pt x="241" y="484"/>
                  </a:cubicBezTo>
                  <a:lnTo>
                    <a:pt x="1537" y="484"/>
                  </a:lnTo>
                  <a:cubicBezTo>
                    <a:pt x="1671" y="484"/>
                    <a:pt x="1778" y="376"/>
                    <a:pt x="1778" y="242"/>
                  </a:cubicBezTo>
                  <a:cubicBezTo>
                    <a:pt x="1778" y="109"/>
                    <a:pt x="1671" y="1"/>
                    <a:pt x="1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0"/>
            <p:cNvSpPr/>
            <p:nvPr/>
          </p:nvSpPr>
          <p:spPr>
            <a:xfrm>
              <a:off x="3207666" y="3459733"/>
              <a:ext cx="299043" cy="449096"/>
            </a:xfrm>
            <a:custGeom>
              <a:avLst/>
              <a:gdLst/>
              <a:ahLst/>
              <a:cxnLst/>
              <a:rect l="l" t="t" r="r" b="b"/>
              <a:pathLst>
                <a:path w="10965" h="16467" extrusionOk="0">
                  <a:moveTo>
                    <a:pt x="10142" y="484"/>
                  </a:moveTo>
                  <a:cubicBezTo>
                    <a:pt x="10328" y="484"/>
                    <a:pt x="10481" y="636"/>
                    <a:pt x="10481" y="823"/>
                  </a:cubicBezTo>
                  <a:lnTo>
                    <a:pt x="10481" y="3357"/>
                  </a:lnTo>
                  <a:lnTo>
                    <a:pt x="484" y="3357"/>
                  </a:lnTo>
                  <a:lnTo>
                    <a:pt x="484" y="823"/>
                  </a:lnTo>
                  <a:cubicBezTo>
                    <a:pt x="484" y="636"/>
                    <a:pt x="636" y="484"/>
                    <a:pt x="823" y="484"/>
                  </a:cubicBezTo>
                  <a:close/>
                  <a:moveTo>
                    <a:pt x="10481" y="3839"/>
                  </a:moveTo>
                  <a:lnTo>
                    <a:pt x="10481" y="9708"/>
                  </a:lnTo>
                  <a:lnTo>
                    <a:pt x="484" y="9708"/>
                  </a:lnTo>
                  <a:lnTo>
                    <a:pt x="484" y="3839"/>
                  </a:lnTo>
                  <a:close/>
                  <a:moveTo>
                    <a:pt x="5982" y="10926"/>
                  </a:moveTo>
                  <a:cubicBezTo>
                    <a:pt x="5892" y="11116"/>
                    <a:pt x="5698" y="11249"/>
                    <a:pt x="5473" y="11249"/>
                  </a:cubicBezTo>
                  <a:cubicBezTo>
                    <a:pt x="5249" y="11249"/>
                    <a:pt x="5054" y="11116"/>
                    <a:pt x="4964" y="10926"/>
                  </a:cubicBezTo>
                  <a:close/>
                  <a:moveTo>
                    <a:pt x="3654" y="10926"/>
                  </a:moveTo>
                  <a:lnTo>
                    <a:pt x="3654" y="11383"/>
                  </a:lnTo>
                  <a:lnTo>
                    <a:pt x="2349" y="11383"/>
                  </a:lnTo>
                  <a:lnTo>
                    <a:pt x="2349" y="10926"/>
                  </a:lnTo>
                  <a:close/>
                  <a:moveTo>
                    <a:pt x="8614" y="10926"/>
                  </a:moveTo>
                  <a:lnTo>
                    <a:pt x="8614" y="11383"/>
                  </a:lnTo>
                  <a:lnTo>
                    <a:pt x="7293" y="11383"/>
                  </a:lnTo>
                  <a:lnTo>
                    <a:pt x="7293" y="10926"/>
                  </a:lnTo>
                  <a:close/>
                  <a:moveTo>
                    <a:pt x="10481" y="10202"/>
                  </a:moveTo>
                  <a:lnTo>
                    <a:pt x="10481" y="12118"/>
                  </a:lnTo>
                  <a:lnTo>
                    <a:pt x="7293" y="12118"/>
                  </a:lnTo>
                  <a:lnTo>
                    <a:pt x="7293" y="11866"/>
                  </a:lnTo>
                  <a:lnTo>
                    <a:pt x="8695" y="11866"/>
                  </a:lnTo>
                  <a:cubicBezTo>
                    <a:pt x="8917" y="11866"/>
                    <a:pt x="9098" y="11686"/>
                    <a:pt x="9098" y="11463"/>
                  </a:cubicBezTo>
                  <a:lnTo>
                    <a:pt x="9098" y="10846"/>
                  </a:lnTo>
                  <a:cubicBezTo>
                    <a:pt x="9098" y="10624"/>
                    <a:pt x="8917" y="10443"/>
                    <a:pt x="8695" y="10443"/>
                  </a:cubicBezTo>
                  <a:lnTo>
                    <a:pt x="2269" y="10443"/>
                  </a:lnTo>
                  <a:cubicBezTo>
                    <a:pt x="2046" y="10443"/>
                    <a:pt x="1867" y="10624"/>
                    <a:pt x="1867" y="10846"/>
                  </a:cubicBezTo>
                  <a:lnTo>
                    <a:pt x="1867" y="11463"/>
                  </a:lnTo>
                  <a:cubicBezTo>
                    <a:pt x="1867" y="11686"/>
                    <a:pt x="2046" y="11866"/>
                    <a:pt x="2269" y="11866"/>
                  </a:cubicBezTo>
                  <a:lnTo>
                    <a:pt x="3654" y="11866"/>
                  </a:lnTo>
                  <a:lnTo>
                    <a:pt x="3654" y="12118"/>
                  </a:lnTo>
                  <a:lnTo>
                    <a:pt x="484" y="12118"/>
                  </a:lnTo>
                  <a:lnTo>
                    <a:pt x="484" y="10202"/>
                  </a:lnTo>
                  <a:close/>
                  <a:moveTo>
                    <a:pt x="4137" y="12297"/>
                  </a:moveTo>
                  <a:cubicBezTo>
                    <a:pt x="4271" y="12424"/>
                    <a:pt x="4408" y="12609"/>
                    <a:pt x="4468" y="12867"/>
                  </a:cubicBezTo>
                  <a:lnTo>
                    <a:pt x="4137" y="12867"/>
                  </a:lnTo>
                  <a:lnTo>
                    <a:pt x="4137" y="12297"/>
                  </a:lnTo>
                  <a:close/>
                  <a:moveTo>
                    <a:pt x="6809" y="10926"/>
                  </a:moveTo>
                  <a:lnTo>
                    <a:pt x="6809" y="11699"/>
                  </a:lnTo>
                  <a:cubicBezTo>
                    <a:pt x="6562" y="11842"/>
                    <a:pt x="6091" y="12196"/>
                    <a:pt x="5987" y="12867"/>
                  </a:cubicBezTo>
                  <a:lnTo>
                    <a:pt x="4960" y="12867"/>
                  </a:lnTo>
                  <a:cubicBezTo>
                    <a:pt x="4856" y="12196"/>
                    <a:pt x="4384" y="11842"/>
                    <a:pt x="4137" y="11699"/>
                  </a:cubicBezTo>
                  <a:lnTo>
                    <a:pt x="4137" y="10926"/>
                  </a:lnTo>
                  <a:lnTo>
                    <a:pt x="4455" y="10926"/>
                  </a:lnTo>
                  <a:cubicBezTo>
                    <a:pt x="4565" y="11387"/>
                    <a:pt x="4979" y="11731"/>
                    <a:pt x="5473" y="11731"/>
                  </a:cubicBezTo>
                  <a:cubicBezTo>
                    <a:pt x="5967" y="11731"/>
                    <a:pt x="6382" y="11387"/>
                    <a:pt x="6492" y="10926"/>
                  </a:cubicBezTo>
                  <a:close/>
                  <a:moveTo>
                    <a:pt x="6809" y="12297"/>
                  </a:moveTo>
                  <a:lnTo>
                    <a:pt x="6809" y="12867"/>
                  </a:lnTo>
                  <a:lnTo>
                    <a:pt x="6478" y="12867"/>
                  </a:lnTo>
                  <a:cubicBezTo>
                    <a:pt x="6537" y="12609"/>
                    <a:pt x="6675" y="12424"/>
                    <a:pt x="6809" y="12297"/>
                  </a:cubicBezTo>
                  <a:close/>
                  <a:moveTo>
                    <a:pt x="823" y="0"/>
                  </a:moveTo>
                  <a:cubicBezTo>
                    <a:pt x="370" y="0"/>
                    <a:pt x="0" y="369"/>
                    <a:pt x="0" y="823"/>
                  </a:cubicBezTo>
                  <a:lnTo>
                    <a:pt x="0" y="13079"/>
                  </a:lnTo>
                  <a:cubicBezTo>
                    <a:pt x="0" y="13213"/>
                    <a:pt x="109" y="13320"/>
                    <a:pt x="241" y="13320"/>
                  </a:cubicBezTo>
                  <a:cubicBezTo>
                    <a:pt x="376" y="13320"/>
                    <a:pt x="484" y="13213"/>
                    <a:pt x="484" y="13079"/>
                  </a:cubicBezTo>
                  <a:lnTo>
                    <a:pt x="484" y="12601"/>
                  </a:lnTo>
                  <a:lnTo>
                    <a:pt x="3654" y="12601"/>
                  </a:lnTo>
                  <a:lnTo>
                    <a:pt x="3654" y="12946"/>
                  </a:lnTo>
                  <a:cubicBezTo>
                    <a:pt x="3654" y="13169"/>
                    <a:pt x="3834" y="13350"/>
                    <a:pt x="4056" y="13350"/>
                  </a:cubicBezTo>
                  <a:lnTo>
                    <a:pt x="6889" y="13350"/>
                  </a:lnTo>
                  <a:cubicBezTo>
                    <a:pt x="7112" y="13350"/>
                    <a:pt x="7293" y="13169"/>
                    <a:pt x="7293" y="12946"/>
                  </a:cubicBezTo>
                  <a:lnTo>
                    <a:pt x="7293" y="12601"/>
                  </a:lnTo>
                  <a:lnTo>
                    <a:pt x="10481" y="12601"/>
                  </a:lnTo>
                  <a:lnTo>
                    <a:pt x="10481" y="15644"/>
                  </a:lnTo>
                  <a:cubicBezTo>
                    <a:pt x="10481" y="15831"/>
                    <a:pt x="10328" y="15983"/>
                    <a:pt x="10142" y="15983"/>
                  </a:cubicBezTo>
                  <a:lnTo>
                    <a:pt x="823" y="15983"/>
                  </a:lnTo>
                  <a:cubicBezTo>
                    <a:pt x="636" y="15983"/>
                    <a:pt x="484" y="15831"/>
                    <a:pt x="484" y="15644"/>
                  </a:cubicBezTo>
                  <a:lnTo>
                    <a:pt x="484" y="14203"/>
                  </a:lnTo>
                  <a:cubicBezTo>
                    <a:pt x="484" y="14070"/>
                    <a:pt x="376" y="13962"/>
                    <a:pt x="241" y="13962"/>
                  </a:cubicBezTo>
                  <a:cubicBezTo>
                    <a:pt x="109" y="13962"/>
                    <a:pt x="0" y="14070"/>
                    <a:pt x="0" y="14203"/>
                  </a:cubicBezTo>
                  <a:lnTo>
                    <a:pt x="0" y="15644"/>
                  </a:lnTo>
                  <a:cubicBezTo>
                    <a:pt x="0" y="16098"/>
                    <a:pt x="370" y="16467"/>
                    <a:pt x="823" y="16467"/>
                  </a:cubicBezTo>
                  <a:lnTo>
                    <a:pt x="10142" y="16467"/>
                  </a:lnTo>
                  <a:cubicBezTo>
                    <a:pt x="10595" y="16467"/>
                    <a:pt x="10964" y="16098"/>
                    <a:pt x="10964" y="15644"/>
                  </a:cubicBezTo>
                  <a:lnTo>
                    <a:pt x="10964" y="823"/>
                  </a:lnTo>
                  <a:cubicBezTo>
                    <a:pt x="10964" y="369"/>
                    <a:pt x="10595" y="0"/>
                    <a:pt x="10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0" name="Google Shape;3170;p70"/>
          <p:cNvGrpSpPr/>
          <p:nvPr/>
        </p:nvGrpSpPr>
        <p:grpSpPr>
          <a:xfrm>
            <a:off x="3988943" y="3273487"/>
            <a:ext cx="416357" cy="415447"/>
            <a:chOff x="3943151" y="3460224"/>
            <a:chExt cx="449096" cy="448114"/>
          </a:xfrm>
        </p:grpSpPr>
        <p:sp>
          <p:nvSpPr>
            <p:cNvPr id="3171" name="Google Shape;3171;p70"/>
            <p:cNvSpPr/>
            <p:nvPr/>
          </p:nvSpPr>
          <p:spPr>
            <a:xfrm>
              <a:off x="4282339" y="3742767"/>
              <a:ext cx="16663" cy="15627"/>
            </a:xfrm>
            <a:custGeom>
              <a:avLst/>
              <a:gdLst/>
              <a:ahLst/>
              <a:cxnLst/>
              <a:rect l="l" t="t" r="r" b="b"/>
              <a:pathLst>
                <a:path w="611" h="573" extrusionOk="0">
                  <a:moveTo>
                    <a:pt x="337" y="1"/>
                  </a:moveTo>
                  <a:cubicBezTo>
                    <a:pt x="261" y="1"/>
                    <a:pt x="187" y="36"/>
                    <a:pt x="140" y="102"/>
                  </a:cubicBezTo>
                  <a:lnTo>
                    <a:pt x="76" y="194"/>
                  </a:lnTo>
                  <a:cubicBezTo>
                    <a:pt x="0" y="303"/>
                    <a:pt x="26" y="453"/>
                    <a:pt x="134" y="529"/>
                  </a:cubicBezTo>
                  <a:cubicBezTo>
                    <a:pt x="176" y="559"/>
                    <a:pt x="225" y="572"/>
                    <a:pt x="273" y="572"/>
                  </a:cubicBezTo>
                  <a:cubicBezTo>
                    <a:pt x="348" y="572"/>
                    <a:pt x="424" y="538"/>
                    <a:pt x="470" y="470"/>
                  </a:cubicBezTo>
                  <a:lnTo>
                    <a:pt x="533" y="380"/>
                  </a:lnTo>
                  <a:cubicBezTo>
                    <a:pt x="610" y="271"/>
                    <a:pt x="585" y="121"/>
                    <a:pt x="475" y="44"/>
                  </a:cubicBezTo>
                  <a:cubicBezTo>
                    <a:pt x="433" y="15"/>
                    <a:pt x="385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0"/>
            <p:cNvSpPr/>
            <p:nvPr/>
          </p:nvSpPr>
          <p:spPr>
            <a:xfrm>
              <a:off x="4292239" y="3747567"/>
              <a:ext cx="22418" cy="23836"/>
            </a:xfrm>
            <a:custGeom>
              <a:avLst/>
              <a:gdLst/>
              <a:ahLst/>
              <a:cxnLst/>
              <a:rect l="l" t="t" r="r" b="b"/>
              <a:pathLst>
                <a:path w="822" h="874" extrusionOk="0">
                  <a:moveTo>
                    <a:pt x="549" y="0"/>
                  </a:moveTo>
                  <a:cubicBezTo>
                    <a:pt x="473" y="0"/>
                    <a:pt x="398" y="36"/>
                    <a:pt x="351" y="103"/>
                  </a:cubicBezTo>
                  <a:lnTo>
                    <a:pt x="76" y="496"/>
                  </a:lnTo>
                  <a:cubicBezTo>
                    <a:pt x="0" y="604"/>
                    <a:pt x="26" y="753"/>
                    <a:pt x="134" y="830"/>
                  </a:cubicBezTo>
                  <a:cubicBezTo>
                    <a:pt x="177" y="860"/>
                    <a:pt x="225" y="874"/>
                    <a:pt x="273" y="874"/>
                  </a:cubicBezTo>
                  <a:cubicBezTo>
                    <a:pt x="348" y="874"/>
                    <a:pt x="424" y="838"/>
                    <a:pt x="470" y="772"/>
                  </a:cubicBezTo>
                  <a:lnTo>
                    <a:pt x="746" y="380"/>
                  </a:lnTo>
                  <a:cubicBezTo>
                    <a:pt x="821" y="270"/>
                    <a:pt x="796" y="121"/>
                    <a:pt x="687" y="44"/>
                  </a:cubicBezTo>
                  <a:cubicBezTo>
                    <a:pt x="645" y="14"/>
                    <a:pt x="597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0"/>
            <p:cNvSpPr/>
            <p:nvPr/>
          </p:nvSpPr>
          <p:spPr>
            <a:xfrm>
              <a:off x="4228966" y="3796085"/>
              <a:ext cx="16691" cy="15627"/>
            </a:xfrm>
            <a:custGeom>
              <a:avLst/>
              <a:gdLst/>
              <a:ahLst/>
              <a:cxnLst/>
              <a:rect l="l" t="t" r="r" b="b"/>
              <a:pathLst>
                <a:path w="612" h="573" extrusionOk="0">
                  <a:moveTo>
                    <a:pt x="339" y="1"/>
                  </a:moveTo>
                  <a:cubicBezTo>
                    <a:pt x="263" y="1"/>
                    <a:pt x="188" y="37"/>
                    <a:pt x="140" y="104"/>
                  </a:cubicBezTo>
                  <a:lnTo>
                    <a:pt x="77" y="195"/>
                  </a:lnTo>
                  <a:cubicBezTo>
                    <a:pt x="0" y="303"/>
                    <a:pt x="27" y="454"/>
                    <a:pt x="136" y="531"/>
                  </a:cubicBezTo>
                  <a:cubicBezTo>
                    <a:pt x="178" y="559"/>
                    <a:pt x="226" y="573"/>
                    <a:pt x="275" y="573"/>
                  </a:cubicBezTo>
                  <a:cubicBezTo>
                    <a:pt x="350" y="573"/>
                    <a:pt x="425" y="538"/>
                    <a:pt x="472" y="470"/>
                  </a:cubicBezTo>
                  <a:lnTo>
                    <a:pt x="535" y="380"/>
                  </a:lnTo>
                  <a:cubicBezTo>
                    <a:pt x="612" y="271"/>
                    <a:pt x="585" y="121"/>
                    <a:pt x="476" y="44"/>
                  </a:cubicBezTo>
                  <a:cubicBezTo>
                    <a:pt x="435" y="15"/>
                    <a:pt x="387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0"/>
            <p:cNvSpPr/>
            <p:nvPr/>
          </p:nvSpPr>
          <p:spPr>
            <a:xfrm>
              <a:off x="4238866" y="3800912"/>
              <a:ext cx="22445" cy="23836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549" y="0"/>
                  </a:moveTo>
                  <a:cubicBezTo>
                    <a:pt x="474" y="0"/>
                    <a:pt x="399" y="35"/>
                    <a:pt x="353" y="102"/>
                  </a:cubicBezTo>
                  <a:lnTo>
                    <a:pt x="77" y="495"/>
                  </a:lnTo>
                  <a:cubicBezTo>
                    <a:pt x="0" y="604"/>
                    <a:pt x="28" y="754"/>
                    <a:pt x="136" y="830"/>
                  </a:cubicBezTo>
                  <a:cubicBezTo>
                    <a:pt x="178" y="860"/>
                    <a:pt x="226" y="873"/>
                    <a:pt x="275" y="873"/>
                  </a:cubicBezTo>
                  <a:cubicBezTo>
                    <a:pt x="350" y="873"/>
                    <a:pt x="425" y="839"/>
                    <a:pt x="472" y="771"/>
                  </a:cubicBezTo>
                  <a:lnTo>
                    <a:pt x="746" y="379"/>
                  </a:lnTo>
                  <a:cubicBezTo>
                    <a:pt x="823" y="271"/>
                    <a:pt x="796" y="120"/>
                    <a:pt x="687" y="43"/>
                  </a:cubicBezTo>
                  <a:cubicBezTo>
                    <a:pt x="645" y="14"/>
                    <a:pt x="597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0"/>
            <p:cNvSpPr/>
            <p:nvPr/>
          </p:nvSpPr>
          <p:spPr>
            <a:xfrm>
              <a:off x="4157922" y="3722177"/>
              <a:ext cx="173562" cy="119863"/>
            </a:xfrm>
            <a:custGeom>
              <a:avLst/>
              <a:gdLst/>
              <a:ahLst/>
              <a:cxnLst/>
              <a:rect l="l" t="t" r="r" b="b"/>
              <a:pathLst>
                <a:path w="6364" h="4395" extrusionOk="0">
                  <a:moveTo>
                    <a:pt x="1958" y="482"/>
                  </a:moveTo>
                  <a:lnTo>
                    <a:pt x="1958" y="1957"/>
                  </a:lnTo>
                  <a:lnTo>
                    <a:pt x="483" y="1957"/>
                  </a:lnTo>
                  <a:lnTo>
                    <a:pt x="483" y="482"/>
                  </a:lnTo>
                  <a:close/>
                  <a:moveTo>
                    <a:pt x="3914" y="482"/>
                  </a:moveTo>
                  <a:lnTo>
                    <a:pt x="3914" y="1957"/>
                  </a:lnTo>
                  <a:lnTo>
                    <a:pt x="2440" y="1957"/>
                  </a:lnTo>
                  <a:lnTo>
                    <a:pt x="2440" y="482"/>
                  </a:lnTo>
                  <a:close/>
                  <a:moveTo>
                    <a:pt x="5882" y="482"/>
                  </a:moveTo>
                  <a:lnTo>
                    <a:pt x="5882" y="1957"/>
                  </a:lnTo>
                  <a:lnTo>
                    <a:pt x="4407" y="1957"/>
                  </a:lnTo>
                  <a:lnTo>
                    <a:pt x="4407" y="482"/>
                  </a:lnTo>
                  <a:close/>
                  <a:moveTo>
                    <a:pt x="1958" y="2439"/>
                  </a:moveTo>
                  <a:lnTo>
                    <a:pt x="1958" y="3914"/>
                  </a:lnTo>
                  <a:lnTo>
                    <a:pt x="483" y="3914"/>
                  </a:lnTo>
                  <a:lnTo>
                    <a:pt x="483" y="2439"/>
                  </a:lnTo>
                  <a:close/>
                  <a:moveTo>
                    <a:pt x="3914" y="2439"/>
                  </a:moveTo>
                  <a:lnTo>
                    <a:pt x="3914" y="3914"/>
                  </a:lnTo>
                  <a:lnTo>
                    <a:pt x="2440" y="3914"/>
                  </a:lnTo>
                  <a:lnTo>
                    <a:pt x="2440" y="2439"/>
                  </a:lnTo>
                  <a:close/>
                  <a:moveTo>
                    <a:pt x="5882" y="2439"/>
                  </a:moveTo>
                  <a:lnTo>
                    <a:pt x="5882" y="3914"/>
                  </a:lnTo>
                  <a:lnTo>
                    <a:pt x="4407" y="3914"/>
                  </a:lnTo>
                  <a:lnTo>
                    <a:pt x="4407" y="2439"/>
                  </a:lnTo>
                  <a:close/>
                  <a:moveTo>
                    <a:pt x="403" y="0"/>
                  </a:moveTo>
                  <a:cubicBezTo>
                    <a:pt x="182" y="0"/>
                    <a:pt x="1" y="181"/>
                    <a:pt x="1" y="401"/>
                  </a:cubicBezTo>
                  <a:lnTo>
                    <a:pt x="1" y="3994"/>
                  </a:lnTo>
                  <a:cubicBezTo>
                    <a:pt x="1" y="4215"/>
                    <a:pt x="182" y="4394"/>
                    <a:pt x="403" y="4394"/>
                  </a:cubicBezTo>
                  <a:lnTo>
                    <a:pt x="5963" y="4394"/>
                  </a:lnTo>
                  <a:cubicBezTo>
                    <a:pt x="6183" y="4394"/>
                    <a:pt x="6364" y="4215"/>
                    <a:pt x="6364" y="3994"/>
                  </a:cubicBezTo>
                  <a:lnTo>
                    <a:pt x="6364" y="401"/>
                  </a:lnTo>
                  <a:cubicBezTo>
                    <a:pt x="6364" y="181"/>
                    <a:pt x="6183" y="0"/>
                    <a:pt x="5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0"/>
            <p:cNvSpPr/>
            <p:nvPr/>
          </p:nvSpPr>
          <p:spPr>
            <a:xfrm>
              <a:off x="3943151" y="3460224"/>
              <a:ext cx="449096" cy="448114"/>
            </a:xfrm>
            <a:custGeom>
              <a:avLst/>
              <a:gdLst/>
              <a:ahLst/>
              <a:cxnLst/>
              <a:rect l="l" t="t" r="r" b="b"/>
              <a:pathLst>
                <a:path w="16467" h="16431" extrusionOk="0">
                  <a:moveTo>
                    <a:pt x="13397" y="1645"/>
                  </a:moveTo>
                  <a:lnTo>
                    <a:pt x="13397" y="2863"/>
                  </a:lnTo>
                  <a:lnTo>
                    <a:pt x="10196" y="2863"/>
                  </a:lnTo>
                  <a:lnTo>
                    <a:pt x="10196" y="1645"/>
                  </a:lnTo>
                  <a:close/>
                  <a:moveTo>
                    <a:pt x="15519" y="3343"/>
                  </a:moveTo>
                  <a:lnTo>
                    <a:pt x="15519" y="4063"/>
                  </a:lnTo>
                  <a:lnTo>
                    <a:pt x="949" y="4063"/>
                  </a:lnTo>
                  <a:lnTo>
                    <a:pt x="949" y="3343"/>
                  </a:lnTo>
                  <a:close/>
                  <a:moveTo>
                    <a:pt x="3244" y="4545"/>
                  </a:moveTo>
                  <a:lnTo>
                    <a:pt x="3244" y="5333"/>
                  </a:lnTo>
                  <a:cubicBezTo>
                    <a:pt x="3244" y="5341"/>
                    <a:pt x="3244" y="5348"/>
                    <a:pt x="3244" y="5356"/>
                  </a:cubicBezTo>
                  <a:cubicBezTo>
                    <a:pt x="3232" y="5868"/>
                    <a:pt x="2811" y="6281"/>
                    <a:pt x="2298" y="6281"/>
                  </a:cubicBezTo>
                  <a:cubicBezTo>
                    <a:pt x="1775" y="6281"/>
                    <a:pt x="1350" y="5856"/>
                    <a:pt x="1350" y="5333"/>
                  </a:cubicBezTo>
                  <a:lnTo>
                    <a:pt x="1350" y="4545"/>
                  </a:lnTo>
                  <a:close/>
                  <a:moveTo>
                    <a:pt x="5618" y="4545"/>
                  </a:moveTo>
                  <a:lnTo>
                    <a:pt x="5618" y="5333"/>
                  </a:lnTo>
                  <a:cubicBezTo>
                    <a:pt x="5618" y="5341"/>
                    <a:pt x="5619" y="5348"/>
                    <a:pt x="5619" y="5356"/>
                  </a:cubicBezTo>
                  <a:cubicBezTo>
                    <a:pt x="5607" y="5868"/>
                    <a:pt x="5187" y="6281"/>
                    <a:pt x="4672" y="6281"/>
                  </a:cubicBezTo>
                  <a:cubicBezTo>
                    <a:pt x="4156" y="6281"/>
                    <a:pt x="3738" y="5868"/>
                    <a:pt x="3726" y="5356"/>
                  </a:cubicBezTo>
                  <a:cubicBezTo>
                    <a:pt x="3726" y="5348"/>
                    <a:pt x="3726" y="5341"/>
                    <a:pt x="3726" y="5333"/>
                  </a:cubicBezTo>
                  <a:lnTo>
                    <a:pt x="3726" y="4545"/>
                  </a:lnTo>
                  <a:close/>
                  <a:moveTo>
                    <a:pt x="7993" y="4545"/>
                  </a:moveTo>
                  <a:lnTo>
                    <a:pt x="7993" y="5333"/>
                  </a:lnTo>
                  <a:cubicBezTo>
                    <a:pt x="7993" y="5341"/>
                    <a:pt x="7993" y="5348"/>
                    <a:pt x="7993" y="5356"/>
                  </a:cubicBezTo>
                  <a:cubicBezTo>
                    <a:pt x="7981" y="5868"/>
                    <a:pt x="7561" y="6281"/>
                    <a:pt x="7047" y="6281"/>
                  </a:cubicBezTo>
                  <a:cubicBezTo>
                    <a:pt x="6532" y="6281"/>
                    <a:pt x="6112" y="5868"/>
                    <a:pt x="6100" y="5356"/>
                  </a:cubicBezTo>
                  <a:cubicBezTo>
                    <a:pt x="6100" y="5348"/>
                    <a:pt x="6100" y="5341"/>
                    <a:pt x="6100" y="5333"/>
                  </a:cubicBezTo>
                  <a:lnTo>
                    <a:pt x="6100" y="4545"/>
                  </a:lnTo>
                  <a:close/>
                  <a:moveTo>
                    <a:pt x="10367" y="4545"/>
                  </a:moveTo>
                  <a:lnTo>
                    <a:pt x="10367" y="5333"/>
                  </a:lnTo>
                  <a:cubicBezTo>
                    <a:pt x="10367" y="5341"/>
                    <a:pt x="10367" y="5348"/>
                    <a:pt x="10369" y="5356"/>
                  </a:cubicBezTo>
                  <a:cubicBezTo>
                    <a:pt x="10355" y="5868"/>
                    <a:pt x="9937" y="6281"/>
                    <a:pt x="9421" y="6281"/>
                  </a:cubicBezTo>
                  <a:cubicBezTo>
                    <a:pt x="8906" y="6281"/>
                    <a:pt x="8487" y="5868"/>
                    <a:pt x="8475" y="5356"/>
                  </a:cubicBezTo>
                  <a:cubicBezTo>
                    <a:pt x="8475" y="5348"/>
                    <a:pt x="8475" y="5341"/>
                    <a:pt x="8475" y="5333"/>
                  </a:cubicBezTo>
                  <a:lnTo>
                    <a:pt x="8475" y="4545"/>
                  </a:lnTo>
                  <a:close/>
                  <a:moveTo>
                    <a:pt x="12743" y="4545"/>
                  </a:moveTo>
                  <a:lnTo>
                    <a:pt x="12743" y="5333"/>
                  </a:lnTo>
                  <a:cubicBezTo>
                    <a:pt x="12743" y="5341"/>
                    <a:pt x="12743" y="5348"/>
                    <a:pt x="12743" y="5356"/>
                  </a:cubicBezTo>
                  <a:cubicBezTo>
                    <a:pt x="12731" y="5868"/>
                    <a:pt x="12311" y="6281"/>
                    <a:pt x="11797" y="6281"/>
                  </a:cubicBezTo>
                  <a:cubicBezTo>
                    <a:pt x="11282" y="6281"/>
                    <a:pt x="10861" y="5868"/>
                    <a:pt x="10849" y="5356"/>
                  </a:cubicBezTo>
                  <a:cubicBezTo>
                    <a:pt x="10849" y="5348"/>
                    <a:pt x="10851" y="5341"/>
                    <a:pt x="10851" y="5333"/>
                  </a:cubicBezTo>
                  <a:lnTo>
                    <a:pt x="10851" y="4545"/>
                  </a:lnTo>
                  <a:close/>
                  <a:moveTo>
                    <a:pt x="15119" y="4545"/>
                  </a:moveTo>
                  <a:lnTo>
                    <a:pt x="15119" y="5333"/>
                  </a:lnTo>
                  <a:cubicBezTo>
                    <a:pt x="15119" y="5856"/>
                    <a:pt x="14694" y="6281"/>
                    <a:pt x="14171" y="6281"/>
                  </a:cubicBezTo>
                  <a:cubicBezTo>
                    <a:pt x="13656" y="6281"/>
                    <a:pt x="13237" y="5868"/>
                    <a:pt x="13225" y="5356"/>
                  </a:cubicBezTo>
                  <a:cubicBezTo>
                    <a:pt x="13225" y="5348"/>
                    <a:pt x="13225" y="5341"/>
                    <a:pt x="13225" y="5333"/>
                  </a:cubicBezTo>
                  <a:lnTo>
                    <a:pt x="13225" y="4545"/>
                  </a:lnTo>
                  <a:close/>
                  <a:moveTo>
                    <a:pt x="12984" y="6127"/>
                  </a:moveTo>
                  <a:cubicBezTo>
                    <a:pt x="13240" y="6510"/>
                    <a:pt x="13677" y="6761"/>
                    <a:pt x="14171" y="6761"/>
                  </a:cubicBezTo>
                  <a:cubicBezTo>
                    <a:pt x="14534" y="6761"/>
                    <a:pt x="14866" y="6626"/>
                    <a:pt x="15119" y="6401"/>
                  </a:cubicBezTo>
                  <a:lnTo>
                    <a:pt x="15119" y="8201"/>
                  </a:lnTo>
                  <a:lnTo>
                    <a:pt x="1350" y="8201"/>
                  </a:lnTo>
                  <a:lnTo>
                    <a:pt x="1350" y="6401"/>
                  </a:lnTo>
                  <a:cubicBezTo>
                    <a:pt x="1602" y="6626"/>
                    <a:pt x="1934" y="6761"/>
                    <a:pt x="2298" y="6761"/>
                  </a:cubicBezTo>
                  <a:cubicBezTo>
                    <a:pt x="2792" y="6761"/>
                    <a:pt x="3229" y="6510"/>
                    <a:pt x="3485" y="6127"/>
                  </a:cubicBezTo>
                  <a:cubicBezTo>
                    <a:pt x="3741" y="6510"/>
                    <a:pt x="4178" y="6761"/>
                    <a:pt x="4672" y="6761"/>
                  </a:cubicBezTo>
                  <a:cubicBezTo>
                    <a:pt x="5166" y="6761"/>
                    <a:pt x="5603" y="6510"/>
                    <a:pt x="5859" y="6127"/>
                  </a:cubicBezTo>
                  <a:cubicBezTo>
                    <a:pt x="6116" y="6510"/>
                    <a:pt x="6552" y="6761"/>
                    <a:pt x="7047" y="6761"/>
                  </a:cubicBezTo>
                  <a:cubicBezTo>
                    <a:pt x="7541" y="6761"/>
                    <a:pt x="7978" y="6510"/>
                    <a:pt x="8234" y="6127"/>
                  </a:cubicBezTo>
                  <a:cubicBezTo>
                    <a:pt x="8490" y="6510"/>
                    <a:pt x="8927" y="6761"/>
                    <a:pt x="9421" y="6761"/>
                  </a:cubicBezTo>
                  <a:cubicBezTo>
                    <a:pt x="9915" y="6761"/>
                    <a:pt x="10352" y="6510"/>
                    <a:pt x="10608" y="6127"/>
                  </a:cubicBezTo>
                  <a:cubicBezTo>
                    <a:pt x="10866" y="6510"/>
                    <a:pt x="11301" y="6761"/>
                    <a:pt x="11797" y="6761"/>
                  </a:cubicBezTo>
                  <a:cubicBezTo>
                    <a:pt x="12291" y="6761"/>
                    <a:pt x="12728" y="6510"/>
                    <a:pt x="12984" y="6127"/>
                  </a:cubicBezTo>
                  <a:close/>
                  <a:moveTo>
                    <a:pt x="15119" y="8683"/>
                  </a:moveTo>
                  <a:lnTo>
                    <a:pt x="15119" y="14748"/>
                  </a:lnTo>
                  <a:lnTo>
                    <a:pt x="6996" y="14748"/>
                  </a:lnTo>
                  <a:lnTo>
                    <a:pt x="6996" y="11564"/>
                  </a:lnTo>
                  <a:cubicBezTo>
                    <a:pt x="6996" y="11237"/>
                    <a:pt x="6931" y="10920"/>
                    <a:pt x="6803" y="10624"/>
                  </a:cubicBezTo>
                  <a:cubicBezTo>
                    <a:pt x="6764" y="10532"/>
                    <a:pt x="6675" y="10477"/>
                    <a:pt x="6581" y="10477"/>
                  </a:cubicBezTo>
                  <a:cubicBezTo>
                    <a:pt x="6550" y="10477"/>
                    <a:pt x="6518" y="10484"/>
                    <a:pt x="6487" y="10497"/>
                  </a:cubicBezTo>
                  <a:cubicBezTo>
                    <a:pt x="6365" y="10550"/>
                    <a:pt x="6308" y="10691"/>
                    <a:pt x="6360" y="10813"/>
                  </a:cubicBezTo>
                  <a:cubicBezTo>
                    <a:pt x="6463" y="11050"/>
                    <a:pt x="6514" y="11303"/>
                    <a:pt x="6514" y="11564"/>
                  </a:cubicBezTo>
                  <a:lnTo>
                    <a:pt x="6514" y="14748"/>
                  </a:lnTo>
                  <a:lnTo>
                    <a:pt x="2710" y="14748"/>
                  </a:lnTo>
                  <a:lnTo>
                    <a:pt x="2710" y="11564"/>
                  </a:lnTo>
                  <a:cubicBezTo>
                    <a:pt x="2710" y="10515"/>
                    <a:pt x="3564" y="9663"/>
                    <a:pt x="4613" y="9663"/>
                  </a:cubicBezTo>
                  <a:cubicBezTo>
                    <a:pt x="5026" y="9663"/>
                    <a:pt x="5419" y="9792"/>
                    <a:pt x="5750" y="10039"/>
                  </a:cubicBezTo>
                  <a:cubicBezTo>
                    <a:pt x="5793" y="10072"/>
                    <a:pt x="5843" y="10087"/>
                    <a:pt x="5893" y="10087"/>
                  </a:cubicBezTo>
                  <a:cubicBezTo>
                    <a:pt x="5966" y="10087"/>
                    <a:pt x="6039" y="10054"/>
                    <a:pt x="6086" y="9991"/>
                  </a:cubicBezTo>
                  <a:cubicBezTo>
                    <a:pt x="6166" y="9884"/>
                    <a:pt x="6143" y="9733"/>
                    <a:pt x="6038" y="9653"/>
                  </a:cubicBezTo>
                  <a:cubicBezTo>
                    <a:pt x="5624" y="9345"/>
                    <a:pt x="5131" y="9180"/>
                    <a:pt x="4613" y="9180"/>
                  </a:cubicBezTo>
                  <a:cubicBezTo>
                    <a:pt x="3299" y="9180"/>
                    <a:pt x="2230" y="10250"/>
                    <a:pt x="2230" y="11564"/>
                  </a:cubicBezTo>
                  <a:lnTo>
                    <a:pt x="2230" y="14748"/>
                  </a:lnTo>
                  <a:lnTo>
                    <a:pt x="1350" y="14748"/>
                  </a:lnTo>
                  <a:lnTo>
                    <a:pt x="1350" y="8683"/>
                  </a:lnTo>
                  <a:close/>
                  <a:moveTo>
                    <a:pt x="15986" y="15230"/>
                  </a:moveTo>
                  <a:lnTo>
                    <a:pt x="15986" y="15950"/>
                  </a:lnTo>
                  <a:lnTo>
                    <a:pt x="482" y="15950"/>
                  </a:lnTo>
                  <a:lnTo>
                    <a:pt x="482" y="15230"/>
                  </a:lnTo>
                  <a:close/>
                  <a:moveTo>
                    <a:pt x="9662" y="0"/>
                  </a:moveTo>
                  <a:cubicBezTo>
                    <a:pt x="9441" y="0"/>
                    <a:pt x="9262" y="180"/>
                    <a:pt x="9262" y="401"/>
                  </a:cubicBezTo>
                  <a:lnTo>
                    <a:pt x="9262" y="1243"/>
                  </a:lnTo>
                  <a:cubicBezTo>
                    <a:pt x="9262" y="1465"/>
                    <a:pt x="9441" y="1644"/>
                    <a:pt x="9662" y="1644"/>
                  </a:cubicBezTo>
                  <a:lnTo>
                    <a:pt x="9715" y="1644"/>
                  </a:lnTo>
                  <a:lnTo>
                    <a:pt x="9715" y="2863"/>
                  </a:lnTo>
                  <a:lnTo>
                    <a:pt x="900" y="2863"/>
                  </a:lnTo>
                  <a:cubicBezTo>
                    <a:pt x="662" y="2863"/>
                    <a:pt x="467" y="3057"/>
                    <a:pt x="467" y="3295"/>
                  </a:cubicBezTo>
                  <a:lnTo>
                    <a:pt x="467" y="4111"/>
                  </a:lnTo>
                  <a:cubicBezTo>
                    <a:pt x="467" y="4337"/>
                    <a:pt x="640" y="4523"/>
                    <a:pt x="860" y="4542"/>
                  </a:cubicBezTo>
                  <a:lnTo>
                    <a:pt x="860" y="8442"/>
                  </a:lnTo>
                  <a:cubicBezTo>
                    <a:pt x="860" y="8463"/>
                    <a:pt x="863" y="8485"/>
                    <a:pt x="868" y="8504"/>
                  </a:cubicBezTo>
                  <a:lnTo>
                    <a:pt x="868" y="14748"/>
                  </a:lnTo>
                  <a:lnTo>
                    <a:pt x="402" y="14748"/>
                  </a:lnTo>
                  <a:cubicBezTo>
                    <a:pt x="181" y="14748"/>
                    <a:pt x="0" y="14929"/>
                    <a:pt x="0" y="15149"/>
                  </a:cubicBezTo>
                  <a:lnTo>
                    <a:pt x="0" y="16030"/>
                  </a:lnTo>
                  <a:cubicBezTo>
                    <a:pt x="0" y="16252"/>
                    <a:pt x="181" y="16431"/>
                    <a:pt x="402" y="16431"/>
                  </a:cubicBezTo>
                  <a:lnTo>
                    <a:pt x="16066" y="16431"/>
                  </a:lnTo>
                  <a:cubicBezTo>
                    <a:pt x="16288" y="16431"/>
                    <a:pt x="16467" y="16252"/>
                    <a:pt x="16467" y="16030"/>
                  </a:cubicBezTo>
                  <a:lnTo>
                    <a:pt x="16467" y="15149"/>
                  </a:lnTo>
                  <a:cubicBezTo>
                    <a:pt x="16467" y="14929"/>
                    <a:pt x="16288" y="14748"/>
                    <a:pt x="16066" y="14748"/>
                  </a:cubicBezTo>
                  <a:lnTo>
                    <a:pt x="15601" y="14748"/>
                  </a:lnTo>
                  <a:lnTo>
                    <a:pt x="15601" y="4544"/>
                  </a:lnTo>
                  <a:cubicBezTo>
                    <a:pt x="15824" y="4527"/>
                    <a:pt x="16001" y="4340"/>
                    <a:pt x="16001" y="4111"/>
                  </a:cubicBezTo>
                  <a:lnTo>
                    <a:pt x="16001" y="3295"/>
                  </a:lnTo>
                  <a:cubicBezTo>
                    <a:pt x="16001" y="3057"/>
                    <a:pt x="15807" y="2863"/>
                    <a:pt x="15568" y="2863"/>
                  </a:cubicBezTo>
                  <a:lnTo>
                    <a:pt x="13879" y="2863"/>
                  </a:lnTo>
                  <a:lnTo>
                    <a:pt x="13879" y="1645"/>
                  </a:lnTo>
                  <a:lnTo>
                    <a:pt x="13930" y="1645"/>
                  </a:lnTo>
                  <a:cubicBezTo>
                    <a:pt x="14152" y="1645"/>
                    <a:pt x="14331" y="1465"/>
                    <a:pt x="14331" y="1243"/>
                  </a:cubicBezTo>
                  <a:lnTo>
                    <a:pt x="14331" y="401"/>
                  </a:lnTo>
                  <a:cubicBezTo>
                    <a:pt x="14331" y="180"/>
                    <a:pt x="14152" y="0"/>
                    <a:pt x="13930" y="0"/>
                  </a:cubicBezTo>
                  <a:lnTo>
                    <a:pt x="11437" y="0"/>
                  </a:lnTo>
                  <a:cubicBezTo>
                    <a:pt x="11304" y="0"/>
                    <a:pt x="11196" y="109"/>
                    <a:pt x="11196" y="241"/>
                  </a:cubicBezTo>
                  <a:cubicBezTo>
                    <a:pt x="11196" y="374"/>
                    <a:pt x="11304" y="481"/>
                    <a:pt x="11437" y="481"/>
                  </a:cubicBezTo>
                  <a:lnTo>
                    <a:pt x="13850" y="481"/>
                  </a:lnTo>
                  <a:lnTo>
                    <a:pt x="13850" y="1163"/>
                  </a:lnTo>
                  <a:lnTo>
                    <a:pt x="9742" y="1163"/>
                  </a:lnTo>
                  <a:lnTo>
                    <a:pt x="9742" y="481"/>
                  </a:lnTo>
                  <a:lnTo>
                    <a:pt x="10336" y="481"/>
                  </a:lnTo>
                  <a:cubicBezTo>
                    <a:pt x="10468" y="481"/>
                    <a:pt x="10575" y="374"/>
                    <a:pt x="10575" y="241"/>
                  </a:cubicBezTo>
                  <a:cubicBezTo>
                    <a:pt x="10575" y="109"/>
                    <a:pt x="10468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0"/>
            <p:cNvSpPr/>
            <p:nvPr/>
          </p:nvSpPr>
          <p:spPr>
            <a:xfrm>
              <a:off x="4034677" y="3743749"/>
              <a:ext cx="68509" cy="70309"/>
            </a:xfrm>
            <a:custGeom>
              <a:avLst/>
              <a:gdLst/>
              <a:ahLst/>
              <a:cxnLst/>
              <a:rect l="l" t="t" r="r" b="b"/>
              <a:pathLst>
                <a:path w="2512" h="2578" extrusionOk="0">
                  <a:moveTo>
                    <a:pt x="1305" y="481"/>
                  </a:moveTo>
                  <a:cubicBezTo>
                    <a:pt x="1706" y="481"/>
                    <a:pt x="2031" y="806"/>
                    <a:pt x="2031" y="1207"/>
                  </a:cubicBezTo>
                  <a:lnTo>
                    <a:pt x="2031" y="2096"/>
                  </a:lnTo>
                  <a:lnTo>
                    <a:pt x="483" y="2096"/>
                  </a:lnTo>
                  <a:lnTo>
                    <a:pt x="483" y="1207"/>
                  </a:lnTo>
                  <a:cubicBezTo>
                    <a:pt x="483" y="806"/>
                    <a:pt x="808" y="481"/>
                    <a:pt x="1207" y="481"/>
                  </a:cubicBezTo>
                  <a:close/>
                  <a:moveTo>
                    <a:pt x="1207" y="0"/>
                  </a:moveTo>
                  <a:cubicBezTo>
                    <a:pt x="543" y="0"/>
                    <a:pt x="1" y="541"/>
                    <a:pt x="1" y="1207"/>
                  </a:cubicBezTo>
                  <a:lnTo>
                    <a:pt x="1" y="2177"/>
                  </a:lnTo>
                  <a:cubicBezTo>
                    <a:pt x="1" y="2397"/>
                    <a:pt x="181" y="2578"/>
                    <a:pt x="403" y="2578"/>
                  </a:cubicBezTo>
                  <a:lnTo>
                    <a:pt x="2111" y="2578"/>
                  </a:lnTo>
                  <a:cubicBezTo>
                    <a:pt x="2332" y="2578"/>
                    <a:pt x="2512" y="2397"/>
                    <a:pt x="2512" y="2177"/>
                  </a:cubicBezTo>
                  <a:lnTo>
                    <a:pt x="2512" y="1207"/>
                  </a:lnTo>
                  <a:cubicBezTo>
                    <a:pt x="2512" y="541"/>
                    <a:pt x="1971" y="0"/>
                    <a:pt x="1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70"/>
          <p:cNvGrpSpPr/>
          <p:nvPr/>
        </p:nvGrpSpPr>
        <p:grpSpPr>
          <a:xfrm>
            <a:off x="4743099" y="3273133"/>
            <a:ext cx="411326" cy="416382"/>
            <a:chOff x="4756608" y="3459843"/>
            <a:chExt cx="443669" cy="449124"/>
          </a:xfrm>
        </p:grpSpPr>
        <p:sp>
          <p:nvSpPr>
            <p:cNvPr id="3179" name="Google Shape;3179;p70"/>
            <p:cNvSpPr/>
            <p:nvPr/>
          </p:nvSpPr>
          <p:spPr>
            <a:xfrm>
              <a:off x="4803925" y="3524642"/>
              <a:ext cx="45381" cy="45381"/>
            </a:xfrm>
            <a:custGeom>
              <a:avLst/>
              <a:gdLst/>
              <a:ahLst/>
              <a:cxnLst/>
              <a:rect l="l" t="t" r="r" b="b"/>
              <a:pathLst>
                <a:path w="1664" h="1664" extrusionOk="0">
                  <a:moveTo>
                    <a:pt x="832" y="483"/>
                  </a:moveTo>
                  <a:cubicBezTo>
                    <a:pt x="1025" y="483"/>
                    <a:pt x="1180" y="639"/>
                    <a:pt x="1180" y="832"/>
                  </a:cubicBezTo>
                  <a:cubicBezTo>
                    <a:pt x="1180" y="1023"/>
                    <a:pt x="1025" y="1180"/>
                    <a:pt x="832" y="1180"/>
                  </a:cubicBezTo>
                  <a:cubicBezTo>
                    <a:pt x="641" y="1180"/>
                    <a:pt x="484" y="1023"/>
                    <a:pt x="484" y="832"/>
                  </a:cubicBezTo>
                  <a:cubicBezTo>
                    <a:pt x="484" y="639"/>
                    <a:pt x="641" y="483"/>
                    <a:pt x="832" y="483"/>
                  </a:cubicBezTo>
                  <a:close/>
                  <a:moveTo>
                    <a:pt x="832" y="0"/>
                  </a:moveTo>
                  <a:cubicBezTo>
                    <a:pt x="374" y="0"/>
                    <a:pt x="1" y="373"/>
                    <a:pt x="1" y="832"/>
                  </a:cubicBezTo>
                  <a:cubicBezTo>
                    <a:pt x="1" y="1290"/>
                    <a:pt x="374" y="1664"/>
                    <a:pt x="832" y="1664"/>
                  </a:cubicBezTo>
                  <a:cubicBezTo>
                    <a:pt x="1292" y="1664"/>
                    <a:pt x="1664" y="1290"/>
                    <a:pt x="1664" y="832"/>
                  </a:cubicBezTo>
                  <a:cubicBezTo>
                    <a:pt x="1664" y="373"/>
                    <a:pt x="1292" y="0"/>
                    <a:pt x="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0"/>
            <p:cNvSpPr/>
            <p:nvPr/>
          </p:nvSpPr>
          <p:spPr>
            <a:xfrm>
              <a:off x="4803925" y="3572369"/>
              <a:ext cx="45381" cy="45381"/>
            </a:xfrm>
            <a:custGeom>
              <a:avLst/>
              <a:gdLst/>
              <a:ahLst/>
              <a:cxnLst/>
              <a:rect l="l" t="t" r="r" b="b"/>
              <a:pathLst>
                <a:path w="1664" h="1664" extrusionOk="0">
                  <a:moveTo>
                    <a:pt x="832" y="484"/>
                  </a:moveTo>
                  <a:cubicBezTo>
                    <a:pt x="1025" y="484"/>
                    <a:pt x="1180" y="640"/>
                    <a:pt x="1180" y="832"/>
                  </a:cubicBezTo>
                  <a:cubicBezTo>
                    <a:pt x="1180" y="1024"/>
                    <a:pt x="1025" y="1180"/>
                    <a:pt x="832" y="1180"/>
                  </a:cubicBezTo>
                  <a:cubicBezTo>
                    <a:pt x="641" y="1180"/>
                    <a:pt x="484" y="1024"/>
                    <a:pt x="484" y="832"/>
                  </a:cubicBezTo>
                  <a:cubicBezTo>
                    <a:pt x="484" y="640"/>
                    <a:pt x="641" y="484"/>
                    <a:pt x="832" y="484"/>
                  </a:cubicBezTo>
                  <a:close/>
                  <a:moveTo>
                    <a:pt x="832" y="1"/>
                  </a:moveTo>
                  <a:cubicBezTo>
                    <a:pt x="374" y="1"/>
                    <a:pt x="1" y="375"/>
                    <a:pt x="1" y="832"/>
                  </a:cubicBezTo>
                  <a:cubicBezTo>
                    <a:pt x="1" y="1290"/>
                    <a:pt x="374" y="1664"/>
                    <a:pt x="832" y="1664"/>
                  </a:cubicBezTo>
                  <a:cubicBezTo>
                    <a:pt x="1292" y="1664"/>
                    <a:pt x="1664" y="1290"/>
                    <a:pt x="1664" y="832"/>
                  </a:cubicBezTo>
                  <a:cubicBezTo>
                    <a:pt x="1664" y="375"/>
                    <a:pt x="1292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0"/>
            <p:cNvSpPr/>
            <p:nvPr/>
          </p:nvSpPr>
          <p:spPr>
            <a:xfrm>
              <a:off x="4803925" y="3476861"/>
              <a:ext cx="45381" cy="45381"/>
            </a:xfrm>
            <a:custGeom>
              <a:avLst/>
              <a:gdLst/>
              <a:ahLst/>
              <a:cxnLst/>
              <a:rect l="l" t="t" r="r" b="b"/>
              <a:pathLst>
                <a:path w="1664" h="1664" extrusionOk="0">
                  <a:moveTo>
                    <a:pt x="832" y="484"/>
                  </a:moveTo>
                  <a:cubicBezTo>
                    <a:pt x="1025" y="484"/>
                    <a:pt x="1180" y="641"/>
                    <a:pt x="1180" y="832"/>
                  </a:cubicBezTo>
                  <a:cubicBezTo>
                    <a:pt x="1180" y="1025"/>
                    <a:pt x="1025" y="1182"/>
                    <a:pt x="832" y="1182"/>
                  </a:cubicBezTo>
                  <a:cubicBezTo>
                    <a:pt x="641" y="1182"/>
                    <a:pt x="484" y="1025"/>
                    <a:pt x="484" y="832"/>
                  </a:cubicBezTo>
                  <a:cubicBezTo>
                    <a:pt x="484" y="641"/>
                    <a:pt x="641" y="484"/>
                    <a:pt x="832" y="484"/>
                  </a:cubicBezTo>
                  <a:close/>
                  <a:moveTo>
                    <a:pt x="832" y="1"/>
                  </a:moveTo>
                  <a:cubicBezTo>
                    <a:pt x="374" y="1"/>
                    <a:pt x="1" y="374"/>
                    <a:pt x="1" y="832"/>
                  </a:cubicBezTo>
                  <a:cubicBezTo>
                    <a:pt x="1" y="1292"/>
                    <a:pt x="374" y="1664"/>
                    <a:pt x="832" y="1664"/>
                  </a:cubicBezTo>
                  <a:cubicBezTo>
                    <a:pt x="1292" y="1664"/>
                    <a:pt x="1664" y="1292"/>
                    <a:pt x="1664" y="832"/>
                  </a:cubicBezTo>
                  <a:cubicBezTo>
                    <a:pt x="1664" y="374"/>
                    <a:pt x="1292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0"/>
            <p:cNvSpPr/>
            <p:nvPr/>
          </p:nvSpPr>
          <p:spPr>
            <a:xfrm>
              <a:off x="4756608" y="3459843"/>
              <a:ext cx="139881" cy="449124"/>
            </a:xfrm>
            <a:custGeom>
              <a:avLst/>
              <a:gdLst/>
              <a:ahLst/>
              <a:cxnLst/>
              <a:rect l="l" t="t" r="r" b="b"/>
              <a:pathLst>
                <a:path w="5129" h="16468" extrusionOk="0">
                  <a:moveTo>
                    <a:pt x="930" y="1108"/>
                  </a:moveTo>
                  <a:lnTo>
                    <a:pt x="930" y="1543"/>
                  </a:lnTo>
                  <a:cubicBezTo>
                    <a:pt x="765" y="1443"/>
                    <a:pt x="640" y="1262"/>
                    <a:pt x="555" y="1108"/>
                  </a:cubicBezTo>
                  <a:close/>
                  <a:moveTo>
                    <a:pt x="4574" y="1108"/>
                  </a:moveTo>
                  <a:cubicBezTo>
                    <a:pt x="4488" y="1262"/>
                    <a:pt x="4363" y="1443"/>
                    <a:pt x="4199" y="1543"/>
                  </a:cubicBezTo>
                  <a:lnTo>
                    <a:pt x="4199" y="1108"/>
                  </a:lnTo>
                  <a:close/>
                  <a:moveTo>
                    <a:pt x="930" y="2753"/>
                  </a:moveTo>
                  <a:lnTo>
                    <a:pt x="930" y="3187"/>
                  </a:lnTo>
                  <a:cubicBezTo>
                    <a:pt x="765" y="3088"/>
                    <a:pt x="640" y="2907"/>
                    <a:pt x="555" y="2753"/>
                  </a:cubicBezTo>
                  <a:close/>
                  <a:moveTo>
                    <a:pt x="4574" y="2753"/>
                  </a:moveTo>
                  <a:cubicBezTo>
                    <a:pt x="4488" y="2907"/>
                    <a:pt x="4363" y="3088"/>
                    <a:pt x="4199" y="3187"/>
                  </a:cubicBezTo>
                  <a:lnTo>
                    <a:pt x="4199" y="2753"/>
                  </a:lnTo>
                  <a:close/>
                  <a:moveTo>
                    <a:pt x="930" y="4398"/>
                  </a:moveTo>
                  <a:lnTo>
                    <a:pt x="930" y="4832"/>
                  </a:lnTo>
                  <a:cubicBezTo>
                    <a:pt x="765" y="4731"/>
                    <a:pt x="640" y="4552"/>
                    <a:pt x="555" y="4398"/>
                  </a:cubicBezTo>
                  <a:close/>
                  <a:moveTo>
                    <a:pt x="4574" y="4398"/>
                  </a:moveTo>
                  <a:cubicBezTo>
                    <a:pt x="4488" y="4552"/>
                    <a:pt x="4363" y="4731"/>
                    <a:pt x="4199" y="4832"/>
                  </a:cubicBezTo>
                  <a:lnTo>
                    <a:pt x="4199" y="4398"/>
                  </a:lnTo>
                  <a:close/>
                  <a:moveTo>
                    <a:pt x="3717" y="484"/>
                  </a:moveTo>
                  <a:lnTo>
                    <a:pt x="3717" y="5153"/>
                  </a:lnTo>
                  <a:lnTo>
                    <a:pt x="3717" y="5932"/>
                  </a:lnTo>
                  <a:lnTo>
                    <a:pt x="1419" y="5932"/>
                  </a:lnTo>
                  <a:lnTo>
                    <a:pt x="1419" y="484"/>
                  </a:lnTo>
                  <a:close/>
                  <a:moveTo>
                    <a:pt x="3415" y="15295"/>
                  </a:moveTo>
                  <a:lnTo>
                    <a:pt x="3415" y="15984"/>
                  </a:lnTo>
                  <a:lnTo>
                    <a:pt x="1719" y="15984"/>
                  </a:lnTo>
                  <a:lnTo>
                    <a:pt x="1719" y="15295"/>
                  </a:lnTo>
                  <a:close/>
                  <a:moveTo>
                    <a:pt x="1338" y="1"/>
                  </a:moveTo>
                  <a:cubicBezTo>
                    <a:pt x="1116" y="1"/>
                    <a:pt x="936" y="182"/>
                    <a:pt x="936" y="403"/>
                  </a:cubicBezTo>
                  <a:lnTo>
                    <a:pt x="936" y="625"/>
                  </a:lnTo>
                  <a:lnTo>
                    <a:pt x="424" y="625"/>
                  </a:lnTo>
                  <a:cubicBezTo>
                    <a:pt x="285" y="625"/>
                    <a:pt x="158" y="695"/>
                    <a:pt x="83" y="813"/>
                  </a:cubicBezTo>
                  <a:cubicBezTo>
                    <a:pt x="9" y="930"/>
                    <a:pt x="0" y="1075"/>
                    <a:pt x="59" y="1200"/>
                  </a:cubicBezTo>
                  <a:cubicBezTo>
                    <a:pt x="282" y="1670"/>
                    <a:pt x="588" y="1970"/>
                    <a:pt x="936" y="2069"/>
                  </a:cubicBezTo>
                  <a:lnTo>
                    <a:pt x="936" y="2270"/>
                  </a:lnTo>
                  <a:lnTo>
                    <a:pt x="424" y="2270"/>
                  </a:lnTo>
                  <a:cubicBezTo>
                    <a:pt x="285" y="2270"/>
                    <a:pt x="157" y="2340"/>
                    <a:pt x="83" y="2458"/>
                  </a:cubicBezTo>
                  <a:cubicBezTo>
                    <a:pt x="9" y="2574"/>
                    <a:pt x="0" y="2718"/>
                    <a:pt x="59" y="2845"/>
                  </a:cubicBezTo>
                  <a:cubicBezTo>
                    <a:pt x="282" y="3315"/>
                    <a:pt x="588" y="3615"/>
                    <a:pt x="936" y="3714"/>
                  </a:cubicBezTo>
                  <a:lnTo>
                    <a:pt x="936" y="3915"/>
                  </a:lnTo>
                  <a:lnTo>
                    <a:pt x="424" y="3915"/>
                  </a:lnTo>
                  <a:cubicBezTo>
                    <a:pt x="285" y="3915"/>
                    <a:pt x="157" y="3985"/>
                    <a:pt x="83" y="4101"/>
                  </a:cubicBezTo>
                  <a:cubicBezTo>
                    <a:pt x="9" y="4219"/>
                    <a:pt x="0" y="4363"/>
                    <a:pt x="59" y="4488"/>
                  </a:cubicBezTo>
                  <a:cubicBezTo>
                    <a:pt x="282" y="4958"/>
                    <a:pt x="588" y="5260"/>
                    <a:pt x="936" y="5359"/>
                  </a:cubicBezTo>
                  <a:lnTo>
                    <a:pt x="936" y="6011"/>
                  </a:lnTo>
                  <a:cubicBezTo>
                    <a:pt x="936" y="6234"/>
                    <a:pt x="1116" y="6415"/>
                    <a:pt x="1338" y="6415"/>
                  </a:cubicBezTo>
                  <a:lnTo>
                    <a:pt x="1838" y="6415"/>
                  </a:lnTo>
                  <a:lnTo>
                    <a:pt x="1838" y="10720"/>
                  </a:lnTo>
                  <a:cubicBezTo>
                    <a:pt x="1838" y="10853"/>
                    <a:pt x="1947" y="10961"/>
                    <a:pt x="2079" y="10961"/>
                  </a:cubicBezTo>
                  <a:cubicBezTo>
                    <a:pt x="2213" y="10961"/>
                    <a:pt x="2322" y="10853"/>
                    <a:pt x="2322" y="10720"/>
                  </a:cubicBezTo>
                  <a:lnTo>
                    <a:pt x="2322" y="6415"/>
                  </a:lnTo>
                  <a:lnTo>
                    <a:pt x="2813" y="6415"/>
                  </a:lnTo>
                  <a:lnTo>
                    <a:pt x="2813" y="14812"/>
                  </a:lnTo>
                  <a:lnTo>
                    <a:pt x="2322" y="14812"/>
                  </a:lnTo>
                  <a:lnTo>
                    <a:pt x="2322" y="11831"/>
                  </a:lnTo>
                  <a:cubicBezTo>
                    <a:pt x="2322" y="11698"/>
                    <a:pt x="2213" y="11590"/>
                    <a:pt x="2079" y="11590"/>
                  </a:cubicBezTo>
                  <a:cubicBezTo>
                    <a:pt x="1947" y="11590"/>
                    <a:pt x="1838" y="11698"/>
                    <a:pt x="1838" y="11831"/>
                  </a:cubicBezTo>
                  <a:lnTo>
                    <a:pt x="1838" y="14812"/>
                  </a:lnTo>
                  <a:lnTo>
                    <a:pt x="1639" y="14812"/>
                  </a:lnTo>
                  <a:cubicBezTo>
                    <a:pt x="1416" y="14812"/>
                    <a:pt x="1235" y="14993"/>
                    <a:pt x="1235" y="15214"/>
                  </a:cubicBezTo>
                  <a:lnTo>
                    <a:pt x="1235" y="16065"/>
                  </a:lnTo>
                  <a:cubicBezTo>
                    <a:pt x="1235" y="16287"/>
                    <a:pt x="1416" y="16467"/>
                    <a:pt x="1639" y="16467"/>
                  </a:cubicBezTo>
                  <a:lnTo>
                    <a:pt x="3495" y="16467"/>
                  </a:lnTo>
                  <a:cubicBezTo>
                    <a:pt x="3718" y="16467"/>
                    <a:pt x="3899" y="16287"/>
                    <a:pt x="3899" y="16065"/>
                  </a:cubicBezTo>
                  <a:lnTo>
                    <a:pt x="3899" y="15214"/>
                  </a:lnTo>
                  <a:cubicBezTo>
                    <a:pt x="3899" y="14993"/>
                    <a:pt x="3718" y="14812"/>
                    <a:pt x="3495" y="14812"/>
                  </a:cubicBezTo>
                  <a:lnTo>
                    <a:pt x="3296" y="14812"/>
                  </a:lnTo>
                  <a:lnTo>
                    <a:pt x="3296" y="6415"/>
                  </a:lnTo>
                  <a:lnTo>
                    <a:pt x="3796" y="6415"/>
                  </a:lnTo>
                  <a:cubicBezTo>
                    <a:pt x="4018" y="6415"/>
                    <a:pt x="4199" y="6234"/>
                    <a:pt x="4199" y="6011"/>
                  </a:cubicBezTo>
                  <a:lnTo>
                    <a:pt x="4199" y="5358"/>
                  </a:lnTo>
                  <a:cubicBezTo>
                    <a:pt x="4545" y="5257"/>
                    <a:pt x="4848" y="4957"/>
                    <a:pt x="5069" y="4488"/>
                  </a:cubicBezTo>
                  <a:cubicBezTo>
                    <a:pt x="5128" y="4363"/>
                    <a:pt x="5119" y="4219"/>
                    <a:pt x="5045" y="4101"/>
                  </a:cubicBezTo>
                  <a:cubicBezTo>
                    <a:pt x="4970" y="3985"/>
                    <a:pt x="4843" y="3915"/>
                    <a:pt x="4705" y="3915"/>
                  </a:cubicBezTo>
                  <a:lnTo>
                    <a:pt x="4199" y="3915"/>
                  </a:lnTo>
                  <a:lnTo>
                    <a:pt x="4199" y="3713"/>
                  </a:lnTo>
                  <a:cubicBezTo>
                    <a:pt x="4545" y="3612"/>
                    <a:pt x="4848" y="3312"/>
                    <a:pt x="5069" y="2845"/>
                  </a:cubicBezTo>
                  <a:cubicBezTo>
                    <a:pt x="5128" y="2718"/>
                    <a:pt x="5119" y="2574"/>
                    <a:pt x="5045" y="2458"/>
                  </a:cubicBezTo>
                  <a:cubicBezTo>
                    <a:pt x="4971" y="2340"/>
                    <a:pt x="4843" y="2270"/>
                    <a:pt x="4705" y="2270"/>
                  </a:cubicBezTo>
                  <a:lnTo>
                    <a:pt x="4199" y="2270"/>
                  </a:lnTo>
                  <a:lnTo>
                    <a:pt x="4199" y="2068"/>
                  </a:lnTo>
                  <a:cubicBezTo>
                    <a:pt x="4545" y="1967"/>
                    <a:pt x="4848" y="1667"/>
                    <a:pt x="5069" y="1200"/>
                  </a:cubicBezTo>
                  <a:cubicBezTo>
                    <a:pt x="5128" y="1075"/>
                    <a:pt x="5119" y="930"/>
                    <a:pt x="5045" y="813"/>
                  </a:cubicBezTo>
                  <a:cubicBezTo>
                    <a:pt x="4971" y="695"/>
                    <a:pt x="4843" y="625"/>
                    <a:pt x="4705" y="625"/>
                  </a:cubicBezTo>
                  <a:lnTo>
                    <a:pt x="4199" y="625"/>
                  </a:lnTo>
                  <a:lnTo>
                    <a:pt x="4199" y="403"/>
                  </a:lnTo>
                  <a:cubicBezTo>
                    <a:pt x="4199" y="182"/>
                    <a:pt x="4018" y="1"/>
                    <a:pt x="3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0"/>
            <p:cNvSpPr/>
            <p:nvPr/>
          </p:nvSpPr>
          <p:spPr>
            <a:xfrm>
              <a:off x="4880152" y="3635287"/>
              <a:ext cx="320125" cy="273216"/>
            </a:xfrm>
            <a:custGeom>
              <a:avLst/>
              <a:gdLst/>
              <a:ahLst/>
              <a:cxnLst/>
              <a:rect l="l" t="t" r="r" b="b"/>
              <a:pathLst>
                <a:path w="11738" h="10018" extrusionOk="0">
                  <a:moveTo>
                    <a:pt x="1384" y="3629"/>
                  </a:moveTo>
                  <a:lnTo>
                    <a:pt x="1160" y="4337"/>
                  </a:lnTo>
                  <a:lnTo>
                    <a:pt x="527" y="4337"/>
                  </a:lnTo>
                  <a:cubicBezTo>
                    <a:pt x="503" y="4337"/>
                    <a:pt x="484" y="4318"/>
                    <a:pt x="484" y="4293"/>
                  </a:cubicBezTo>
                  <a:lnTo>
                    <a:pt x="484" y="3673"/>
                  </a:lnTo>
                  <a:cubicBezTo>
                    <a:pt x="484" y="3649"/>
                    <a:pt x="503" y="3629"/>
                    <a:pt x="527" y="3629"/>
                  </a:cubicBezTo>
                  <a:close/>
                  <a:moveTo>
                    <a:pt x="8463" y="2877"/>
                  </a:moveTo>
                  <a:cubicBezTo>
                    <a:pt x="8513" y="2877"/>
                    <a:pt x="8556" y="2909"/>
                    <a:pt x="8573" y="2954"/>
                  </a:cubicBezTo>
                  <a:lnTo>
                    <a:pt x="9061" y="4337"/>
                  </a:lnTo>
                  <a:lnTo>
                    <a:pt x="2677" y="4337"/>
                  </a:lnTo>
                  <a:lnTo>
                    <a:pt x="3165" y="2954"/>
                  </a:lnTo>
                  <a:cubicBezTo>
                    <a:pt x="3182" y="2909"/>
                    <a:pt x="3225" y="2877"/>
                    <a:pt x="3273" y="2877"/>
                  </a:cubicBezTo>
                  <a:close/>
                  <a:moveTo>
                    <a:pt x="9258" y="2040"/>
                  </a:moveTo>
                  <a:cubicBezTo>
                    <a:pt x="9308" y="2040"/>
                    <a:pt x="9353" y="2072"/>
                    <a:pt x="9368" y="2121"/>
                  </a:cubicBezTo>
                  <a:lnTo>
                    <a:pt x="10070" y="4337"/>
                  </a:lnTo>
                  <a:lnTo>
                    <a:pt x="9573" y="4337"/>
                  </a:lnTo>
                  <a:lnTo>
                    <a:pt x="9028" y="2793"/>
                  </a:lnTo>
                  <a:cubicBezTo>
                    <a:pt x="8944" y="2555"/>
                    <a:pt x="8716" y="2394"/>
                    <a:pt x="8463" y="2394"/>
                  </a:cubicBezTo>
                  <a:lnTo>
                    <a:pt x="3273" y="2394"/>
                  </a:lnTo>
                  <a:cubicBezTo>
                    <a:pt x="3020" y="2394"/>
                    <a:pt x="2794" y="2555"/>
                    <a:pt x="2710" y="2793"/>
                  </a:cubicBezTo>
                  <a:lnTo>
                    <a:pt x="2163" y="4337"/>
                  </a:lnTo>
                  <a:lnTo>
                    <a:pt x="1668" y="4337"/>
                  </a:lnTo>
                  <a:lnTo>
                    <a:pt x="2370" y="2121"/>
                  </a:lnTo>
                  <a:cubicBezTo>
                    <a:pt x="2385" y="2073"/>
                    <a:pt x="2428" y="2040"/>
                    <a:pt x="2480" y="2040"/>
                  </a:cubicBezTo>
                  <a:close/>
                  <a:moveTo>
                    <a:pt x="11211" y="3629"/>
                  </a:moveTo>
                  <a:cubicBezTo>
                    <a:pt x="11235" y="3629"/>
                    <a:pt x="11254" y="3649"/>
                    <a:pt x="11254" y="3673"/>
                  </a:cubicBezTo>
                  <a:lnTo>
                    <a:pt x="11254" y="4293"/>
                  </a:lnTo>
                  <a:cubicBezTo>
                    <a:pt x="11254" y="4318"/>
                    <a:pt x="11235" y="4337"/>
                    <a:pt x="11211" y="4337"/>
                  </a:cubicBezTo>
                  <a:lnTo>
                    <a:pt x="10577" y="4337"/>
                  </a:lnTo>
                  <a:lnTo>
                    <a:pt x="10352" y="3629"/>
                  </a:lnTo>
                  <a:close/>
                  <a:moveTo>
                    <a:pt x="10322" y="4821"/>
                  </a:moveTo>
                  <a:lnTo>
                    <a:pt x="11051" y="5340"/>
                  </a:lnTo>
                  <a:cubicBezTo>
                    <a:pt x="11150" y="5413"/>
                    <a:pt x="11211" y="5529"/>
                    <a:pt x="11211" y="5652"/>
                  </a:cubicBezTo>
                  <a:lnTo>
                    <a:pt x="11211" y="7778"/>
                  </a:lnTo>
                  <a:cubicBezTo>
                    <a:pt x="11211" y="7989"/>
                    <a:pt x="11039" y="8160"/>
                    <a:pt x="10828" y="8160"/>
                  </a:cubicBezTo>
                  <a:lnTo>
                    <a:pt x="908" y="8160"/>
                  </a:lnTo>
                  <a:cubicBezTo>
                    <a:pt x="697" y="8160"/>
                    <a:pt x="526" y="7989"/>
                    <a:pt x="526" y="7778"/>
                  </a:cubicBezTo>
                  <a:lnTo>
                    <a:pt x="526" y="5652"/>
                  </a:lnTo>
                  <a:cubicBezTo>
                    <a:pt x="526" y="5529"/>
                    <a:pt x="586" y="5413"/>
                    <a:pt x="687" y="5340"/>
                  </a:cubicBezTo>
                  <a:lnTo>
                    <a:pt x="1415" y="4821"/>
                  </a:lnTo>
                  <a:close/>
                  <a:moveTo>
                    <a:pt x="3147" y="8644"/>
                  </a:moveTo>
                  <a:lnTo>
                    <a:pt x="3147" y="9421"/>
                  </a:lnTo>
                  <a:cubicBezTo>
                    <a:pt x="3147" y="9485"/>
                    <a:pt x="3096" y="9534"/>
                    <a:pt x="3034" y="9534"/>
                  </a:cubicBezTo>
                  <a:lnTo>
                    <a:pt x="1746" y="9534"/>
                  </a:lnTo>
                  <a:cubicBezTo>
                    <a:pt x="1683" y="9534"/>
                    <a:pt x="1633" y="9485"/>
                    <a:pt x="1633" y="9421"/>
                  </a:cubicBezTo>
                  <a:lnTo>
                    <a:pt x="1633" y="8644"/>
                  </a:lnTo>
                  <a:close/>
                  <a:moveTo>
                    <a:pt x="10105" y="8644"/>
                  </a:moveTo>
                  <a:lnTo>
                    <a:pt x="10105" y="9421"/>
                  </a:lnTo>
                  <a:cubicBezTo>
                    <a:pt x="10105" y="9485"/>
                    <a:pt x="10054" y="9534"/>
                    <a:pt x="9992" y="9534"/>
                  </a:cubicBezTo>
                  <a:lnTo>
                    <a:pt x="8704" y="9534"/>
                  </a:lnTo>
                  <a:cubicBezTo>
                    <a:pt x="8641" y="9534"/>
                    <a:pt x="8591" y="9485"/>
                    <a:pt x="8591" y="9421"/>
                  </a:cubicBezTo>
                  <a:lnTo>
                    <a:pt x="8591" y="8644"/>
                  </a:lnTo>
                  <a:close/>
                  <a:moveTo>
                    <a:pt x="4195" y="0"/>
                  </a:moveTo>
                  <a:cubicBezTo>
                    <a:pt x="3945" y="0"/>
                    <a:pt x="3730" y="160"/>
                    <a:pt x="3658" y="399"/>
                  </a:cubicBezTo>
                  <a:lnTo>
                    <a:pt x="3305" y="1556"/>
                  </a:lnTo>
                  <a:lnTo>
                    <a:pt x="2480" y="1556"/>
                  </a:lnTo>
                  <a:cubicBezTo>
                    <a:pt x="2217" y="1556"/>
                    <a:pt x="1987" y="1725"/>
                    <a:pt x="1909" y="1975"/>
                  </a:cubicBezTo>
                  <a:lnTo>
                    <a:pt x="1538" y="3146"/>
                  </a:lnTo>
                  <a:lnTo>
                    <a:pt x="527" y="3146"/>
                  </a:lnTo>
                  <a:cubicBezTo>
                    <a:pt x="237" y="3146"/>
                    <a:pt x="0" y="3382"/>
                    <a:pt x="0" y="3673"/>
                  </a:cubicBezTo>
                  <a:lnTo>
                    <a:pt x="0" y="4293"/>
                  </a:lnTo>
                  <a:cubicBezTo>
                    <a:pt x="0" y="4584"/>
                    <a:pt x="237" y="4821"/>
                    <a:pt x="527" y="4821"/>
                  </a:cubicBezTo>
                  <a:lnTo>
                    <a:pt x="583" y="4821"/>
                  </a:lnTo>
                  <a:lnTo>
                    <a:pt x="405" y="4947"/>
                  </a:lnTo>
                  <a:cubicBezTo>
                    <a:pt x="179" y="5110"/>
                    <a:pt x="44" y="5374"/>
                    <a:pt x="44" y="5652"/>
                  </a:cubicBezTo>
                  <a:lnTo>
                    <a:pt x="44" y="7778"/>
                  </a:lnTo>
                  <a:cubicBezTo>
                    <a:pt x="44" y="8255"/>
                    <a:pt x="432" y="8644"/>
                    <a:pt x="910" y="8644"/>
                  </a:cubicBezTo>
                  <a:lnTo>
                    <a:pt x="1149" y="8644"/>
                  </a:lnTo>
                  <a:lnTo>
                    <a:pt x="1149" y="9421"/>
                  </a:lnTo>
                  <a:cubicBezTo>
                    <a:pt x="1149" y="9750"/>
                    <a:pt x="1418" y="10018"/>
                    <a:pt x="1746" y="10018"/>
                  </a:cubicBezTo>
                  <a:lnTo>
                    <a:pt x="3034" y="10018"/>
                  </a:lnTo>
                  <a:cubicBezTo>
                    <a:pt x="3362" y="10018"/>
                    <a:pt x="3630" y="9750"/>
                    <a:pt x="3630" y="9421"/>
                  </a:cubicBezTo>
                  <a:lnTo>
                    <a:pt x="3630" y="8644"/>
                  </a:lnTo>
                  <a:lnTo>
                    <a:pt x="8108" y="8644"/>
                  </a:lnTo>
                  <a:lnTo>
                    <a:pt x="8108" y="9421"/>
                  </a:lnTo>
                  <a:cubicBezTo>
                    <a:pt x="8108" y="9750"/>
                    <a:pt x="8376" y="10018"/>
                    <a:pt x="8704" y="10018"/>
                  </a:cubicBezTo>
                  <a:lnTo>
                    <a:pt x="9992" y="10018"/>
                  </a:lnTo>
                  <a:cubicBezTo>
                    <a:pt x="10320" y="10018"/>
                    <a:pt x="10589" y="9750"/>
                    <a:pt x="10589" y="9421"/>
                  </a:cubicBezTo>
                  <a:lnTo>
                    <a:pt x="10589" y="8644"/>
                  </a:lnTo>
                  <a:lnTo>
                    <a:pt x="10828" y="8644"/>
                  </a:lnTo>
                  <a:cubicBezTo>
                    <a:pt x="11306" y="8644"/>
                    <a:pt x="11694" y="8255"/>
                    <a:pt x="11694" y="7778"/>
                  </a:cubicBezTo>
                  <a:lnTo>
                    <a:pt x="11694" y="5652"/>
                  </a:lnTo>
                  <a:cubicBezTo>
                    <a:pt x="11694" y="5374"/>
                    <a:pt x="11559" y="5110"/>
                    <a:pt x="11331" y="4947"/>
                  </a:cubicBezTo>
                  <a:lnTo>
                    <a:pt x="11155" y="4821"/>
                  </a:lnTo>
                  <a:lnTo>
                    <a:pt x="11211" y="4821"/>
                  </a:lnTo>
                  <a:cubicBezTo>
                    <a:pt x="11501" y="4821"/>
                    <a:pt x="11738" y="4584"/>
                    <a:pt x="11738" y="4293"/>
                  </a:cubicBezTo>
                  <a:lnTo>
                    <a:pt x="11738" y="3673"/>
                  </a:lnTo>
                  <a:cubicBezTo>
                    <a:pt x="11738" y="3382"/>
                    <a:pt x="11501" y="3146"/>
                    <a:pt x="11211" y="3146"/>
                  </a:cubicBezTo>
                  <a:lnTo>
                    <a:pt x="10200" y="3146"/>
                  </a:lnTo>
                  <a:lnTo>
                    <a:pt x="9829" y="1975"/>
                  </a:lnTo>
                  <a:cubicBezTo>
                    <a:pt x="9750" y="1725"/>
                    <a:pt x="9521" y="1556"/>
                    <a:pt x="9258" y="1556"/>
                  </a:cubicBezTo>
                  <a:lnTo>
                    <a:pt x="8431" y="1556"/>
                  </a:lnTo>
                  <a:lnTo>
                    <a:pt x="8080" y="399"/>
                  </a:lnTo>
                  <a:cubicBezTo>
                    <a:pt x="8008" y="160"/>
                    <a:pt x="7791" y="0"/>
                    <a:pt x="7543" y="0"/>
                  </a:cubicBezTo>
                  <a:lnTo>
                    <a:pt x="5708" y="0"/>
                  </a:lnTo>
                  <a:cubicBezTo>
                    <a:pt x="5574" y="0"/>
                    <a:pt x="5467" y="109"/>
                    <a:pt x="5467" y="241"/>
                  </a:cubicBezTo>
                  <a:cubicBezTo>
                    <a:pt x="5467" y="375"/>
                    <a:pt x="5574" y="484"/>
                    <a:pt x="5708" y="484"/>
                  </a:cubicBezTo>
                  <a:lnTo>
                    <a:pt x="7543" y="482"/>
                  </a:lnTo>
                  <a:cubicBezTo>
                    <a:pt x="7577" y="482"/>
                    <a:pt x="7607" y="505"/>
                    <a:pt x="7618" y="540"/>
                  </a:cubicBezTo>
                  <a:lnTo>
                    <a:pt x="7927" y="1556"/>
                  </a:lnTo>
                  <a:lnTo>
                    <a:pt x="3811" y="1556"/>
                  </a:lnTo>
                  <a:lnTo>
                    <a:pt x="4119" y="540"/>
                  </a:lnTo>
                  <a:cubicBezTo>
                    <a:pt x="4129" y="505"/>
                    <a:pt x="4161" y="482"/>
                    <a:pt x="4195" y="482"/>
                  </a:cubicBezTo>
                  <a:lnTo>
                    <a:pt x="4592" y="482"/>
                  </a:lnTo>
                  <a:cubicBezTo>
                    <a:pt x="4724" y="482"/>
                    <a:pt x="4833" y="375"/>
                    <a:pt x="4833" y="241"/>
                  </a:cubicBezTo>
                  <a:cubicBezTo>
                    <a:pt x="4833" y="107"/>
                    <a:pt x="4724" y="0"/>
                    <a:pt x="4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0"/>
            <p:cNvSpPr/>
            <p:nvPr/>
          </p:nvSpPr>
          <p:spPr>
            <a:xfrm>
              <a:off x="4975169" y="3793113"/>
              <a:ext cx="130063" cy="44236"/>
            </a:xfrm>
            <a:custGeom>
              <a:avLst/>
              <a:gdLst/>
              <a:ahLst/>
              <a:cxnLst/>
              <a:rect l="l" t="t" r="r" b="b"/>
              <a:pathLst>
                <a:path w="4769" h="1622" extrusionOk="0">
                  <a:moveTo>
                    <a:pt x="4238" y="484"/>
                  </a:moveTo>
                  <a:cubicBezTo>
                    <a:pt x="4264" y="484"/>
                    <a:pt x="4285" y="505"/>
                    <a:pt x="4285" y="531"/>
                  </a:cubicBezTo>
                  <a:lnTo>
                    <a:pt x="4285" y="1091"/>
                  </a:lnTo>
                  <a:cubicBezTo>
                    <a:pt x="4285" y="1117"/>
                    <a:pt x="4264" y="1138"/>
                    <a:pt x="4238" y="1138"/>
                  </a:cubicBezTo>
                  <a:lnTo>
                    <a:pt x="531" y="1138"/>
                  </a:lnTo>
                  <a:cubicBezTo>
                    <a:pt x="505" y="1138"/>
                    <a:pt x="484" y="1117"/>
                    <a:pt x="484" y="1091"/>
                  </a:cubicBezTo>
                  <a:lnTo>
                    <a:pt x="484" y="531"/>
                  </a:lnTo>
                  <a:cubicBezTo>
                    <a:pt x="484" y="505"/>
                    <a:pt x="505" y="484"/>
                    <a:pt x="531" y="484"/>
                  </a:cubicBezTo>
                  <a:close/>
                  <a:moveTo>
                    <a:pt x="531" y="1"/>
                  </a:moveTo>
                  <a:cubicBezTo>
                    <a:pt x="238" y="1"/>
                    <a:pt x="0" y="239"/>
                    <a:pt x="0" y="531"/>
                  </a:cubicBezTo>
                  <a:lnTo>
                    <a:pt x="0" y="1091"/>
                  </a:lnTo>
                  <a:cubicBezTo>
                    <a:pt x="0" y="1384"/>
                    <a:pt x="238" y="1622"/>
                    <a:pt x="531" y="1622"/>
                  </a:cubicBezTo>
                  <a:lnTo>
                    <a:pt x="4238" y="1622"/>
                  </a:lnTo>
                  <a:cubicBezTo>
                    <a:pt x="4530" y="1622"/>
                    <a:pt x="4768" y="1384"/>
                    <a:pt x="4768" y="1091"/>
                  </a:cubicBezTo>
                  <a:lnTo>
                    <a:pt x="4768" y="531"/>
                  </a:lnTo>
                  <a:cubicBezTo>
                    <a:pt x="4768" y="239"/>
                    <a:pt x="4530" y="1"/>
                    <a:pt x="4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0"/>
            <p:cNvSpPr/>
            <p:nvPr/>
          </p:nvSpPr>
          <p:spPr>
            <a:xfrm>
              <a:off x="4912034" y="3790085"/>
              <a:ext cx="50290" cy="50318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922" y="484"/>
                  </a:moveTo>
                  <a:cubicBezTo>
                    <a:pt x="1164" y="484"/>
                    <a:pt x="1362" y="680"/>
                    <a:pt x="1362" y="922"/>
                  </a:cubicBezTo>
                  <a:cubicBezTo>
                    <a:pt x="1362" y="1163"/>
                    <a:pt x="1164" y="1361"/>
                    <a:pt x="922" y="1361"/>
                  </a:cubicBezTo>
                  <a:cubicBezTo>
                    <a:pt x="681" y="1361"/>
                    <a:pt x="484" y="1163"/>
                    <a:pt x="484" y="922"/>
                  </a:cubicBezTo>
                  <a:cubicBezTo>
                    <a:pt x="484" y="680"/>
                    <a:pt x="681" y="484"/>
                    <a:pt x="922" y="484"/>
                  </a:cubicBezTo>
                  <a:close/>
                  <a:moveTo>
                    <a:pt x="922" y="0"/>
                  </a:moveTo>
                  <a:cubicBezTo>
                    <a:pt x="414" y="0"/>
                    <a:pt x="0" y="415"/>
                    <a:pt x="0" y="922"/>
                  </a:cubicBezTo>
                  <a:cubicBezTo>
                    <a:pt x="0" y="1430"/>
                    <a:pt x="414" y="1844"/>
                    <a:pt x="922" y="1844"/>
                  </a:cubicBezTo>
                  <a:cubicBezTo>
                    <a:pt x="1431" y="1844"/>
                    <a:pt x="1844" y="1430"/>
                    <a:pt x="1844" y="922"/>
                  </a:cubicBezTo>
                  <a:cubicBezTo>
                    <a:pt x="1844" y="415"/>
                    <a:pt x="1431" y="0"/>
                    <a:pt x="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0"/>
            <p:cNvSpPr/>
            <p:nvPr/>
          </p:nvSpPr>
          <p:spPr>
            <a:xfrm>
              <a:off x="5118050" y="3790085"/>
              <a:ext cx="50318" cy="50318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23" y="484"/>
                  </a:moveTo>
                  <a:cubicBezTo>
                    <a:pt x="1165" y="484"/>
                    <a:pt x="1361" y="680"/>
                    <a:pt x="1361" y="922"/>
                  </a:cubicBezTo>
                  <a:cubicBezTo>
                    <a:pt x="1361" y="1163"/>
                    <a:pt x="1165" y="1361"/>
                    <a:pt x="923" y="1361"/>
                  </a:cubicBezTo>
                  <a:cubicBezTo>
                    <a:pt x="682" y="1361"/>
                    <a:pt x="484" y="1163"/>
                    <a:pt x="484" y="922"/>
                  </a:cubicBezTo>
                  <a:cubicBezTo>
                    <a:pt x="484" y="680"/>
                    <a:pt x="682" y="484"/>
                    <a:pt x="923" y="484"/>
                  </a:cubicBezTo>
                  <a:close/>
                  <a:moveTo>
                    <a:pt x="923" y="0"/>
                  </a:moveTo>
                  <a:cubicBezTo>
                    <a:pt x="415" y="0"/>
                    <a:pt x="1" y="415"/>
                    <a:pt x="1" y="922"/>
                  </a:cubicBezTo>
                  <a:cubicBezTo>
                    <a:pt x="1" y="1430"/>
                    <a:pt x="415" y="1844"/>
                    <a:pt x="923" y="1844"/>
                  </a:cubicBezTo>
                  <a:cubicBezTo>
                    <a:pt x="1432" y="1844"/>
                    <a:pt x="1845" y="1430"/>
                    <a:pt x="1845" y="922"/>
                  </a:cubicBezTo>
                  <a:cubicBezTo>
                    <a:pt x="1845" y="415"/>
                    <a:pt x="1432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0"/>
            <p:cNvSpPr/>
            <p:nvPr/>
          </p:nvSpPr>
          <p:spPr>
            <a:xfrm>
              <a:off x="5076323" y="3719286"/>
              <a:ext cx="16745" cy="15682"/>
            </a:xfrm>
            <a:custGeom>
              <a:avLst/>
              <a:gdLst/>
              <a:ahLst/>
              <a:cxnLst/>
              <a:rect l="l" t="t" r="r" b="b"/>
              <a:pathLst>
                <a:path w="614" h="575" extrusionOk="0">
                  <a:moveTo>
                    <a:pt x="340" y="1"/>
                  </a:moveTo>
                  <a:cubicBezTo>
                    <a:pt x="264" y="1"/>
                    <a:pt x="189" y="37"/>
                    <a:pt x="142" y="103"/>
                  </a:cubicBezTo>
                  <a:lnTo>
                    <a:pt x="77" y="195"/>
                  </a:lnTo>
                  <a:cubicBezTo>
                    <a:pt x="0" y="304"/>
                    <a:pt x="27" y="454"/>
                    <a:pt x="137" y="531"/>
                  </a:cubicBezTo>
                  <a:cubicBezTo>
                    <a:pt x="179" y="561"/>
                    <a:pt x="228" y="575"/>
                    <a:pt x="276" y="575"/>
                  </a:cubicBezTo>
                  <a:cubicBezTo>
                    <a:pt x="351" y="575"/>
                    <a:pt x="426" y="540"/>
                    <a:pt x="473" y="472"/>
                  </a:cubicBezTo>
                  <a:lnTo>
                    <a:pt x="538" y="380"/>
                  </a:lnTo>
                  <a:cubicBezTo>
                    <a:pt x="613" y="272"/>
                    <a:pt x="588" y="121"/>
                    <a:pt x="478" y="45"/>
                  </a:cubicBezTo>
                  <a:cubicBezTo>
                    <a:pt x="436" y="15"/>
                    <a:pt x="38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0"/>
            <p:cNvSpPr/>
            <p:nvPr/>
          </p:nvSpPr>
          <p:spPr>
            <a:xfrm>
              <a:off x="5086305" y="3724086"/>
              <a:ext cx="22500" cy="23945"/>
            </a:xfrm>
            <a:custGeom>
              <a:avLst/>
              <a:gdLst/>
              <a:ahLst/>
              <a:cxnLst/>
              <a:rect l="l" t="t" r="r" b="b"/>
              <a:pathLst>
                <a:path w="825" h="878" extrusionOk="0">
                  <a:moveTo>
                    <a:pt x="551" y="1"/>
                  </a:moveTo>
                  <a:cubicBezTo>
                    <a:pt x="475" y="1"/>
                    <a:pt x="400" y="37"/>
                    <a:pt x="353" y="104"/>
                  </a:cubicBezTo>
                  <a:lnTo>
                    <a:pt x="76" y="498"/>
                  </a:lnTo>
                  <a:cubicBezTo>
                    <a:pt x="0" y="608"/>
                    <a:pt x="26" y="757"/>
                    <a:pt x="136" y="834"/>
                  </a:cubicBezTo>
                  <a:cubicBezTo>
                    <a:pt x="178" y="864"/>
                    <a:pt x="226" y="878"/>
                    <a:pt x="273" y="878"/>
                  </a:cubicBezTo>
                  <a:cubicBezTo>
                    <a:pt x="350" y="878"/>
                    <a:pt x="425" y="843"/>
                    <a:pt x="472" y="775"/>
                  </a:cubicBezTo>
                  <a:lnTo>
                    <a:pt x="747" y="382"/>
                  </a:lnTo>
                  <a:cubicBezTo>
                    <a:pt x="824" y="272"/>
                    <a:pt x="799" y="122"/>
                    <a:pt x="689" y="45"/>
                  </a:cubicBezTo>
                  <a:cubicBezTo>
                    <a:pt x="647" y="15"/>
                    <a:pt x="59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9" name="Google Shape;3189;p70"/>
          <p:cNvGrpSpPr/>
          <p:nvPr/>
        </p:nvGrpSpPr>
        <p:grpSpPr>
          <a:xfrm>
            <a:off x="5502362" y="3273032"/>
            <a:ext cx="396029" cy="416357"/>
            <a:chOff x="5575573" y="3459733"/>
            <a:chExt cx="427169" cy="449096"/>
          </a:xfrm>
        </p:grpSpPr>
        <p:sp>
          <p:nvSpPr>
            <p:cNvPr id="3190" name="Google Shape;3190;p70"/>
            <p:cNvSpPr/>
            <p:nvPr/>
          </p:nvSpPr>
          <p:spPr>
            <a:xfrm>
              <a:off x="5744172" y="3494479"/>
              <a:ext cx="89999" cy="89999"/>
            </a:xfrm>
            <a:custGeom>
              <a:avLst/>
              <a:gdLst/>
              <a:ahLst/>
              <a:cxnLst/>
              <a:rect l="l" t="t" r="r" b="b"/>
              <a:pathLst>
                <a:path w="3300" h="3300" extrusionOk="0">
                  <a:moveTo>
                    <a:pt x="1650" y="1"/>
                  </a:moveTo>
                  <a:cubicBezTo>
                    <a:pt x="1373" y="1"/>
                    <a:pt x="1097" y="72"/>
                    <a:pt x="855" y="204"/>
                  </a:cubicBezTo>
                  <a:cubicBezTo>
                    <a:pt x="739" y="269"/>
                    <a:pt x="696" y="415"/>
                    <a:pt x="760" y="533"/>
                  </a:cubicBezTo>
                  <a:cubicBezTo>
                    <a:pt x="804" y="612"/>
                    <a:pt x="887" y="657"/>
                    <a:pt x="972" y="657"/>
                  </a:cubicBezTo>
                  <a:cubicBezTo>
                    <a:pt x="1011" y="657"/>
                    <a:pt x="1051" y="648"/>
                    <a:pt x="1088" y="627"/>
                  </a:cubicBezTo>
                  <a:cubicBezTo>
                    <a:pt x="1258" y="533"/>
                    <a:pt x="1453" y="483"/>
                    <a:pt x="1650" y="483"/>
                  </a:cubicBezTo>
                  <a:cubicBezTo>
                    <a:pt x="2293" y="483"/>
                    <a:pt x="2817" y="1007"/>
                    <a:pt x="2817" y="1650"/>
                  </a:cubicBezTo>
                  <a:cubicBezTo>
                    <a:pt x="2817" y="2294"/>
                    <a:pt x="2293" y="2818"/>
                    <a:pt x="1650" y="2818"/>
                  </a:cubicBezTo>
                  <a:cubicBezTo>
                    <a:pt x="1007" y="2818"/>
                    <a:pt x="482" y="2294"/>
                    <a:pt x="482" y="1650"/>
                  </a:cubicBezTo>
                  <a:cubicBezTo>
                    <a:pt x="482" y="1551"/>
                    <a:pt x="496" y="1451"/>
                    <a:pt x="520" y="1357"/>
                  </a:cubicBezTo>
                  <a:cubicBezTo>
                    <a:pt x="553" y="1227"/>
                    <a:pt x="476" y="1096"/>
                    <a:pt x="347" y="1061"/>
                  </a:cubicBezTo>
                  <a:cubicBezTo>
                    <a:pt x="327" y="1056"/>
                    <a:pt x="307" y="1054"/>
                    <a:pt x="287" y="1054"/>
                  </a:cubicBezTo>
                  <a:cubicBezTo>
                    <a:pt x="180" y="1054"/>
                    <a:pt x="81" y="1125"/>
                    <a:pt x="53" y="1235"/>
                  </a:cubicBezTo>
                  <a:cubicBezTo>
                    <a:pt x="18" y="1370"/>
                    <a:pt x="0" y="1510"/>
                    <a:pt x="0" y="1650"/>
                  </a:cubicBezTo>
                  <a:cubicBezTo>
                    <a:pt x="0" y="2560"/>
                    <a:pt x="740" y="3300"/>
                    <a:pt x="1650" y="3300"/>
                  </a:cubicBezTo>
                  <a:cubicBezTo>
                    <a:pt x="2560" y="3300"/>
                    <a:pt x="3299" y="2560"/>
                    <a:pt x="3299" y="1650"/>
                  </a:cubicBezTo>
                  <a:cubicBezTo>
                    <a:pt x="3299" y="740"/>
                    <a:pt x="2560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0"/>
            <p:cNvSpPr/>
            <p:nvPr/>
          </p:nvSpPr>
          <p:spPr>
            <a:xfrm>
              <a:off x="5646318" y="3595687"/>
              <a:ext cx="285707" cy="85308"/>
            </a:xfrm>
            <a:custGeom>
              <a:avLst/>
              <a:gdLst/>
              <a:ahLst/>
              <a:cxnLst/>
              <a:rect l="l" t="t" r="r" b="b"/>
              <a:pathLst>
                <a:path w="10476" h="3128" extrusionOk="0">
                  <a:moveTo>
                    <a:pt x="9436" y="482"/>
                  </a:moveTo>
                  <a:cubicBezTo>
                    <a:pt x="9744" y="482"/>
                    <a:pt x="9994" y="732"/>
                    <a:pt x="9994" y="1041"/>
                  </a:cubicBezTo>
                  <a:lnTo>
                    <a:pt x="9994" y="2088"/>
                  </a:lnTo>
                  <a:cubicBezTo>
                    <a:pt x="9994" y="2395"/>
                    <a:pt x="9744" y="2645"/>
                    <a:pt x="9436" y="2645"/>
                  </a:cubicBezTo>
                  <a:lnTo>
                    <a:pt x="1040" y="2645"/>
                  </a:lnTo>
                  <a:cubicBezTo>
                    <a:pt x="732" y="2645"/>
                    <a:pt x="482" y="2395"/>
                    <a:pt x="482" y="2088"/>
                  </a:cubicBezTo>
                  <a:lnTo>
                    <a:pt x="482" y="1041"/>
                  </a:lnTo>
                  <a:cubicBezTo>
                    <a:pt x="482" y="732"/>
                    <a:pt x="732" y="482"/>
                    <a:pt x="1040" y="482"/>
                  </a:cubicBezTo>
                  <a:close/>
                  <a:moveTo>
                    <a:pt x="1040" y="0"/>
                  </a:moveTo>
                  <a:cubicBezTo>
                    <a:pt x="466" y="0"/>
                    <a:pt x="0" y="467"/>
                    <a:pt x="0" y="1041"/>
                  </a:cubicBezTo>
                  <a:lnTo>
                    <a:pt x="0" y="2088"/>
                  </a:lnTo>
                  <a:cubicBezTo>
                    <a:pt x="0" y="2660"/>
                    <a:pt x="466" y="3127"/>
                    <a:pt x="1040" y="3127"/>
                  </a:cubicBezTo>
                  <a:lnTo>
                    <a:pt x="9436" y="3127"/>
                  </a:lnTo>
                  <a:cubicBezTo>
                    <a:pt x="10010" y="3127"/>
                    <a:pt x="10476" y="2660"/>
                    <a:pt x="10476" y="2088"/>
                  </a:cubicBezTo>
                  <a:lnTo>
                    <a:pt x="10476" y="1041"/>
                  </a:lnTo>
                  <a:cubicBezTo>
                    <a:pt x="10476" y="467"/>
                    <a:pt x="10010" y="0"/>
                    <a:pt x="9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0"/>
            <p:cNvSpPr/>
            <p:nvPr/>
          </p:nvSpPr>
          <p:spPr>
            <a:xfrm>
              <a:off x="5597255" y="3547987"/>
              <a:ext cx="56563" cy="41018"/>
            </a:xfrm>
            <a:custGeom>
              <a:avLst/>
              <a:gdLst/>
              <a:ahLst/>
              <a:cxnLst/>
              <a:rect l="l" t="t" r="r" b="b"/>
              <a:pathLst>
                <a:path w="2074" h="1504" extrusionOk="0">
                  <a:moveTo>
                    <a:pt x="1590" y="482"/>
                  </a:moveTo>
                  <a:lnTo>
                    <a:pt x="1590" y="1021"/>
                  </a:lnTo>
                  <a:lnTo>
                    <a:pt x="483" y="1021"/>
                  </a:lnTo>
                  <a:lnTo>
                    <a:pt x="483" y="482"/>
                  </a:lnTo>
                  <a:close/>
                  <a:moveTo>
                    <a:pt x="403" y="0"/>
                  </a:moveTo>
                  <a:cubicBezTo>
                    <a:pt x="181" y="0"/>
                    <a:pt x="0" y="181"/>
                    <a:pt x="0" y="402"/>
                  </a:cubicBezTo>
                  <a:lnTo>
                    <a:pt x="0" y="1101"/>
                  </a:lnTo>
                  <a:cubicBezTo>
                    <a:pt x="0" y="1324"/>
                    <a:pt x="181" y="1504"/>
                    <a:pt x="403" y="1504"/>
                  </a:cubicBezTo>
                  <a:lnTo>
                    <a:pt x="1671" y="1504"/>
                  </a:lnTo>
                  <a:cubicBezTo>
                    <a:pt x="1893" y="1504"/>
                    <a:pt x="2073" y="1324"/>
                    <a:pt x="2073" y="1101"/>
                  </a:cubicBezTo>
                  <a:lnTo>
                    <a:pt x="2073" y="402"/>
                  </a:lnTo>
                  <a:cubicBezTo>
                    <a:pt x="2073" y="181"/>
                    <a:pt x="1893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0"/>
            <p:cNvSpPr/>
            <p:nvPr/>
          </p:nvSpPr>
          <p:spPr>
            <a:xfrm>
              <a:off x="5575573" y="3459733"/>
              <a:ext cx="427169" cy="449096"/>
            </a:xfrm>
            <a:custGeom>
              <a:avLst/>
              <a:gdLst/>
              <a:ahLst/>
              <a:cxnLst/>
              <a:rect l="l" t="t" r="r" b="b"/>
              <a:pathLst>
                <a:path w="15663" h="16467" extrusionOk="0">
                  <a:moveTo>
                    <a:pt x="4084" y="1974"/>
                  </a:moveTo>
                  <a:lnTo>
                    <a:pt x="4084" y="2512"/>
                  </a:lnTo>
                  <a:lnTo>
                    <a:pt x="2975" y="2512"/>
                  </a:lnTo>
                  <a:lnTo>
                    <a:pt x="2975" y="1974"/>
                  </a:lnTo>
                  <a:close/>
                  <a:moveTo>
                    <a:pt x="15180" y="2713"/>
                  </a:moveTo>
                  <a:lnTo>
                    <a:pt x="15180" y="3251"/>
                  </a:lnTo>
                  <a:lnTo>
                    <a:pt x="14073" y="3251"/>
                  </a:lnTo>
                  <a:lnTo>
                    <a:pt x="14073" y="2713"/>
                  </a:lnTo>
                  <a:close/>
                  <a:moveTo>
                    <a:pt x="14385" y="3735"/>
                  </a:moveTo>
                  <a:lnTo>
                    <a:pt x="14385" y="4273"/>
                  </a:lnTo>
                  <a:lnTo>
                    <a:pt x="13278" y="4273"/>
                  </a:lnTo>
                  <a:lnTo>
                    <a:pt x="13278" y="3735"/>
                  </a:lnTo>
                  <a:close/>
                  <a:moveTo>
                    <a:pt x="13282" y="9034"/>
                  </a:moveTo>
                  <a:lnTo>
                    <a:pt x="13282" y="9777"/>
                  </a:lnTo>
                  <a:lnTo>
                    <a:pt x="2380" y="9777"/>
                  </a:lnTo>
                  <a:lnTo>
                    <a:pt x="2380" y="9034"/>
                  </a:lnTo>
                  <a:close/>
                  <a:moveTo>
                    <a:pt x="4284" y="10273"/>
                  </a:moveTo>
                  <a:lnTo>
                    <a:pt x="4284" y="10843"/>
                  </a:lnTo>
                  <a:lnTo>
                    <a:pt x="2784" y="10843"/>
                  </a:lnTo>
                  <a:lnTo>
                    <a:pt x="2784" y="10273"/>
                  </a:lnTo>
                  <a:close/>
                  <a:moveTo>
                    <a:pt x="12878" y="10273"/>
                  </a:moveTo>
                  <a:lnTo>
                    <a:pt x="12878" y="10843"/>
                  </a:lnTo>
                  <a:lnTo>
                    <a:pt x="11380" y="10843"/>
                  </a:lnTo>
                  <a:lnTo>
                    <a:pt x="11380" y="10273"/>
                  </a:lnTo>
                  <a:close/>
                  <a:moveTo>
                    <a:pt x="1591" y="11326"/>
                  </a:moveTo>
                  <a:lnTo>
                    <a:pt x="1591" y="11865"/>
                  </a:lnTo>
                  <a:lnTo>
                    <a:pt x="484" y="11865"/>
                  </a:lnTo>
                  <a:lnTo>
                    <a:pt x="484" y="11326"/>
                  </a:lnTo>
                  <a:close/>
                  <a:moveTo>
                    <a:pt x="1023" y="12348"/>
                  </a:moveTo>
                  <a:lnTo>
                    <a:pt x="1023" y="12888"/>
                  </a:lnTo>
                  <a:lnTo>
                    <a:pt x="484" y="12888"/>
                  </a:lnTo>
                  <a:lnTo>
                    <a:pt x="484" y="12348"/>
                  </a:lnTo>
                  <a:close/>
                  <a:moveTo>
                    <a:pt x="15180" y="13700"/>
                  </a:moveTo>
                  <a:lnTo>
                    <a:pt x="15180" y="14239"/>
                  </a:lnTo>
                  <a:lnTo>
                    <a:pt x="14073" y="14239"/>
                  </a:lnTo>
                  <a:lnTo>
                    <a:pt x="14073" y="13700"/>
                  </a:lnTo>
                  <a:close/>
                  <a:moveTo>
                    <a:pt x="3963" y="11326"/>
                  </a:moveTo>
                  <a:lnTo>
                    <a:pt x="3963" y="14932"/>
                  </a:lnTo>
                  <a:lnTo>
                    <a:pt x="3105" y="14932"/>
                  </a:lnTo>
                  <a:lnTo>
                    <a:pt x="3105" y="11326"/>
                  </a:lnTo>
                  <a:close/>
                  <a:moveTo>
                    <a:pt x="4284" y="15414"/>
                  </a:moveTo>
                  <a:lnTo>
                    <a:pt x="4284" y="15985"/>
                  </a:lnTo>
                  <a:lnTo>
                    <a:pt x="2784" y="15985"/>
                  </a:lnTo>
                  <a:lnTo>
                    <a:pt x="2784" y="15414"/>
                  </a:lnTo>
                  <a:close/>
                  <a:moveTo>
                    <a:pt x="7591" y="11836"/>
                  </a:moveTo>
                  <a:lnTo>
                    <a:pt x="7591" y="15985"/>
                  </a:lnTo>
                  <a:lnTo>
                    <a:pt x="5767" y="15985"/>
                  </a:lnTo>
                  <a:lnTo>
                    <a:pt x="5767" y="11853"/>
                  </a:lnTo>
                  <a:cubicBezTo>
                    <a:pt x="5767" y="11844"/>
                    <a:pt x="5774" y="11836"/>
                    <a:pt x="5783" y="11836"/>
                  </a:cubicBezTo>
                  <a:close/>
                  <a:moveTo>
                    <a:pt x="9881" y="11836"/>
                  </a:moveTo>
                  <a:cubicBezTo>
                    <a:pt x="9890" y="11836"/>
                    <a:pt x="9897" y="11844"/>
                    <a:pt x="9897" y="11853"/>
                  </a:cubicBezTo>
                  <a:lnTo>
                    <a:pt x="9897" y="15985"/>
                  </a:lnTo>
                  <a:lnTo>
                    <a:pt x="8073" y="15985"/>
                  </a:lnTo>
                  <a:lnTo>
                    <a:pt x="8073" y="11836"/>
                  </a:lnTo>
                  <a:close/>
                  <a:moveTo>
                    <a:pt x="10897" y="10259"/>
                  </a:moveTo>
                  <a:lnTo>
                    <a:pt x="10897" y="10923"/>
                  </a:lnTo>
                  <a:cubicBezTo>
                    <a:pt x="10897" y="11118"/>
                    <a:pt x="11036" y="11280"/>
                    <a:pt x="11218" y="11318"/>
                  </a:cubicBezTo>
                  <a:lnTo>
                    <a:pt x="11218" y="14939"/>
                  </a:lnTo>
                  <a:cubicBezTo>
                    <a:pt x="11036" y="14977"/>
                    <a:pt x="10897" y="15140"/>
                    <a:pt x="10897" y="15334"/>
                  </a:cubicBezTo>
                  <a:lnTo>
                    <a:pt x="10897" y="15985"/>
                  </a:lnTo>
                  <a:lnTo>
                    <a:pt x="10379" y="15985"/>
                  </a:lnTo>
                  <a:lnTo>
                    <a:pt x="10379" y="11853"/>
                  </a:lnTo>
                  <a:cubicBezTo>
                    <a:pt x="10379" y="11577"/>
                    <a:pt x="10156" y="11354"/>
                    <a:pt x="9881" y="11354"/>
                  </a:cubicBezTo>
                  <a:lnTo>
                    <a:pt x="5783" y="11354"/>
                  </a:lnTo>
                  <a:cubicBezTo>
                    <a:pt x="5508" y="11354"/>
                    <a:pt x="5285" y="11577"/>
                    <a:pt x="5285" y="11853"/>
                  </a:cubicBezTo>
                  <a:lnTo>
                    <a:pt x="5285" y="15985"/>
                  </a:lnTo>
                  <a:lnTo>
                    <a:pt x="4766" y="15985"/>
                  </a:lnTo>
                  <a:lnTo>
                    <a:pt x="4766" y="15334"/>
                  </a:lnTo>
                  <a:cubicBezTo>
                    <a:pt x="4766" y="15140"/>
                    <a:pt x="4628" y="14977"/>
                    <a:pt x="4446" y="14939"/>
                  </a:cubicBezTo>
                  <a:lnTo>
                    <a:pt x="4446" y="11318"/>
                  </a:lnTo>
                  <a:cubicBezTo>
                    <a:pt x="4628" y="11280"/>
                    <a:pt x="4766" y="11118"/>
                    <a:pt x="4766" y="10923"/>
                  </a:cubicBezTo>
                  <a:lnTo>
                    <a:pt x="4766" y="10259"/>
                  </a:lnTo>
                  <a:close/>
                  <a:moveTo>
                    <a:pt x="12880" y="15414"/>
                  </a:moveTo>
                  <a:lnTo>
                    <a:pt x="12880" y="15985"/>
                  </a:lnTo>
                  <a:lnTo>
                    <a:pt x="11380" y="15985"/>
                  </a:lnTo>
                  <a:lnTo>
                    <a:pt x="11380" y="15414"/>
                  </a:lnTo>
                  <a:close/>
                  <a:moveTo>
                    <a:pt x="7832" y="482"/>
                  </a:moveTo>
                  <a:cubicBezTo>
                    <a:pt x="8691" y="482"/>
                    <a:pt x="9475" y="918"/>
                    <a:pt x="9932" y="1647"/>
                  </a:cubicBezTo>
                  <a:cubicBezTo>
                    <a:pt x="10055" y="1844"/>
                    <a:pt x="10271" y="1963"/>
                    <a:pt x="10506" y="1963"/>
                  </a:cubicBezTo>
                  <a:lnTo>
                    <a:pt x="15034" y="1963"/>
                  </a:lnTo>
                  <a:cubicBezTo>
                    <a:pt x="15115" y="1963"/>
                    <a:pt x="15180" y="2028"/>
                    <a:pt x="15180" y="2109"/>
                  </a:cubicBezTo>
                  <a:lnTo>
                    <a:pt x="15180" y="2230"/>
                  </a:lnTo>
                  <a:lnTo>
                    <a:pt x="13993" y="2230"/>
                  </a:lnTo>
                  <a:cubicBezTo>
                    <a:pt x="13772" y="2230"/>
                    <a:pt x="13591" y="2411"/>
                    <a:pt x="13591" y="2632"/>
                  </a:cubicBezTo>
                  <a:lnTo>
                    <a:pt x="13591" y="3251"/>
                  </a:lnTo>
                  <a:lnTo>
                    <a:pt x="13198" y="3251"/>
                  </a:lnTo>
                  <a:cubicBezTo>
                    <a:pt x="12976" y="3251"/>
                    <a:pt x="12796" y="3432"/>
                    <a:pt x="12796" y="3653"/>
                  </a:cubicBezTo>
                  <a:lnTo>
                    <a:pt x="12796" y="4354"/>
                  </a:lnTo>
                  <a:cubicBezTo>
                    <a:pt x="12796" y="4575"/>
                    <a:pt x="12976" y="4756"/>
                    <a:pt x="13198" y="4756"/>
                  </a:cubicBezTo>
                  <a:lnTo>
                    <a:pt x="14466" y="4756"/>
                  </a:lnTo>
                  <a:cubicBezTo>
                    <a:pt x="14688" y="4756"/>
                    <a:pt x="14868" y="4575"/>
                    <a:pt x="14868" y="4354"/>
                  </a:cubicBezTo>
                  <a:lnTo>
                    <a:pt x="14868" y="3735"/>
                  </a:lnTo>
                  <a:lnTo>
                    <a:pt x="15180" y="3735"/>
                  </a:lnTo>
                  <a:lnTo>
                    <a:pt x="15180" y="13216"/>
                  </a:lnTo>
                  <a:lnTo>
                    <a:pt x="13993" y="13216"/>
                  </a:lnTo>
                  <a:cubicBezTo>
                    <a:pt x="13772" y="13216"/>
                    <a:pt x="13591" y="13397"/>
                    <a:pt x="13591" y="13618"/>
                  </a:cubicBezTo>
                  <a:lnTo>
                    <a:pt x="13591" y="14319"/>
                  </a:lnTo>
                  <a:cubicBezTo>
                    <a:pt x="13591" y="14540"/>
                    <a:pt x="13772" y="14721"/>
                    <a:pt x="13993" y="14721"/>
                  </a:cubicBezTo>
                  <a:lnTo>
                    <a:pt x="15180" y="14721"/>
                  </a:lnTo>
                  <a:lnTo>
                    <a:pt x="15180" y="15985"/>
                  </a:lnTo>
                  <a:lnTo>
                    <a:pt x="13362" y="15985"/>
                  </a:lnTo>
                  <a:lnTo>
                    <a:pt x="13362" y="15334"/>
                  </a:lnTo>
                  <a:cubicBezTo>
                    <a:pt x="13362" y="15140"/>
                    <a:pt x="13223" y="14977"/>
                    <a:pt x="13041" y="14939"/>
                  </a:cubicBezTo>
                  <a:lnTo>
                    <a:pt x="13041" y="13261"/>
                  </a:lnTo>
                  <a:cubicBezTo>
                    <a:pt x="13041" y="13129"/>
                    <a:pt x="12933" y="13020"/>
                    <a:pt x="12800" y="13020"/>
                  </a:cubicBezTo>
                  <a:cubicBezTo>
                    <a:pt x="12666" y="13020"/>
                    <a:pt x="12558" y="13129"/>
                    <a:pt x="12558" y="13261"/>
                  </a:cubicBezTo>
                  <a:lnTo>
                    <a:pt x="12558" y="14932"/>
                  </a:lnTo>
                  <a:lnTo>
                    <a:pt x="11700" y="14932"/>
                  </a:lnTo>
                  <a:lnTo>
                    <a:pt x="11700" y="11326"/>
                  </a:lnTo>
                  <a:lnTo>
                    <a:pt x="12559" y="11326"/>
                  </a:lnTo>
                  <a:lnTo>
                    <a:pt x="12559" y="12157"/>
                  </a:lnTo>
                  <a:cubicBezTo>
                    <a:pt x="12559" y="12290"/>
                    <a:pt x="12666" y="12398"/>
                    <a:pt x="12800" y="12398"/>
                  </a:cubicBezTo>
                  <a:cubicBezTo>
                    <a:pt x="12933" y="12398"/>
                    <a:pt x="13041" y="12290"/>
                    <a:pt x="13041" y="12157"/>
                  </a:cubicBezTo>
                  <a:lnTo>
                    <a:pt x="13041" y="11316"/>
                  </a:lnTo>
                  <a:cubicBezTo>
                    <a:pt x="13223" y="11280"/>
                    <a:pt x="13362" y="11118"/>
                    <a:pt x="13362" y="10923"/>
                  </a:cubicBezTo>
                  <a:lnTo>
                    <a:pt x="13362" y="10257"/>
                  </a:lnTo>
                  <a:cubicBezTo>
                    <a:pt x="13586" y="10242"/>
                    <a:pt x="13766" y="10054"/>
                    <a:pt x="13766" y="9825"/>
                  </a:cubicBezTo>
                  <a:lnTo>
                    <a:pt x="13766" y="8986"/>
                  </a:lnTo>
                  <a:cubicBezTo>
                    <a:pt x="13766" y="8747"/>
                    <a:pt x="13570" y="8552"/>
                    <a:pt x="13332" y="8552"/>
                  </a:cubicBezTo>
                  <a:lnTo>
                    <a:pt x="2332" y="8552"/>
                  </a:lnTo>
                  <a:cubicBezTo>
                    <a:pt x="2094" y="8552"/>
                    <a:pt x="1898" y="8747"/>
                    <a:pt x="1898" y="8986"/>
                  </a:cubicBezTo>
                  <a:lnTo>
                    <a:pt x="1898" y="9825"/>
                  </a:lnTo>
                  <a:cubicBezTo>
                    <a:pt x="1898" y="10054"/>
                    <a:pt x="2077" y="10242"/>
                    <a:pt x="2302" y="10257"/>
                  </a:cubicBezTo>
                  <a:lnTo>
                    <a:pt x="2302" y="10923"/>
                  </a:lnTo>
                  <a:cubicBezTo>
                    <a:pt x="2302" y="11118"/>
                    <a:pt x="2440" y="11280"/>
                    <a:pt x="2623" y="11316"/>
                  </a:cubicBezTo>
                  <a:lnTo>
                    <a:pt x="2623" y="14939"/>
                  </a:lnTo>
                  <a:cubicBezTo>
                    <a:pt x="2440" y="14977"/>
                    <a:pt x="2302" y="15140"/>
                    <a:pt x="2302" y="15334"/>
                  </a:cubicBezTo>
                  <a:lnTo>
                    <a:pt x="2302" y="15985"/>
                  </a:lnTo>
                  <a:lnTo>
                    <a:pt x="484" y="15985"/>
                  </a:lnTo>
                  <a:lnTo>
                    <a:pt x="484" y="13370"/>
                  </a:lnTo>
                  <a:lnTo>
                    <a:pt x="1103" y="13370"/>
                  </a:lnTo>
                  <a:cubicBezTo>
                    <a:pt x="1324" y="13370"/>
                    <a:pt x="1505" y="13189"/>
                    <a:pt x="1505" y="12968"/>
                  </a:cubicBezTo>
                  <a:lnTo>
                    <a:pt x="1505" y="12347"/>
                  </a:lnTo>
                  <a:lnTo>
                    <a:pt x="1671" y="12347"/>
                  </a:lnTo>
                  <a:cubicBezTo>
                    <a:pt x="1892" y="12347"/>
                    <a:pt x="2073" y="12166"/>
                    <a:pt x="2073" y="11945"/>
                  </a:cubicBezTo>
                  <a:lnTo>
                    <a:pt x="2073" y="11246"/>
                  </a:lnTo>
                  <a:cubicBezTo>
                    <a:pt x="2073" y="11023"/>
                    <a:pt x="1892" y="10843"/>
                    <a:pt x="1671" y="10843"/>
                  </a:cubicBezTo>
                  <a:lnTo>
                    <a:pt x="484" y="10843"/>
                  </a:lnTo>
                  <a:lnTo>
                    <a:pt x="484" y="2109"/>
                  </a:lnTo>
                  <a:cubicBezTo>
                    <a:pt x="484" y="2028"/>
                    <a:pt x="548" y="1963"/>
                    <a:pt x="630" y="1963"/>
                  </a:cubicBezTo>
                  <a:lnTo>
                    <a:pt x="2493" y="1963"/>
                  </a:lnTo>
                  <a:lnTo>
                    <a:pt x="2493" y="2593"/>
                  </a:lnTo>
                  <a:cubicBezTo>
                    <a:pt x="2493" y="2814"/>
                    <a:pt x="2674" y="2995"/>
                    <a:pt x="2895" y="2995"/>
                  </a:cubicBezTo>
                  <a:lnTo>
                    <a:pt x="4164" y="2995"/>
                  </a:lnTo>
                  <a:cubicBezTo>
                    <a:pt x="4385" y="2995"/>
                    <a:pt x="4566" y="2814"/>
                    <a:pt x="4566" y="2593"/>
                  </a:cubicBezTo>
                  <a:lnTo>
                    <a:pt x="4566" y="1963"/>
                  </a:lnTo>
                  <a:lnTo>
                    <a:pt x="5158" y="1963"/>
                  </a:lnTo>
                  <a:cubicBezTo>
                    <a:pt x="5393" y="1963"/>
                    <a:pt x="5608" y="1844"/>
                    <a:pt x="5732" y="1647"/>
                  </a:cubicBezTo>
                  <a:cubicBezTo>
                    <a:pt x="6188" y="918"/>
                    <a:pt x="6973" y="482"/>
                    <a:pt x="7832" y="482"/>
                  </a:cubicBezTo>
                  <a:close/>
                  <a:moveTo>
                    <a:pt x="7832" y="0"/>
                  </a:moveTo>
                  <a:cubicBezTo>
                    <a:pt x="6806" y="0"/>
                    <a:pt x="5868" y="520"/>
                    <a:pt x="5322" y="1391"/>
                  </a:cubicBezTo>
                  <a:cubicBezTo>
                    <a:pt x="5288" y="1447"/>
                    <a:pt x="5224" y="1480"/>
                    <a:pt x="5158" y="1480"/>
                  </a:cubicBezTo>
                  <a:lnTo>
                    <a:pt x="630" y="1480"/>
                  </a:lnTo>
                  <a:cubicBezTo>
                    <a:pt x="283" y="1480"/>
                    <a:pt x="0" y="1763"/>
                    <a:pt x="0" y="2109"/>
                  </a:cubicBezTo>
                  <a:lnTo>
                    <a:pt x="0" y="16226"/>
                  </a:lnTo>
                  <a:cubicBezTo>
                    <a:pt x="0" y="16358"/>
                    <a:pt x="109" y="16467"/>
                    <a:pt x="243" y="16467"/>
                  </a:cubicBezTo>
                  <a:lnTo>
                    <a:pt x="15421" y="16467"/>
                  </a:lnTo>
                  <a:cubicBezTo>
                    <a:pt x="15555" y="16467"/>
                    <a:pt x="15662" y="16358"/>
                    <a:pt x="15662" y="16226"/>
                  </a:cubicBezTo>
                  <a:lnTo>
                    <a:pt x="15662" y="2109"/>
                  </a:lnTo>
                  <a:cubicBezTo>
                    <a:pt x="15662" y="1763"/>
                    <a:pt x="15381" y="1480"/>
                    <a:pt x="15034" y="1480"/>
                  </a:cubicBezTo>
                  <a:lnTo>
                    <a:pt x="10506" y="1480"/>
                  </a:lnTo>
                  <a:cubicBezTo>
                    <a:pt x="10438" y="1480"/>
                    <a:pt x="10375" y="1447"/>
                    <a:pt x="10342" y="1391"/>
                  </a:cubicBezTo>
                  <a:cubicBezTo>
                    <a:pt x="9796" y="520"/>
                    <a:pt x="8858" y="0"/>
                    <a:pt x="7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4" name="Google Shape;3194;p70"/>
          <p:cNvGrpSpPr/>
          <p:nvPr/>
        </p:nvGrpSpPr>
        <p:grpSpPr>
          <a:xfrm>
            <a:off x="6243775" y="3273032"/>
            <a:ext cx="414562" cy="416357"/>
            <a:chOff x="6375285" y="3459733"/>
            <a:chExt cx="447160" cy="449096"/>
          </a:xfrm>
        </p:grpSpPr>
        <p:sp>
          <p:nvSpPr>
            <p:cNvPr id="3195" name="Google Shape;3195;p70"/>
            <p:cNvSpPr/>
            <p:nvPr/>
          </p:nvSpPr>
          <p:spPr>
            <a:xfrm>
              <a:off x="6375285" y="3459733"/>
              <a:ext cx="447160" cy="449096"/>
            </a:xfrm>
            <a:custGeom>
              <a:avLst/>
              <a:gdLst/>
              <a:ahLst/>
              <a:cxnLst/>
              <a:rect l="l" t="t" r="r" b="b"/>
              <a:pathLst>
                <a:path w="16396" h="16467" extrusionOk="0">
                  <a:moveTo>
                    <a:pt x="5971" y="482"/>
                  </a:moveTo>
                  <a:lnTo>
                    <a:pt x="5971" y="1251"/>
                  </a:lnTo>
                  <a:lnTo>
                    <a:pt x="483" y="1251"/>
                  </a:lnTo>
                  <a:lnTo>
                    <a:pt x="483" y="482"/>
                  </a:lnTo>
                  <a:close/>
                  <a:moveTo>
                    <a:pt x="13286" y="2371"/>
                  </a:moveTo>
                  <a:lnTo>
                    <a:pt x="13286" y="3140"/>
                  </a:lnTo>
                  <a:lnTo>
                    <a:pt x="13165" y="3140"/>
                  </a:lnTo>
                  <a:cubicBezTo>
                    <a:pt x="13147" y="3135"/>
                    <a:pt x="13129" y="3132"/>
                    <a:pt x="13110" y="3132"/>
                  </a:cubicBezTo>
                  <a:lnTo>
                    <a:pt x="6253" y="3132"/>
                  </a:lnTo>
                  <a:lnTo>
                    <a:pt x="6253" y="2371"/>
                  </a:lnTo>
                  <a:close/>
                  <a:moveTo>
                    <a:pt x="12825" y="4598"/>
                  </a:moveTo>
                  <a:lnTo>
                    <a:pt x="12825" y="5663"/>
                  </a:lnTo>
                  <a:lnTo>
                    <a:pt x="7682" y="5663"/>
                  </a:lnTo>
                  <a:lnTo>
                    <a:pt x="7682" y="4598"/>
                  </a:lnTo>
                  <a:close/>
                  <a:moveTo>
                    <a:pt x="5770" y="5725"/>
                  </a:moveTo>
                  <a:lnTo>
                    <a:pt x="5770" y="6264"/>
                  </a:lnTo>
                  <a:lnTo>
                    <a:pt x="4690" y="6264"/>
                  </a:lnTo>
                  <a:lnTo>
                    <a:pt x="4690" y="5725"/>
                  </a:lnTo>
                  <a:close/>
                  <a:moveTo>
                    <a:pt x="12870" y="3622"/>
                  </a:moveTo>
                  <a:lnTo>
                    <a:pt x="12870" y="4116"/>
                  </a:lnTo>
                  <a:lnTo>
                    <a:pt x="7602" y="4116"/>
                  </a:lnTo>
                  <a:cubicBezTo>
                    <a:pt x="7381" y="4116"/>
                    <a:pt x="7202" y="4297"/>
                    <a:pt x="7202" y="4518"/>
                  </a:cubicBezTo>
                  <a:lnTo>
                    <a:pt x="7202" y="5744"/>
                  </a:lnTo>
                  <a:cubicBezTo>
                    <a:pt x="7202" y="5964"/>
                    <a:pt x="7381" y="6145"/>
                    <a:pt x="7602" y="6145"/>
                  </a:cubicBezTo>
                  <a:lnTo>
                    <a:pt x="12870" y="6145"/>
                  </a:lnTo>
                  <a:lnTo>
                    <a:pt x="12870" y="6936"/>
                  </a:lnTo>
                  <a:lnTo>
                    <a:pt x="6253" y="6936"/>
                  </a:lnTo>
                  <a:lnTo>
                    <a:pt x="6253" y="3622"/>
                  </a:lnTo>
                  <a:close/>
                  <a:moveTo>
                    <a:pt x="5002" y="6746"/>
                  </a:moveTo>
                  <a:lnTo>
                    <a:pt x="5002" y="7285"/>
                  </a:lnTo>
                  <a:lnTo>
                    <a:pt x="3898" y="7285"/>
                  </a:lnTo>
                  <a:lnTo>
                    <a:pt x="3898" y="6746"/>
                  </a:lnTo>
                  <a:close/>
                  <a:moveTo>
                    <a:pt x="14339" y="11226"/>
                  </a:moveTo>
                  <a:lnTo>
                    <a:pt x="14339" y="11776"/>
                  </a:lnTo>
                  <a:lnTo>
                    <a:pt x="7346" y="11776"/>
                  </a:lnTo>
                  <a:lnTo>
                    <a:pt x="7346" y="11226"/>
                  </a:lnTo>
                  <a:close/>
                  <a:moveTo>
                    <a:pt x="9469" y="12263"/>
                  </a:moveTo>
                  <a:lnTo>
                    <a:pt x="9469" y="15920"/>
                  </a:lnTo>
                  <a:lnTo>
                    <a:pt x="7682" y="15920"/>
                  </a:lnTo>
                  <a:lnTo>
                    <a:pt x="7682" y="12263"/>
                  </a:lnTo>
                  <a:close/>
                  <a:moveTo>
                    <a:pt x="11736" y="12263"/>
                  </a:moveTo>
                  <a:lnTo>
                    <a:pt x="11736" y="15920"/>
                  </a:lnTo>
                  <a:lnTo>
                    <a:pt x="9949" y="15920"/>
                  </a:lnTo>
                  <a:lnTo>
                    <a:pt x="9949" y="12263"/>
                  </a:lnTo>
                  <a:close/>
                  <a:moveTo>
                    <a:pt x="14003" y="12263"/>
                  </a:moveTo>
                  <a:lnTo>
                    <a:pt x="14003" y="15920"/>
                  </a:lnTo>
                  <a:lnTo>
                    <a:pt x="12216" y="15920"/>
                  </a:lnTo>
                  <a:lnTo>
                    <a:pt x="12216" y="12263"/>
                  </a:lnTo>
                  <a:close/>
                  <a:moveTo>
                    <a:pt x="15433" y="8665"/>
                  </a:moveTo>
                  <a:lnTo>
                    <a:pt x="15433" y="15986"/>
                  </a:lnTo>
                  <a:lnTo>
                    <a:pt x="14485" y="15986"/>
                  </a:lnTo>
                  <a:lnTo>
                    <a:pt x="14485" y="12250"/>
                  </a:lnTo>
                  <a:cubicBezTo>
                    <a:pt x="14675" y="12213"/>
                    <a:pt x="14820" y="12046"/>
                    <a:pt x="14820" y="11845"/>
                  </a:cubicBezTo>
                  <a:lnTo>
                    <a:pt x="14820" y="11157"/>
                  </a:lnTo>
                  <a:cubicBezTo>
                    <a:pt x="14820" y="10931"/>
                    <a:pt x="14636" y="10746"/>
                    <a:pt x="14408" y="10746"/>
                  </a:cubicBezTo>
                  <a:lnTo>
                    <a:pt x="7277" y="10746"/>
                  </a:lnTo>
                  <a:cubicBezTo>
                    <a:pt x="7049" y="10746"/>
                    <a:pt x="6866" y="10931"/>
                    <a:pt x="6866" y="11157"/>
                  </a:cubicBezTo>
                  <a:lnTo>
                    <a:pt x="6866" y="11845"/>
                  </a:lnTo>
                  <a:cubicBezTo>
                    <a:pt x="6866" y="12046"/>
                    <a:pt x="7010" y="12214"/>
                    <a:pt x="7200" y="12250"/>
                  </a:cubicBezTo>
                  <a:lnTo>
                    <a:pt x="7200" y="15986"/>
                  </a:lnTo>
                  <a:lnTo>
                    <a:pt x="6253" y="15986"/>
                  </a:lnTo>
                  <a:lnTo>
                    <a:pt x="6253" y="8665"/>
                  </a:lnTo>
                  <a:close/>
                  <a:moveTo>
                    <a:pt x="402" y="0"/>
                  </a:moveTo>
                  <a:cubicBezTo>
                    <a:pt x="182" y="0"/>
                    <a:pt x="1" y="180"/>
                    <a:pt x="1" y="403"/>
                  </a:cubicBezTo>
                  <a:lnTo>
                    <a:pt x="1" y="1331"/>
                  </a:lnTo>
                  <a:cubicBezTo>
                    <a:pt x="1" y="1478"/>
                    <a:pt x="82" y="1608"/>
                    <a:pt x="201" y="1677"/>
                  </a:cubicBezTo>
                  <a:lnTo>
                    <a:pt x="201" y="6772"/>
                  </a:lnTo>
                  <a:cubicBezTo>
                    <a:pt x="201" y="6904"/>
                    <a:pt x="308" y="7013"/>
                    <a:pt x="441" y="7013"/>
                  </a:cubicBezTo>
                  <a:cubicBezTo>
                    <a:pt x="575" y="7013"/>
                    <a:pt x="682" y="6904"/>
                    <a:pt x="682" y="6772"/>
                  </a:cubicBezTo>
                  <a:lnTo>
                    <a:pt x="682" y="1733"/>
                  </a:lnTo>
                  <a:lnTo>
                    <a:pt x="5770" y="1733"/>
                  </a:lnTo>
                  <a:lnTo>
                    <a:pt x="5770" y="5244"/>
                  </a:lnTo>
                  <a:lnTo>
                    <a:pt x="4611" y="5244"/>
                  </a:lnTo>
                  <a:cubicBezTo>
                    <a:pt x="4389" y="5244"/>
                    <a:pt x="4210" y="5423"/>
                    <a:pt x="4210" y="5645"/>
                  </a:cubicBezTo>
                  <a:lnTo>
                    <a:pt x="4210" y="6264"/>
                  </a:lnTo>
                  <a:lnTo>
                    <a:pt x="3818" y="6264"/>
                  </a:lnTo>
                  <a:cubicBezTo>
                    <a:pt x="3597" y="6264"/>
                    <a:pt x="3417" y="6445"/>
                    <a:pt x="3417" y="6666"/>
                  </a:cubicBezTo>
                  <a:lnTo>
                    <a:pt x="3417" y="7365"/>
                  </a:lnTo>
                  <a:cubicBezTo>
                    <a:pt x="3417" y="7587"/>
                    <a:pt x="3597" y="7767"/>
                    <a:pt x="3818" y="7767"/>
                  </a:cubicBezTo>
                  <a:lnTo>
                    <a:pt x="5082" y="7767"/>
                  </a:lnTo>
                  <a:cubicBezTo>
                    <a:pt x="5303" y="7767"/>
                    <a:pt x="5483" y="7587"/>
                    <a:pt x="5483" y="7365"/>
                  </a:cubicBezTo>
                  <a:lnTo>
                    <a:pt x="5483" y="6746"/>
                  </a:lnTo>
                  <a:lnTo>
                    <a:pt x="5770" y="6746"/>
                  </a:lnTo>
                  <a:lnTo>
                    <a:pt x="5770" y="15985"/>
                  </a:lnTo>
                  <a:lnTo>
                    <a:pt x="682" y="15985"/>
                  </a:lnTo>
                  <a:lnTo>
                    <a:pt x="682" y="7888"/>
                  </a:lnTo>
                  <a:cubicBezTo>
                    <a:pt x="682" y="7755"/>
                    <a:pt x="575" y="7647"/>
                    <a:pt x="441" y="7647"/>
                  </a:cubicBezTo>
                  <a:cubicBezTo>
                    <a:pt x="308" y="7647"/>
                    <a:pt x="201" y="7755"/>
                    <a:pt x="201" y="7888"/>
                  </a:cubicBezTo>
                  <a:lnTo>
                    <a:pt x="201" y="16226"/>
                  </a:lnTo>
                  <a:cubicBezTo>
                    <a:pt x="201" y="16358"/>
                    <a:pt x="308" y="16467"/>
                    <a:pt x="441" y="16467"/>
                  </a:cubicBezTo>
                  <a:lnTo>
                    <a:pt x="15674" y="16467"/>
                  </a:lnTo>
                  <a:cubicBezTo>
                    <a:pt x="15806" y="16467"/>
                    <a:pt x="15915" y="16360"/>
                    <a:pt x="15915" y="16226"/>
                  </a:cubicBezTo>
                  <a:lnTo>
                    <a:pt x="15915" y="8665"/>
                  </a:lnTo>
                  <a:lnTo>
                    <a:pt x="15995" y="8665"/>
                  </a:lnTo>
                  <a:cubicBezTo>
                    <a:pt x="16216" y="8665"/>
                    <a:pt x="16395" y="8484"/>
                    <a:pt x="16395" y="8265"/>
                  </a:cubicBezTo>
                  <a:lnTo>
                    <a:pt x="16395" y="7338"/>
                  </a:lnTo>
                  <a:cubicBezTo>
                    <a:pt x="16395" y="7117"/>
                    <a:pt x="16216" y="6936"/>
                    <a:pt x="15995" y="6936"/>
                  </a:cubicBezTo>
                  <a:lnTo>
                    <a:pt x="14869" y="6936"/>
                  </a:lnTo>
                  <a:cubicBezTo>
                    <a:pt x="14737" y="6936"/>
                    <a:pt x="14630" y="7044"/>
                    <a:pt x="14630" y="7177"/>
                  </a:cubicBezTo>
                  <a:cubicBezTo>
                    <a:pt x="14630" y="7309"/>
                    <a:pt x="14737" y="7418"/>
                    <a:pt x="14869" y="7418"/>
                  </a:cubicBezTo>
                  <a:lnTo>
                    <a:pt x="15915" y="7418"/>
                  </a:lnTo>
                  <a:lnTo>
                    <a:pt x="15915" y="8183"/>
                  </a:lnTo>
                  <a:lnTo>
                    <a:pt x="6253" y="8177"/>
                  </a:lnTo>
                  <a:lnTo>
                    <a:pt x="6253" y="7439"/>
                  </a:lnTo>
                  <a:cubicBezTo>
                    <a:pt x="6253" y="7439"/>
                    <a:pt x="13179" y="7431"/>
                    <a:pt x="13209" y="7418"/>
                  </a:cubicBezTo>
                  <a:lnTo>
                    <a:pt x="13764" y="7418"/>
                  </a:lnTo>
                  <a:cubicBezTo>
                    <a:pt x="13896" y="7418"/>
                    <a:pt x="14005" y="7309"/>
                    <a:pt x="14005" y="7177"/>
                  </a:cubicBezTo>
                  <a:cubicBezTo>
                    <a:pt x="14005" y="7044"/>
                    <a:pt x="13896" y="6936"/>
                    <a:pt x="13764" y="6936"/>
                  </a:cubicBezTo>
                  <a:lnTo>
                    <a:pt x="13351" y="6936"/>
                  </a:lnTo>
                  <a:lnTo>
                    <a:pt x="13351" y="3622"/>
                  </a:lnTo>
                  <a:lnTo>
                    <a:pt x="13366" y="3622"/>
                  </a:lnTo>
                  <a:cubicBezTo>
                    <a:pt x="13587" y="3622"/>
                    <a:pt x="13767" y="3441"/>
                    <a:pt x="13767" y="3220"/>
                  </a:cubicBezTo>
                  <a:lnTo>
                    <a:pt x="13767" y="2292"/>
                  </a:lnTo>
                  <a:cubicBezTo>
                    <a:pt x="13767" y="2070"/>
                    <a:pt x="13587" y="1889"/>
                    <a:pt x="13366" y="1889"/>
                  </a:cubicBezTo>
                  <a:lnTo>
                    <a:pt x="6253" y="1889"/>
                  </a:lnTo>
                  <a:lnTo>
                    <a:pt x="6253" y="1677"/>
                  </a:lnTo>
                  <a:cubicBezTo>
                    <a:pt x="6372" y="1608"/>
                    <a:pt x="6451" y="1478"/>
                    <a:pt x="6451" y="1331"/>
                  </a:cubicBezTo>
                  <a:lnTo>
                    <a:pt x="6451" y="403"/>
                  </a:lnTo>
                  <a:cubicBezTo>
                    <a:pt x="6451" y="180"/>
                    <a:pt x="6272" y="0"/>
                    <a:pt x="6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0"/>
            <p:cNvSpPr/>
            <p:nvPr/>
          </p:nvSpPr>
          <p:spPr>
            <a:xfrm>
              <a:off x="6410139" y="3531078"/>
              <a:ext cx="56400" cy="40963"/>
            </a:xfrm>
            <a:custGeom>
              <a:avLst/>
              <a:gdLst/>
              <a:ahLst/>
              <a:cxnLst/>
              <a:rect l="l" t="t" r="r" b="b"/>
              <a:pathLst>
                <a:path w="2068" h="1502" extrusionOk="0">
                  <a:moveTo>
                    <a:pt x="1587" y="482"/>
                  </a:moveTo>
                  <a:lnTo>
                    <a:pt x="1587" y="1019"/>
                  </a:lnTo>
                  <a:lnTo>
                    <a:pt x="482" y="1019"/>
                  </a:lnTo>
                  <a:lnTo>
                    <a:pt x="482" y="482"/>
                  </a:lnTo>
                  <a:close/>
                  <a:moveTo>
                    <a:pt x="401" y="1"/>
                  </a:moveTo>
                  <a:cubicBezTo>
                    <a:pt x="181" y="1"/>
                    <a:pt x="0" y="180"/>
                    <a:pt x="0" y="402"/>
                  </a:cubicBezTo>
                  <a:lnTo>
                    <a:pt x="0" y="1099"/>
                  </a:lnTo>
                  <a:cubicBezTo>
                    <a:pt x="0" y="1321"/>
                    <a:pt x="181" y="1501"/>
                    <a:pt x="401" y="1501"/>
                  </a:cubicBezTo>
                  <a:lnTo>
                    <a:pt x="1666" y="1501"/>
                  </a:lnTo>
                  <a:cubicBezTo>
                    <a:pt x="1888" y="1501"/>
                    <a:pt x="2067" y="1321"/>
                    <a:pt x="2067" y="1099"/>
                  </a:cubicBezTo>
                  <a:lnTo>
                    <a:pt x="2067" y="402"/>
                  </a:lnTo>
                  <a:cubicBezTo>
                    <a:pt x="2067" y="180"/>
                    <a:pt x="1888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0"/>
            <p:cNvSpPr/>
            <p:nvPr/>
          </p:nvSpPr>
          <p:spPr>
            <a:xfrm>
              <a:off x="6443903" y="3695832"/>
              <a:ext cx="56400" cy="40909"/>
            </a:xfrm>
            <a:custGeom>
              <a:avLst/>
              <a:gdLst/>
              <a:ahLst/>
              <a:cxnLst/>
              <a:rect l="l" t="t" r="r" b="b"/>
              <a:pathLst>
                <a:path w="2068" h="1500" extrusionOk="0">
                  <a:moveTo>
                    <a:pt x="1587" y="481"/>
                  </a:moveTo>
                  <a:lnTo>
                    <a:pt x="1587" y="1019"/>
                  </a:lnTo>
                  <a:lnTo>
                    <a:pt x="483" y="1019"/>
                  </a:lnTo>
                  <a:lnTo>
                    <a:pt x="483" y="481"/>
                  </a:lnTo>
                  <a:close/>
                  <a:moveTo>
                    <a:pt x="401" y="1"/>
                  </a:moveTo>
                  <a:cubicBezTo>
                    <a:pt x="181" y="1"/>
                    <a:pt x="1" y="180"/>
                    <a:pt x="1" y="401"/>
                  </a:cubicBezTo>
                  <a:lnTo>
                    <a:pt x="1" y="1099"/>
                  </a:lnTo>
                  <a:cubicBezTo>
                    <a:pt x="1" y="1320"/>
                    <a:pt x="181" y="1500"/>
                    <a:pt x="401" y="1500"/>
                  </a:cubicBezTo>
                  <a:lnTo>
                    <a:pt x="1667" y="1500"/>
                  </a:lnTo>
                  <a:cubicBezTo>
                    <a:pt x="1888" y="1500"/>
                    <a:pt x="2067" y="1320"/>
                    <a:pt x="2067" y="1099"/>
                  </a:cubicBezTo>
                  <a:lnTo>
                    <a:pt x="2067" y="401"/>
                  </a:lnTo>
                  <a:cubicBezTo>
                    <a:pt x="2067" y="180"/>
                    <a:pt x="1888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0"/>
            <p:cNvSpPr/>
            <p:nvPr/>
          </p:nvSpPr>
          <p:spPr>
            <a:xfrm>
              <a:off x="6407003" y="3745467"/>
              <a:ext cx="56400" cy="40909"/>
            </a:xfrm>
            <a:custGeom>
              <a:avLst/>
              <a:gdLst/>
              <a:ahLst/>
              <a:cxnLst/>
              <a:rect l="l" t="t" r="r" b="b"/>
              <a:pathLst>
                <a:path w="2068" h="1500" extrusionOk="0">
                  <a:moveTo>
                    <a:pt x="1587" y="481"/>
                  </a:moveTo>
                  <a:lnTo>
                    <a:pt x="1587" y="1019"/>
                  </a:lnTo>
                  <a:lnTo>
                    <a:pt x="481" y="1019"/>
                  </a:lnTo>
                  <a:lnTo>
                    <a:pt x="481" y="481"/>
                  </a:lnTo>
                  <a:close/>
                  <a:moveTo>
                    <a:pt x="402" y="0"/>
                  </a:moveTo>
                  <a:cubicBezTo>
                    <a:pt x="182" y="0"/>
                    <a:pt x="1" y="180"/>
                    <a:pt x="1" y="401"/>
                  </a:cubicBezTo>
                  <a:lnTo>
                    <a:pt x="1" y="1099"/>
                  </a:lnTo>
                  <a:cubicBezTo>
                    <a:pt x="1" y="1320"/>
                    <a:pt x="182" y="1499"/>
                    <a:pt x="402" y="1499"/>
                  </a:cubicBezTo>
                  <a:lnTo>
                    <a:pt x="1667" y="1499"/>
                  </a:lnTo>
                  <a:cubicBezTo>
                    <a:pt x="1888" y="1499"/>
                    <a:pt x="2068" y="1320"/>
                    <a:pt x="2068" y="1099"/>
                  </a:cubicBezTo>
                  <a:lnTo>
                    <a:pt x="2068" y="401"/>
                  </a:lnTo>
                  <a:cubicBezTo>
                    <a:pt x="2068" y="180"/>
                    <a:pt x="1888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0"/>
            <p:cNvSpPr/>
            <p:nvPr/>
          </p:nvSpPr>
          <p:spPr>
            <a:xfrm>
              <a:off x="6461248" y="3840239"/>
              <a:ext cx="56345" cy="40963"/>
            </a:xfrm>
            <a:custGeom>
              <a:avLst/>
              <a:gdLst/>
              <a:ahLst/>
              <a:cxnLst/>
              <a:rect l="l" t="t" r="r" b="b"/>
              <a:pathLst>
                <a:path w="2066" h="1502" extrusionOk="0">
                  <a:moveTo>
                    <a:pt x="1585" y="481"/>
                  </a:moveTo>
                  <a:lnTo>
                    <a:pt x="1585" y="1019"/>
                  </a:lnTo>
                  <a:lnTo>
                    <a:pt x="481" y="1019"/>
                  </a:lnTo>
                  <a:lnTo>
                    <a:pt x="481" y="481"/>
                  </a:lnTo>
                  <a:close/>
                  <a:moveTo>
                    <a:pt x="401" y="1"/>
                  </a:moveTo>
                  <a:cubicBezTo>
                    <a:pt x="180" y="1"/>
                    <a:pt x="0" y="180"/>
                    <a:pt x="0" y="401"/>
                  </a:cubicBezTo>
                  <a:lnTo>
                    <a:pt x="0" y="1099"/>
                  </a:lnTo>
                  <a:cubicBezTo>
                    <a:pt x="0" y="1320"/>
                    <a:pt x="180" y="1501"/>
                    <a:pt x="401" y="1501"/>
                  </a:cubicBezTo>
                  <a:lnTo>
                    <a:pt x="1665" y="1501"/>
                  </a:lnTo>
                  <a:cubicBezTo>
                    <a:pt x="1886" y="1501"/>
                    <a:pt x="2066" y="1320"/>
                    <a:pt x="2066" y="1099"/>
                  </a:cubicBezTo>
                  <a:lnTo>
                    <a:pt x="2066" y="401"/>
                  </a:lnTo>
                  <a:cubicBezTo>
                    <a:pt x="2066" y="180"/>
                    <a:pt x="1886" y="1"/>
                    <a:pt x="1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0" name="Google Shape;3200;p70"/>
          <p:cNvGrpSpPr/>
          <p:nvPr/>
        </p:nvGrpSpPr>
        <p:grpSpPr>
          <a:xfrm>
            <a:off x="6961496" y="3282008"/>
            <a:ext cx="416357" cy="398405"/>
            <a:chOff x="7149442" y="3469415"/>
            <a:chExt cx="449096" cy="429733"/>
          </a:xfrm>
        </p:grpSpPr>
        <p:sp>
          <p:nvSpPr>
            <p:cNvPr id="3201" name="Google Shape;3201;p70"/>
            <p:cNvSpPr/>
            <p:nvPr/>
          </p:nvSpPr>
          <p:spPr>
            <a:xfrm>
              <a:off x="7175978" y="3683232"/>
              <a:ext cx="110835" cy="124581"/>
            </a:xfrm>
            <a:custGeom>
              <a:avLst/>
              <a:gdLst/>
              <a:ahLst/>
              <a:cxnLst/>
              <a:rect l="l" t="t" r="r" b="b"/>
              <a:pathLst>
                <a:path w="4064" h="4568" extrusionOk="0">
                  <a:moveTo>
                    <a:pt x="1752" y="500"/>
                  </a:moveTo>
                  <a:cubicBezTo>
                    <a:pt x="1657" y="744"/>
                    <a:pt x="1418" y="918"/>
                    <a:pt x="1141" y="918"/>
                  </a:cubicBezTo>
                  <a:cubicBezTo>
                    <a:pt x="862" y="918"/>
                    <a:pt x="624" y="744"/>
                    <a:pt x="528" y="500"/>
                  </a:cubicBezTo>
                  <a:close/>
                  <a:moveTo>
                    <a:pt x="3522" y="500"/>
                  </a:moveTo>
                  <a:cubicBezTo>
                    <a:pt x="3426" y="744"/>
                    <a:pt x="3188" y="918"/>
                    <a:pt x="2911" y="918"/>
                  </a:cubicBezTo>
                  <a:cubicBezTo>
                    <a:pt x="2632" y="918"/>
                    <a:pt x="2394" y="744"/>
                    <a:pt x="2298" y="500"/>
                  </a:cubicBezTo>
                  <a:close/>
                  <a:moveTo>
                    <a:pt x="241" y="0"/>
                  </a:moveTo>
                  <a:cubicBezTo>
                    <a:pt x="177" y="0"/>
                    <a:pt x="116" y="26"/>
                    <a:pt x="71" y="71"/>
                  </a:cubicBezTo>
                  <a:cubicBezTo>
                    <a:pt x="26" y="116"/>
                    <a:pt x="0" y="178"/>
                    <a:pt x="0" y="241"/>
                  </a:cubicBezTo>
                  <a:lnTo>
                    <a:pt x="0" y="262"/>
                  </a:lnTo>
                  <a:lnTo>
                    <a:pt x="14" y="4057"/>
                  </a:lnTo>
                  <a:cubicBezTo>
                    <a:pt x="14" y="4339"/>
                    <a:pt x="244" y="4568"/>
                    <a:pt x="526" y="4568"/>
                  </a:cubicBezTo>
                  <a:lnTo>
                    <a:pt x="3551" y="4568"/>
                  </a:lnTo>
                  <a:cubicBezTo>
                    <a:pt x="3688" y="4568"/>
                    <a:pt x="3816" y="4515"/>
                    <a:pt x="3914" y="4417"/>
                  </a:cubicBezTo>
                  <a:cubicBezTo>
                    <a:pt x="4010" y="4319"/>
                    <a:pt x="4063" y="4191"/>
                    <a:pt x="4063" y="4052"/>
                  </a:cubicBezTo>
                  <a:lnTo>
                    <a:pt x="4060" y="3082"/>
                  </a:lnTo>
                  <a:cubicBezTo>
                    <a:pt x="4059" y="2950"/>
                    <a:pt x="3952" y="2843"/>
                    <a:pt x="3819" y="2843"/>
                  </a:cubicBezTo>
                  <a:lnTo>
                    <a:pt x="3818" y="2843"/>
                  </a:lnTo>
                  <a:cubicBezTo>
                    <a:pt x="3685" y="2843"/>
                    <a:pt x="3578" y="2951"/>
                    <a:pt x="3578" y="3084"/>
                  </a:cubicBezTo>
                  <a:lnTo>
                    <a:pt x="3581" y="4054"/>
                  </a:lnTo>
                  <a:cubicBezTo>
                    <a:pt x="3581" y="4063"/>
                    <a:pt x="3578" y="4071"/>
                    <a:pt x="3572" y="4077"/>
                  </a:cubicBezTo>
                  <a:cubicBezTo>
                    <a:pt x="3566" y="4083"/>
                    <a:pt x="3559" y="4086"/>
                    <a:pt x="3551" y="4086"/>
                  </a:cubicBezTo>
                  <a:lnTo>
                    <a:pt x="526" y="4086"/>
                  </a:lnTo>
                  <a:cubicBezTo>
                    <a:pt x="510" y="4086"/>
                    <a:pt x="496" y="4072"/>
                    <a:pt x="496" y="4055"/>
                  </a:cubicBezTo>
                  <a:lnTo>
                    <a:pt x="485" y="1192"/>
                  </a:lnTo>
                  <a:lnTo>
                    <a:pt x="485" y="1192"/>
                  </a:lnTo>
                  <a:cubicBezTo>
                    <a:pt x="671" y="1323"/>
                    <a:pt x="897" y="1400"/>
                    <a:pt x="1141" y="1400"/>
                  </a:cubicBezTo>
                  <a:cubicBezTo>
                    <a:pt x="1498" y="1400"/>
                    <a:pt x="1816" y="1234"/>
                    <a:pt x="2025" y="976"/>
                  </a:cubicBezTo>
                  <a:cubicBezTo>
                    <a:pt x="2234" y="1234"/>
                    <a:pt x="2554" y="1400"/>
                    <a:pt x="2911" y="1400"/>
                  </a:cubicBezTo>
                  <a:cubicBezTo>
                    <a:pt x="3156" y="1400"/>
                    <a:pt x="3385" y="1320"/>
                    <a:pt x="3572" y="1187"/>
                  </a:cubicBezTo>
                  <a:lnTo>
                    <a:pt x="3575" y="1960"/>
                  </a:lnTo>
                  <a:cubicBezTo>
                    <a:pt x="3575" y="2093"/>
                    <a:pt x="3682" y="2201"/>
                    <a:pt x="3815" y="2201"/>
                  </a:cubicBezTo>
                  <a:lnTo>
                    <a:pt x="3816" y="2201"/>
                  </a:lnTo>
                  <a:cubicBezTo>
                    <a:pt x="3949" y="2200"/>
                    <a:pt x="4057" y="2091"/>
                    <a:pt x="4056" y="1959"/>
                  </a:cubicBezTo>
                  <a:lnTo>
                    <a:pt x="4050" y="240"/>
                  </a:lnTo>
                  <a:cubicBezTo>
                    <a:pt x="4050" y="107"/>
                    <a:pt x="3943" y="0"/>
                    <a:pt x="3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0"/>
            <p:cNvSpPr/>
            <p:nvPr/>
          </p:nvSpPr>
          <p:spPr>
            <a:xfrm>
              <a:off x="7339641" y="3693868"/>
              <a:ext cx="68563" cy="94308"/>
            </a:xfrm>
            <a:custGeom>
              <a:avLst/>
              <a:gdLst/>
              <a:ahLst/>
              <a:cxnLst/>
              <a:rect l="l" t="t" r="r" b="b"/>
              <a:pathLst>
                <a:path w="2514" h="3458" extrusionOk="0">
                  <a:moveTo>
                    <a:pt x="1307" y="481"/>
                  </a:moveTo>
                  <a:cubicBezTo>
                    <a:pt x="1706" y="481"/>
                    <a:pt x="2033" y="806"/>
                    <a:pt x="2033" y="1207"/>
                  </a:cubicBezTo>
                  <a:lnTo>
                    <a:pt x="2033" y="2976"/>
                  </a:lnTo>
                  <a:lnTo>
                    <a:pt x="483" y="2976"/>
                  </a:lnTo>
                  <a:lnTo>
                    <a:pt x="483" y="1207"/>
                  </a:lnTo>
                  <a:cubicBezTo>
                    <a:pt x="483" y="806"/>
                    <a:pt x="808" y="481"/>
                    <a:pt x="1209" y="481"/>
                  </a:cubicBezTo>
                  <a:close/>
                  <a:moveTo>
                    <a:pt x="1209" y="0"/>
                  </a:moveTo>
                  <a:cubicBezTo>
                    <a:pt x="543" y="0"/>
                    <a:pt x="1" y="541"/>
                    <a:pt x="1" y="1207"/>
                  </a:cubicBezTo>
                  <a:lnTo>
                    <a:pt x="1" y="3055"/>
                  </a:lnTo>
                  <a:cubicBezTo>
                    <a:pt x="1" y="3277"/>
                    <a:pt x="182" y="3458"/>
                    <a:pt x="403" y="3458"/>
                  </a:cubicBezTo>
                  <a:lnTo>
                    <a:pt x="2113" y="3458"/>
                  </a:lnTo>
                  <a:cubicBezTo>
                    <a:pt x="2334" y="3458"/>
                    <a:pt x="2514" y="3277"/>
                    <a:pt x="2514" y="3055"/>
                  </a:cubicBezTo>
                  <a:lnTo>
                    <a:pt x="2514" y="1207"/>
                  </a:lnTo>
                  <a:cubicBezTo>
                    <a:pt x="2514" y="541"/>
                    <a:pt x="1973" y="0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0"/>
            <p:cNvSpPr/>
            <p:nvPr/>
          </p:nvSpPr>
          <p:spPr>
            <a:xfrm>
              <a:off x="7149442" y="3469415"/>
              <a:ext cx="449096" cy="429733"/>
            </a:xfrm>
            <a:custGeom>
              <a:avLst/>
              <a:gdLst/>
              <a:ahLst/>
              <a:cxnLst/>
              <a:rect l="l" t="t" r="r" b="b"/>
              <a:pathLst>
                <a:path w="16467" h="15757" extrusionOk="0">
                  <a:moveTo>
                    <a:pt x="2281" y="3863"/>
                  </a:moveTo>
                  <a:lnTo>
                    <a:pt x="2281" y="5303"/>
                  </a:lnTo>
                  <a:lnTo>
                    <a:pt x="482" y="5303"/>
                  </a:lnTo>
                  <a:lnTo>
                    <a:pt x="482" y="5236"/>
                  </a:lnTo>
                  <a:lnTo>
                    <a:pt x="482" y="3863"/>
                  </a:lnTo>
                  <a:close/>
                  <a:moveTo>
                    <a:pt x="4560" y="3863"/>
                  </a:moveTo>
                  <a:lnTo>
                    <a:pt x="4560" y="5303"/>
                  </a:lnTo>
                  <a:lnTo>
                    <a:pt x="2762" y="5303"/>
                  </a:lnTo>
                  <a:lnTo>
                    <a:pt x="2762" y="3863"/>
                  </a:lnTo>
                  <a:close/>
                  <a:moveTo>
                    <a:pt x="6841" y="3863"/>
                  </a:moveTo>
                  <a:lnTo>
                    <a:pt x="6841" y="5303"/>
                  </a:lnTo>
                  <a:lnTo>
                    <a:pt x="5042" y="5303"/>
                  </a:lnTo>
                  <a:lnTo>
                    <a:pt x="5042" y="3863"/>
                  </a:lnTo>
                  <a:close/>
                  <a:moveTo>
                    <a:pt x="9120" y="3863"/>
                  </a:moveTo>
                  <a:lnTo>
                    <a:pt x="9120" y="5303"/>
                  </a:lnTo>
                  <a:lnTo>
                    <a:pt x="7321" y="5303"/>
                  </a:lnTo>
                  <a:lnTo>
                    <a:pt x="7321" y="3863"/>
                  </a:lnTo>
                  <a:close/>
                  <a:moveTo>
                    <a:pt x="11401" y="3863"/>
                  </a:moveTo>
                  <a:lnTo>
                    <a:pt x="11401" y="5303"/>
                  </a:lnTo>
                  <a:lnTo>
                    <a:pt x="9602" y="5303"/>
                  </a:lnTo>
                  <a:lnTo>
                    <a:pt x="9602" y="3863"/>
                  </a:lnTo>
                  <a:close/>
                  <a:moveTo>
                    <a:pt x="13680" y="3863"/>
                  </a:moveTo>
                  <a:lnTo>
                    <a:pt x="13680" y="5303"/>
                  </a:lnTo>
                  <a:lnTo>
                    <a:pt x="11881" y="5303"/>
                  </a:lnTo>
                  <a:lnTo>
                    <a:pt x="11881" y="3863"/>
                  </a:lnTo>
                  <a:close/>
                  <a:moveTo>
                    <a:pt x="15967" y="3863"/>
                  </a:moveTo>
                  <a:lnTo>
                    <a:pt x="15967" y="5303"/>
                  </a:lnTo>
                  <a:lnTo>
                    <a:pt x="14168" y="5303"/>
                  </a:lnTo>
                  <a:lnTo>
                    <a:pt x="14168" y="3863"/>
                  </a:lnTo>
                  <a:close/>
                  <a:moveTo>
                    <a:pt x="2278" y="5785"/>
                  </a:moveTo>
                  <a:cubicBezTo>
                    <a:pt x="2173" y="6173"/>
                    <a:pt x="1817" y="6459"/>
                    <a:pt x="1397" y="6459"/>
                  </a:cubicBezTo>
                  <a:cubicBezTo>
                    <a:pt x="975" y="6459"/>
                    <a:pt x="619" y="6173"/>
                    <a:pt x="514" y="5785"/>
                  </a:cubicBezTo>
                  <a:close/>
                  <a:moveTo>
                    <a:pt x="4553" y="5785"/>
                  </a:moveTo>
                  <a:cubicBezTo>
                    <a:pt x="4446" y="6173"/>
                    <a:pt x="4092" y="6459"/>
                    <a:pt x="3670" y="6459"/>
                  </a:cubicBezTo>
                  <a:cubicBezTo>
                    <a:pt x="3250" y="6459"/>
                    <a:pt x="2894" y="6173"/>
                    <a:pt x="2789" y="5785"/>
                  </a:cubicBezTo>
                  <a:close/>
                  <a:moveTo>
                    <a:pt x="6826" y="5785"/>
                  </a:moveTo>
                  <a:cubicBezTo>
                    <a:pt x="6720" y="6173"/>
                    <a:pt x="6365" y="6459"/>
                    <a:pt x="5945" y="6459"/>
                  </a:cubicBezTo>
                  <a:cubicBezTo>
                    <a:pt x="5523" y="6459"/>
                    <a:pt x="5167" y="6173"/>
                    <a:pt x="5062" y="5785"/>
                  </a:cubicBezTo>
                  <a:close/>
                  <a:moveTo>
                    <a:pt x="9101" y="5785"/>
                  </a:moveTo>
                  <a:cubicBezTo>
                    <a:pt x="8994" y="6173"/>
                    <a:pt x="8640" y="6459"/>
                    <a:pt x="8218" y="6459"/>
                  </a:cubicBezTo>
                  <a:cubicBezTo>
                    <a:pt x="7797" y="6459"/>
                    <a:pt x="7442" y="6173"/>
                    <a:pt x="7336" y="5785"/>
                  </a:cubicBezTo>
                  <a:close/>
                  <a:moveTo>
                    <a:pt x="11374" y="5785"/>
                  </a:moveTo>
                  <a:cubicBezTo>
                    <a:pt x="11268" y="6173"/>
                    <a:pt x="10913" y="6459"/>
                    <a:pt x="10492" y="6459"/>
                  </a:cubicBezTo>
                  <a:cubicBezTo>
                    <a:pt x="10071" y="6459"/>
                    <a:pt x="9715" y="6173"/>
                    <a:pt x="9610" y="5785"/>
                  </a:cubicBezTo>
                  <a:close/>
                  <a:moveTo>
                    <a:pt x="13648" y="5785"/>
                  </a:moveTo>
                  <a:cubicBezTo>
                    <a:pt x="13541" y="6173"/>
                    <a:pt x="13187" y="6459"/>
                    <a:pt x="12766" y="6459"/>
                  </a:cubicBezTo>
                  <a:cubicBezTo>
                    <a:pt x="12345" y="6459"/>
                    <a:pt x="11990" y="6173"/>
                    <a:pt x="11884" y="5785"/>
                  </a:cubicBezTo>
                  <a:close/>
                  <a:moveTo>
                    <a:pt x="15949" y="5785"/>
                  </a:moveTo>
                  <a:cubicBezTo>
                    <a:pt x="15843" y="6173"/>
                    <a:pt x="15488" y="6459"/>
                    <a:pt x="15067" y="6459"/>
                  </a:cubicBezTo>
                  <a:cubicBezTo>
                    <a:pt x="14646" y="6459"/>
                    <a:pt x="14292" y="6173"/>
                    <a:pt x="14185" y="5785"/>
                  </a:cubicBezTo>
                  <a:close/>
                  <a:moveTo>
                    <a:pt x="8323" y="7771"/>
                  </a:moveTo>
                  <a:cubicBezTo>
                    <a:pt x="9188" y="7771"/>
                    <a:pt x="9893" y="8476"/>
                    <a:pt x="9893" y="9341"/>
                  </a:cubicBezTo>
                  <a:lnTo>
                    <a:pt x="9893" y="12863"/>
                  </a:lnTo>
                  <a:lnTo>
                    <a:pt x="6571" y="12863"/>
                  </a:lnTo>
                  <a:lnTo>
                    <a:pt x="6571" y="9341"/>
                  </a:lnTo>
                  <a:cubicBezTo>
                    <a:pt x="6571" y="8476"/>
                    <a:pt x="7275" y="7771"/>
                    <a:pt x="8141" y="7771"/>
                  </a:cubicBezTo>
                  <a:close/>
                  <a:moveTo>
                    <a:pt x="11303" y="13343"/>
                  </a:moveTo>
                  <a:lnTo>
                    <a:pt x="11303" y="14065"/>
                  </a:lnTo>
                  <a:lnTo>
                    <a:pt x="5160" y="14065"/>
                  </a:lnTo>
                  <a:lnTo>
                    <a:pt x="5160" y="13343"/>
                  </a:lnTo>
                  <a:close/>
                  <a:moveTo>
                    <a:pt x="12101" y="14554"/>
                  </a:moveTo>
                  <a:lnTo>
                    <a:pt x="12101" y="15274"/>
                  </a:lnTo>
                  <a:lnTo>
                    <a:pt x="4363" y="15274"/>
                  </a:lnTo>
                  <a:lnTo>
                    <a:pt x="4363" y="14554"/>
                  </a:lnTo>
                  <a:close/>
                  <a:moveTo>
                    <a:pt x="13917" y="6334"/>
                  </a:moveTo>
                  <a:cubicBezTo>
                    <a:pt x="14168" y="6700"/>
                    <a:pt x="14590" y="6941"/>
                    <a:pt x="15067" y="6941"/>
                  </a:cubicBezTo>
                  <a:cubicBezTo>
                    <a:pt x="15417" y="6941"/>
                    <a:pt x="15736" y="6811"/>
                    <a:pt x="15982" y="6597"/>
                  </a:cubicBezTo>
                  <a:lnTo>
                    <a:pt x="15982" y="15274"/>
                  </a:lnTo>
                  <a:lnTo>
                    <a:pt x="12582" y="15274"/>
                  </a:lnTo>
                  <a:lnTo>
                    <a:pt x="12582" y="14538"/>
                  </a:lnTo>
                  <a:cubicBezTo>
                    <a:pt x="12582" y="14282"/>
                    <a:pt x="12374" y="14072"/>
                    <a:pt x="12116" y="14072"/>
                  </a:cubicBezTo>
                  <a:lnTo>
                    <a:pt x="11785" y="14072"/>
                  </a:lnTo>
                  <a:lnTo>
                    <a:pt x="11785" y="13328"/>
                  </a:lnTo>
                  <a:cubicBezTo>
                    <a:pt x="11785" y="13070"/>
                    <a:pt x="11576" y="12863"/>
                    <a:pt x="11319" y="12863"/>
                  </a:cubicBezTo>
                  <a:lnTo>
                    <a:pt x="10375" y="12863"/>
                  </a:lnTo>
                  <a:lnTo>
                    <a:pt x="10375" y="9341"/>
                  </a:lnTo>
                  <a:cubicBezTo>
                    <a:pt x="10375" y="8209"/>
                    <a:pt x="9455" y="7289"/>
                    <a:pt x="8323" y="7289"/>
                  </a:cubicBezTo>
                  <a:lnTo>
                    <a:pt x="8139" y="7289"/>
                  </a:lnTo>
                  <a:cubicBezTo>
                    <a:pt x="7010" y="7289"/>
                    <a:pt x="6089" y="8209"/>
                    <a:pt x="6089" y="9341"/>
                  </a:cubicBezTo>
                  <a:lnTo>
                    <a:pt x="6089" y="12863"/>
                  </a:lnTo>
                  <a:lnTo>
                    <a:pt x="5145" y="12863"/>
                  </a:lnTo>
                  <a:cubicBezTo>
                    <a:pt x="4887" y="12863"/>
                    <a:pt x="4679" y="13070"/>
                    <a:pt x="4679" y="13328"/>
                  </a:cubicBezTo>
                  <a:lnTo>
                    <a:pt x="4679" y="14072"/>
                  </a:lnTo>
                  <a:lnTo>
                    <a:pt x="4346" y="14072"/>
                  </a:lnTo>
                  <a:cubicBezTo>
                    <a:pt x="4090" y="14072"/>
                    <a:pt x="3881" y="14282"/>
                    <a:pt x="3881" y="14538"/>
                  </a:cubicBezTo>
                  <a:lnTo>
                    <a:pt x="3881" y="15274"/>
                  </a:lnTo>
                  <a:lnTo>
                    <a:pt x="482" y="15274"/>
                  </a:lnTo>
                  <a:lnTo>
                    <a:pt x="482" y="6597"/>
                  </a:lnTo>
                  <a:cubicBezTo>
                    <a:pt x="728" y="6811"/>
                    <a:pt x="1047" y="6941"/>
                    <a:pt x="1397" y="6941"/>
                  </a:cubicBezTo>
                  <a:cubicBezTo>
                    <a:pt x="1865" y="6941"/>
                    <a:pt x="2279" y="6707"/>
                    <a:pt x="2533" y="6353"/>
                  </a:cubicBezTo>
                  <a:cubicBezTo>
                    <a:pt x="2787" y="6707"/>
                    <a:pt x="3201" y="6941"/>
                    <a:pt x="3670" y="6941"/>
                  </a:cubicBezTo>
                  <a:cubicBezTo>
                    <a:pt x="4138" y="6941"/>
                    <a:pt x="4554" y="6707"/>
                    <a:pt x="4807" y="6353"/>
                  </a:cubicBezTo>
                  <a:cubicBezTo>
                    <a:pt x="5060" y="6707"/>
                    <a:pt x="5476" y="6941"/>
                    <a:pt x="5945" y="6941"/>
                  </a:cubicBezTo>
                  <a:cubicBezTo>
                    <a:pt x="6413" y="6941"/>
                    <a:pt x="6827" y="6707"/>
                    <a:pt x="7080" y="6353"/>
                  </a:cubicBezTo>
                  <a:cubicBezTo>
                    <a:pt x="7333" y="6707"/>
                    <a:pt x="7749" y="6941"/>
                    <a:pt x="8218" y="6941"/>
                  </a:cubicBezTo>
                  <a:cubicBezTo>
                    <a:pt x="8686" y="6941"/>
                    <a:pt x="9102" y="6707"/>
                    <a:pt x="9355" y="6353"/>
                  </a:cubicBezTo>
                  <a:cubicBezTo>
                    <a:pt x="9608" y="6707"/>
                    <a:pt x="10024" y="6941"/>
                    <a:pt x="10492" y="6941"/>
                  </a:cubicBezTo>
                  <a:cubicBezTo>
                    <a:pt x="10961" y="6941"/>
                    <a:pt x="11375" y="6707"/>
                    <a:pt x="11628" y="6353"/>
                  </a:cubicBezTo>
                  <a:cubicBezTo>
                    <a:pt x="11883" y="6707"/>
                    <a:pt x="12297" y="6941"/>
                    <a:pt x="12766" y="6941"/>
                  </a:cubicBezTo>
                  <a:cubicBezTo>
                    <a:pt x="13243" y="6941"/>
                    <a:pt x="13665" y="6700"/>
                    <a:pt x="13917" y="6334"/>
                  </a:cubicBezTo>
                  <a:close/>
                  <a:moveTo>
                    <a:pt x="2084" y="1"/>
                  </a:moveTo>
                  <a:cubicBezTo>
                    <a:pt x="1895" y="1"/>
                    <a:pt x="1722" y="108"/>
                    <a:pt x="1639" y="277"/>
                  </a:cubicBezTo>
                  <a:cubicBezTo>
                    <a:pt x="1639" y="277"/>
                    <a:pt x="14" y="3544"/>
                    <a:pt x="12" y="3545"/>
                  </a:cubicBezTo>
                  <a:cubicBezTo>
                    <a:pt x="6" y="3564"/>
                    <a:pt x="3" y="3582"/>
                    <a:pt x="2" y="3601"/>
                  </a:cubicBezTo>
                  <a:cubicBezTo>
                    <a:pt x="2" y="3604"/>
                    <a:pt x="0" y="15515"/>
                    <a:pt x="0" y="15515"/>
                  </a:cubicBezTo>
                  <a:cubicBezTo>
                    <a:pt x="0" y="15648"/>
                    <a:pt x="109" y="15756"/>
                    <a:pt x="241" y="15756"/>
                  </a:cubicBezTo>
                  <a:lnTo>
                    <a:pt x="16223" y="15756"/>
                  </a:lnTo>
                  <a:cubicBezTo>
                    <a:pt x="16355" y="15756"/>
                    <a:pt x="16462" y="15649"/>
                    <a:pt x="16462" y="15517"/>
                  </a:cubicBezTo>
                  <a:cubicBezTo>
                    <a:pt x="16462" y="15506"/>
                    <a:pt x="16462" y="15496"/>
                    <a:pt x="16462" y="15485"/>
                  </a:cubicBezTo>
                  <a:cubicBezTo>
                    <a:pt x="16462" y="15375"/>
                    <a:pt x="16467" y="3579"/>
                    <a:pt x="16467" y="3579"/>
                  </a:cubicBezTo>
                  <a:cubicBezTo>
                    <a:pt x="16467" y="3554"/>
                    <a:pt x="16462" y="3532"/>
                    <a:pt x="16452" y="3509"/>
                  </a:cubicBezTo>
                  <a:cubicBezTo>
                    <a:pt x="16407" y="3417"/>
                    <a:pt x="16334" y="3306"/>
                    <a:pt x="16292" y="3222"/>
                  </a:cubicBezTo>
                  <a:cubicBezTo>
                    <a:pt x="16199" y="3035"/>
                    <a:pt x="16105" y="2848"/>
                    <a:pt x="16012" y="2661"/>
                  </a:cubicBezTo>
                  <a:lnTo>
                    <a:pt x="15622" y="1878"/>
                  </a:lnTo>
                  <a:cubicBezTo>
                    <a:pt x="15578" y="1791"/>
                    <a:pt x="15489" y="1736"/>
                    <a:pt x="15397" y="1736"/>
                  </a:cubicBezTo>
                  <a:cubicBezTo>
                    <a:pt x="15365" y="1736"/>
                    <a:pt x="15332" y="1743"/>
                    <a:pt x="15301" y="1757"/>
                  </a:cubicBezTo>
                  <a:cubicBezTo>
                    <a:pt x="15177" y="1815"/>
                    <a:pt x="15126" y="1962"/>
                    <a:pt x="15186" y="2084"/>
                  </a:cubicBezTo>
                  <a:lnTo>
                    <a:pt x="15833" y="3381"/>
                  </a:lnTo>
                  <a:lnTo>
                    <a:pt x="15833" y="3381"/>
                  </a:lnTo>
                  <a:lnTo>
                    <a:pt x="8231" y="3380"/>
                  </a:lnTo>
                  <a:lnTo>
                    <a:pt x="630" y="3381"/>
                  </a:lnTo>
                  <a:lnTo>
                    <a:pt x="2070" y="492"/>
                  </a:lnTo>
                  <a:cubicBezTo>
                    <a:pt x="2073" y="486"/>
                    <a:pt x="2078" y="483"/>
                    <a:pt x="2084" y="483"/>
                  </a:cubicBezTo>
                  <a:lnTo>
                    <a:pt x="14379" y="483"/>
                  </a:lnTo>
                  <a:cubicBezTo>
                    <a:pt x="14385" y="483"/>
                    <a:pt x="14391" y="486"/>
                    <a:pt x="14394" y="492"/>
                  </a:cubicBezTo>
                  <a:lnTo>
                    <a:pt x="14680" y="1067"/>
                  </a:lnTo>
                  <a:cubicBezTo>
                    <a:pt x="14724" y="1154"/>
                    <a:pt x="14813" y="1209"/>
                    <a:pt x="14905" y="1209"/>
                  </a:cubicBezTo>
                  <a:cubicBezTo>
                    <a:pt x="14938" y="1209"/>
                    <a:pt x="14970" y="1202"/>
                    <a:pt x="15001" y="1188"/>
                  </a:cubicBezTo>
                  <a:cubicBezTo>
                    <a:pt x="15125" y="1131"/>
                    <a:pt x="15176" y="983"/>
                    <a:pt x="15116" y="861"/>
                  </a:cubicBezTo>
                  <a:lnTo>
                    <a:pt x="14825" y="277"/>
                  </a:lnTo>
                  <a:cubicBezTo>
                    <a:pt x="14741" y="108"/>
                    <a:pt x="14567" y="1"/>
                    <a:pt x="14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0"/>
            <p:cNvSpPr/>
            <p:nvPr/>
          </p:nvSpPr>
          <p:spPr>
            <a:xfrm>
              <a:off x="7461058" y="3683232"/>
              <a:ext cx="110863" cy="124581"/>
            </a:xfrm>
            <a:custGeom>
              <a:avLst/>
              <a:gdLst/>
              <a:ahLst/>
              <a:cxnLst/>
              <a:rect l="l" t="t" r="r" b="b"/>
              <a:pathLst>
                <a:path w="4065" h="4568" extrusionOk="0">
                  <a:moveTo>
                    <a:pt x="1754" y="500"/>
                  </a:moveTo>
                  <a:cubicBezTo>
                    <a:pt x="1657" y="744"/>
                    <a:pt x="1419" y="918"/>
                    <a:pt x="1141" y="918"/>
                  </a:cubicBezTo>
                  <a:cubicBezTo>
                    <a:pt x="864" y="918"/>
                    <a:pt x="624" y="744"/>
                    <a:pt x="528" y="500"/>
                  </a:cubicBezTo>
                  <a:close/>
                  <a:moveTo>
                    <a:pt x="3524" y="500"/>
                  </a:moveTo>
                  <a:cubicBezTo>
                    <a:pt x="3427" y="744"/>
                    <a:pt x="3189" y="918"/>
                    <a:pt x="2911" y="918"/>
                  </a:cubicBezTo>
                  <a:cubicBezTo>
                    <a:pt x="2632" y="918"/>
                    <a:pt x="2394" y="744"/>
                    <a:pt x="2298" y="500"/>
                  </a:cubicBezTo>
                  <a:close/>
                  <a:moveTo>
                    <a:pt x="2027" y="976"/>
                  </a:moveTo>
                  <a:cubicBezTo>
                    <a:pt x="2234" y="1234"/>
                    <a:pt x="2554" y="1400"/>
                    <a:pt x="2911" y="1400"/>
                  </a:cubicBezTo>
                  <a:cubicBezTo>
                    <a:pt x="3158" y="1400"/>
                    <a:pt x="3385" y="1320"/>
                    <a:pt x="3572" y="1187"/>
                  </a:cubicBezTo>
                  <a:lnTo>
                    <a:pt x="3583" y="4054"/>
                  </a:lnTo>
                  <a:cubicBezTo>
                    <a:pt x="3583" y="4063"/>
                    <a:pt x="3580" y="4071"/>
                    <a:pt x="3574" y="4077"/>
                  </a:cubicBezTo>
                  <a:cubicBezTo>
                    <a:pt x="3568" y="4083"/>
                    <a:pt x="3560" y="4086"/>
                    <a:pt x="3551" y="4086"/>
                  </a:cubicBezTo>
                  <a:lnTo>
                    <a:pt x="528" y="4086"/>
                  </a:lnTo>
                  <a:cubicBezTo>
                    <a:pt x="510" y="4086"/>
                    <a:pt x="496" y="4072"/>
                    <a:pt x="496" y="4055"/>
                  </a:cubicBezTo>
                  <a:lnTo>
                    <a:pt x="485" y="1192"/>
                  </a:lnTo>
                  <a:lnTo>
                    <a:pt x="485" y="1192"/>
                  </a:lnTo>
                  <a:cubicBezTo>
                    <a:pt x="671" y="1323"/>
                    <a:pt x="897" y="1400"/>
                    <a:pt x="1141" y="1400"/>
                  </a:cubicBezTo>
                  <a:cubicBezTo>
                    <a:pt x="1498" y="1400"/>
                    <a:pt x="1817" y="1234"/>
                    <a:pt x="2027" y="976"/>
                  </a:cubicBezTo>
                  <a:close/>
                  <a:moveTo>
                    <a:pt x="241" y="0"/>
                  </a:moveTo>
                  <a:cubicBezTo>
                    <a:pt x="178" y="0"/>
                    <a:pt x="116" y="26"/>
                    <a:pt x="71" y="71"/>
                  </a:cubicBezTo>
                  <a:cubicBezTo>
                    <a:pt x="26" y="116"/>
                    <a:pt x="0" y="178"/>
                    <a:pt x="0" y="241"/>
                  </a:cubicBezTo>
                  <a:lnTo>
                    <a:pt x="0" y="258"/>
                  </a:lnTo>
                  <a:cubicBezTo>
                    <a:pt x="0" y="259"/>
                    <a:pt x="0" y="259"/>
                    <a:pt x="0" y="259"/>
                  </a:cubicBezTo>
                  <a:cubicBezTo>
                    <a:pt x="0" y="261"/>
                    <a:pt x="0" y="261"/>
                    <a:pt x="0" y="262"/>
                  </a:cubicBezTo>
                  <a:lnTo>
                    <a:pt x="14" y="4057"/>
                  </a:lnTo>
                  <a:cubicBezTo>
                    <a:pt x="15" y="4339"/>
                    <a:pt x="244" y="4568"/>
                    <a:pt x="528" y="4568"/>
                  </a:cubicBezTo>
                  <a:lnTo>
                    <a:pt x="3551" y="4568"/>
                  </a:lnTo>
                  <a:cubicBezTo>
                    <a:pt x="3688" y="4568"/>
                    <a:pt x="3818" y="4515"/>
                    <a:pt x="3914" y="4417"/>
                  </a:cubicBezTo>
                  <a:cubicBezTo>
                    <a:pt x="4010" y="4319"/>
                    <a:pt x="4065" y="4191"/>
                    <a:pt x="4065" y="4052"/>
                  </a:cubicBezTo>
                  <a:lnTo>
                    <a:pt x="4051" y="240"/>
                  </a:lnTo>
                  <a:cubicBezTo>
                    <a:pt x="4050" y="107"/>
                    <a:pt x="3943" y="0"/>
                    <a:pt x="3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0"/>
            <p:cNvSpPr/>
            <p:nvPr/>
          </p:nvSpPr>
          <p:spPr>
            <a:xfrm>
              <a:off x="7498121" y="3732268"/>
              <a:ext cx="18436" cy="18163"/>
            </a:xfrm>
            <a:custGeom>
              <a:avLst/>
              <a:gdLst/>
              <a:ahLst/>
              <a:cxnLst/>
              <a:rect l="l" t="t" r="r" b="b"/>
              <a:pathLst>
                <a:path w="676" h="666" extrusionOk="0">
                  <a:moveTo>
                    <a:pt x="402" y="1"/>
                  </a:moveTo>
                  <a:cubicBezTo>
                    <a:pt x="326" y="1"/>
                    <a:pt x="251" y="37"/>
                    <a:pt x="204" y="103"/>
                  </a:cubicBezTo>
                  <a:lnTo>
                    <a:pt x="77" y="286"/>
                  </a:lnTo>
                  <a:cubicBezTo>
                    <a:pt x="0" y="394"/>
                    <a:pt x="27" y="545"/>
                    <a:pt x="136" y="622"/>
                  </a:cubicBezTo>
                  <a:cubicBezTo>
                    <a:pt x="178" y="650"/>
                    <a:pt x="226" y="665"/>
                    <a:pt x="273" y="665"/>
                  </a:cubicBezTo>
                  <a:cubicBezTo>
                    <a:pt x="350" y="665"/>
                    <a:pt x="423" y="629"/>
                    <a:pt x="470" y="561"/>
                  </a:cubicBezTo>
                  <a:lnTo>
                    <a:pt x="598" y="380"/>
                  </a:lnTo>
                  <a:cubicBezTo>
                    <a:pt x="675" y="271"/>
                    <a:pt x="648" y="121"/>
                    <a:pt x="539" y="45"/>
                  </a:cubicBezTo>
                  <a:cubicBezTo>
                    <a:pt x="498" y="15"/>
                    <a:pt x="45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0"/>
            <p:cNvSpPr/>
            <p:nvPr/>
          </p:nvSpPr>
          <p:spPr>
            <a:xfrm>
              <a:off x="7506630" y="3734749"/>
              <a:ext cx="29918" cy="34527"/>
            </a:xfrm>
            <a:custGeom>
              <a:avLst/>
              <a:gdLst/>
              <a:ahLst/>
              <a:cxnLst/>
              <a:rect l="l" t="t" r="r" b="b"/>
              <a:pathLst>
                <a:path w="1097" h="1266" extrusionOk="0">
                  <a:moveTo>
                    <a:pt x="824" y="1"/>
                  </a:moveTo>
                  <a:cubicBezTo>
                    <a:pt x="748" y="1"/>
                    <a:pt x="672" y="37"/>
                    <a:pt x="625" y="104"/>
                  </a:cubicBezTo>
                  <a:lnTo>
                    <a:pt x="77" y="886"/>
                  </a:lnTo>
                  <a:cubicBezTo>
                    <a:pt x="0" y="996"/>
                    <a:pt x="26" y="1145"/>
                    <a:pt x="136" y="1222"/>
                  </a:cubicBezTo>
                  <a:cubicBezTo>
                    <a:pt x="178" y="1252"/>
                    <a:pt x="226" y="1266"/>
                    <a:pt x="273" y="1266"/>
                  </a:cubicBezTo>
                  <a:cubicBezTo>
                    <a:pt x="350" y="1266"/>
                    <a:pt x="423" y="1229"/>
                    <a:pt x="470" y="1163"/>
                  </a:cubicBezTo>
                  <a:lnTo>
                    <a:pt x="1020" y="380"/>
                  </a:lnTo>
                  <a:cubicBezTo>
                    <a:pt x="1097" y="271"/>
                    <a:pt x="1070" y="121"/>
                    <a:pt x="961" y="44"/>
                  </a:cubicBezTo>
                  <a:cubicBezTo>
                    <a:pt x="919" y="15"/>
                    <a:pt x="871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0"/>
            <p:cNvSpPr/>
            <p:nvPr/>
          </p:nvSpPr>
          <p:spPr>
            <a:xfrm>
              <a:off x="7211351" y="3732268"/>
              <a:ext cx="18436" cy="18163"/>
            </a:xfrm>
            <a:custGeom>
              <a:avLst/>
              <a:gdLst/>
              <a:ahLst/>
              <a:cxnLst/>
              <a:rect l="l" t="t" r="r" b="b"/>
              <a:pathLst>
                <a:path w="676" h="666" extrusionOk="0">
                  <a:moveTo>
                    <a:pt x="401" y="1"/>
                  </a:moveTo>
                  <a:cubicBezTo>
                    <a:pt x="325" y="1"/>
                    <a:pt x="251" y="37"/>
                    <a:pt x="204" y="103"/>
                  </a:cubicBezTo>
                  <a:lnTo>
                    <a:pt x="76" y="286"/>
                  </a:lnTo>
                  <a:cubicBezTo>
                    <a:pt x="0" y="394"/>
                    <a:pt x="26" y="545"/>
                    <a:pt x="136" y="622"/>
                  </a:cubicBezTo>
                  <a:cubicBezTo>
                    <a:pt x="178" y="650"/>
                    <a:pt x="226" y="665"/>
                    <a:pt x="273" y="665"/>
                  </a:cubicBezTo>
                  <a:cubicBezTo>
                    <a:pt x="350" y="665"/>
                    <a:pt x="424" y="629"/>
                    <a:pt x="470" y="561"/>
                  </a:cubicBezTo>
                  <a:lnTo>
                    <a:pt x="598" y="380"/>
                  </a:lnTo>
                  <a:cubicBezTo>
                    <a:pt x="675" y="271"/>
                    <a:pt x="648" y="121"/>
                    <a:pt x="540" y="45"/>
                  </a:cubicBezTo>
                  <a:cubicBezTo>
                    <a:pt x="497" y="15"/>
                    <a:pt x="449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0"/>
            <p:cNvSpPr/>
            <p:nvPr/>
          </p:nvSpPr>
          <p:spPr>
            <a:xfrm>
              <a:off x="7219860" y="3734749"/>
              <a:ext cx="29918" cy="34527"/>
            </a:xfrm>
            <a:custGeom>
              <a:avLst/>
              <a:gdLst/>
              <a:ahLst/>
              <a:cxnLst/>
              <a:rect l="l" t="t" r="r" b="b"/>
              <a:pathLst>
                <a:path w="1097" h="1266" extrusionOk="0">
                  <a:moveTo>
                    <a:pt x="823" y="1"/>
                  </a:moveTo>
                  <a:cubicBezTo>
                    <a:pt x="747" y="1"/>
                    <a:pt x="673" y="37"/>
                    <a:pt x="625" y="104"/>
                  </a:cubicBezTo>
                  <a:lnTo>
                    <a:pt x="76" y="886"/>
                  </a:lnTo>
                  <a:cubicBezTo>
                    <a:pt x="0" y="996"/>
                    <a:pt x="26" y="1145"/>
                    <a:pt x="136" y="1222"/>
                  </a:cubicBezTo>
                  <a:cubicBezTo>
                    <a:pt x="177" y="1252"/>
                    <a:pt x="225" y="1266"/>
                    <a:pt x="273" y="1266"/>
                  </a:cubicBezTo>
                  <a:cubicBezTo>
                    <a:pt x="350" y="1266"/>
                    <a:pt x="424" y="1229"/>
                    <a:pt x="470" y="1163"/>
                  </a:cubicBezTo>
                  <a:lnTo>
                    <a:pt x="1020" y="380"/>
                  </a:lnTo>
                  <a:cubicBezTo>
                    <a:pt x="1097" y="271"/>
                    <a:pt x="1070" y="121"/>
                    <a:pt x="961" y="44"/>
                  </a:cubicBezTo>
                  <a:cubicBezTo>
                    <a:pt x="919" y="15"/>
                    <a:pt x="871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70"/>
          <p:cNvGrpSpPr/>
          <p:nvPr/>
        </p:nvGrpSpPr>
        <p:grpSpPr>
          <a:xfrm>
            <a:off x="7684375" y="3273133"/>
            <a:ext cx="408190" cy="416382"/>
            <a:chOff x="7929163" y="3459843"/>
            <a:chExt cx="440287" cy="449124"/>
          </a:xfrm>
        </p:grpSpPr>
        <p:sp>
          <p:nvSpPr>
            <p:cNvPr id="3210" name="Google Shape;3210;p70"/>
            <p:cNvSpPr/>
            <p:nvPr/>
          </p:nvSpPr>
          <p:spPr>
            <a:xfrm>
              <a:off x="8134498" y="3599860"/>
              <a:ext cx="109554" cy="104290"/>
            </a:xfrm>
            <a:custGeom>
              <a:avLst/>
              <a:gdLst/>
              <a:ahLst/>
              <a:cxnLst/>
              <a:rect l="l" t="t" r="r" b="b"/>
              <a:pathLst>
                <a:path w="4017" h="3824" extrusionOk="0">
                  <a:moveTo>
                    <a:pt x="1234" y="1536"/>
                  </a:moveTo>
                  <a:cubicBezTo>
                    <a:pt x="1355" y="1540"/>
                    <a:pt x="1457" y="1644"/>
                    <a:pt x="1463" y="1765"/>
                  </a:cubicBezTo>
                  <a:cubicBezTo>
                    <a:pt x="1463" y="1787"/>
                    <a:pt x="1462" y="1808"/>
                    <a:pt x="1457" y="1828"/>
                  </a:cubicBezTo>
                  <a:cubicBezTo>
                    <a:pt x="1436" y="1917"/>
                    <a:pt x="1453" y="2012"/>
                    <a:pt x="1504" y="2089"/>
                  </a:cubicBezTo>
                  <a:cubicBezTo>
                    <a:pt x="1555" y="2165"/>
                    <a:pt x="1637" y="2220"/>
                    <a:pt x="1728" y="2236"/>
                  </a:cubicBezTo>
                  <a:cubicBezTo>
                    <a:pt x="1743" y="2239"/>
                    <a:pt x="1757" y="2241"/>
                    <a:pt x="1766" y="2244"/>
                  </a:cubicBezTo>
                  <a:lnTo>
                    <a:pt x="1775" y="2245"/>
                  </a:lnTo>
                  <a:cubicBezTo>
                    <a:pt x="1795" y="2248"/>
                    <a:pt x="1829" y="2266"/>
                    <a:pt x="1864" y="2298"/>
                  </a:cubicBezTo>
                  <a:cubicBezTo>
                    <a:pt x="1900" y="2331"/>
                    <a:pt x="1924" y="2375"/>
                    <a:pt x="1935" y="2422"/>
                  </a:cubicBezTo>
                  <a:lnTo>
                    <a:pt x="511" y="2422"/>
                  </a:lnTo>
                  <a:cubicBezTo>
                    <a:pt x="522" y="2376"/>
                    <a:pt x="546" y="2333"/>
                    <a:pt x="581" y="2301"/>
                  </a:cubicBezTo>
                  <a:cubicBezTo>
                    <a:pt x="609" y="2274"/>
                    <a:pt x="642" y="2254"/>
                    <a:pt x="677" y="2244"/>
                  </a:cubicBezTo>
                  <a:cubicBezTo>
                    <a:pt x="681" y="2242"/>
                    <a:pt x="703" y="2238"/>
                    <a:pt x="727" y="2232"/>
                  </a:cubicBezTo>
                  <a:cubicBezTo>
                    <a:pt x="816" y="2214"/>
                    <a:pt x="894" y="2161"/>
                    <a:pt x="944" y="2084"/>
                  </a:cubicBezTo>
                  <a:cubicBezTo>
                    <a:pt x="993" y="2007"/>
                    <a:pt x="1010" y="1915"/>
                    <a:pt x="989" y="1826"/>
                  </a:cubicBezTo>
                  <a:cubicBezTo>
                    <a:pt x="986" y="1810"/>
                    <a:pt x="984" y="1792"/>
                    <a:pt x="984" y="1775"/>
                  </a:cubicBezTo>
                  <a:cubicBezTo>
                    <a:pt x="984" y="1709"/>
                    <a:pt x="1010" y="1647"/>
                    <a:pt x="1058" y="1602"/>
                  </a:cubicBezTo>
                  <a:cubicBezTo>
                    <a:pt x="1103" y="1558"/>
                    <a:pt x="1160" y="1536"/>
                    <a:pt x="1224" y="1536"/>
                  </a:cubicBezTo>
                  <a:close/>
                  <a:moveTo>
                    <a:pt x="2881" y="483"/>
                  </a:moveTo>
                  <a:cubicBezTo>
                    <a:pt x="2926" y="483"/>
                    <a:pt x="2962" y="519"/>
                    <a:pt x="2962" y="563"/>
                  </a:cubicBezTo>
                  <a:lnTo>
                    <a:pt x="2962" y="2422"/>
                  </a:lnTo>
                  <a:lnTo>
                    <a:pt x="2420" y="2422"/>
                  </a:lnTo>
                  <a:cubicBezTo>
                    <a:pt x="2406" y="2242"/>
                    <a:pt x="2328" y="2071"/>
                    <a:pt x="2189" y="1942"/>
                  </a:cubicBezTo>
                  <a:cubicBezTo>
                    <a:pt x="2144" y="1900"/>
                    <a:pt x="2058" y="1833"/>
                    <a:pt x="1944" y="1793"/>
                  </a:cubicBezTo>
                  <a:cubicBezTo>
                    <a:pt x="1945" y="1777"/>
                    <a:pt x="1945" y="1762"/>
                    <a:pt x="1944" y="1747"/>
                  </a:cubicBezTo>
                  <a:cubicBezTo>
                    <a:pt x="1930" y="1373"/>
                    <a:pt x="1626" y="1069"/>
                    <a:pt x="1254" y="1054"/>
                  </a:cubicBezTo>
                  <a:cubicBezTo>
                    <a:pt x="1246" y="1054"/>
                    <a:pt x="1239" y="1053"/>
                    <a:pt x="1231" y="1053"/>
                  </a:cubicBezTo>
                  <a:cubicBezTo>
                    <a:pt x="1179" y="1053"/>
                    <a:pt x="1128" y="1058"/>
                    <a:pt x="1078" y="1067"/>
                  </a:cubicBezTo>
                  <a:lnTo>
                    <a:pt x="1078" y="563"/>
                  </a:lnTo>
                  <a:cubicBezTo>
                    <a:pt x="1078" y="519"/>
                    <a:pt x="1114" y="483"/>
                    <a:pt x="1157" y="483"/>
                  </a:cubicBezTo>
                  <a:close/>
                  <a:moveTo>
                    <a:pt x="3536" y="2904"/>
                  </a:moveTo>
                  <a:lnTo>
                    <a:pt x="3536" y="3342"/>
                  </a:lnTo>
                  <a:lnTo>
                    <a:pt x="504" y="3342"/>
                  </a:lnTo>
                  <a:lnTo>
                    <a:pt x="504" y="2904"/>
                  </a:lnTo>
                  <a:close/>
                  <a:moveTo>
                    <a:pt x="1157" y="1"/>
                  </a:moveTo>
                  <a:cubicBezTo>
                    <a:pt x="847" y="1"/>
                    <a:pt x="596" y="254"/>
                    <a:pt x="596" y="563"/>
                  </a:cubicBezTo>
                  <a:lnTo>
                    <a:pt x="596" y="1420"/>
                  </a:lnTo>
                  <a:cubicBezTo>
                    <a:pt x="534" y="1527"/>
                    <a:pt x="502" y="1647"/>
                    <a:pt x="502" y="1775"/>
                  </a:cubicBezTo>
                  <a:cubicBezTo>
                    <a:pt x="502" y="1781"/>
                    <a:pt x="502" y="1787"/>
                    <a:pt x="502" y="1795"/>
                  </a:cubicBezTo>
                  <a:cubicBezTo>
                    <a:pt x="409" y="1828"/>
                    <a:pt x="323" y="1882"/>
                    <a:pt x="249" y="1950"/>
                  </a:cubicBezTo>
                  <a:cubicBezTo>
                    <a:pt x="85" y="2107"/>
                    <a:pt x="1" y="2333"/>
                    <a:pt x="26" y="2556"/>
                  </a:cubicBezTo>
                  <a:cubicBezTo>
                    <a:pt x="31" y="2596"/>
                    <a:pt x="38" y="2637"/>
                    <a:pt x="50" y="2675"/>
                  </a:cubicBezTo>
                  <a:cubicBezTo>
                    <a:pt x="32" y="2721"/>
                    <a:pt x="22" y="2771"/>
                    <a:pt x="22" y="2824"/>
                  </a:cubicBezTo>
                  <a:lnTo>
                    <a:pt x="22" y="3583"/>
                  </a:lnTo>
                  <a:cubicBezTo>
                    <a:pt x="22" y="3716"/>
                    <a:pt x="130" y="3824"/>
                    <a:pt x="263" y="3824"/>
                  </a:cubicBezTo>
                  <a:lnTo>
                    <a:pt x="3776" y="3824"/>
                  </a:lnTo>
                  <a:cubicBezTo>
                    <a:pt x="3910" y="3824"/>
                    <a:pt x="4017" y="3716"/>
                    <a:pt x="4017" y="3583"/>
                  </a:cubicBezTo>
                  <a:lnTo>
                    <a:pt x="4017" y="2824"/>
                  </a:lnTo>
                  <a:cubicBezTo>
                    <a:pt x="4017" y="2602"/>
                    <a:pt x="3837" y="2422"/>
                    <a:pt x="3616" y="2422"/>
                  </a:cubicBezTo>
                  <a:lnTo>
                    <a:pt x="3444" y="2422"/>
                  </a:lnTo>
                  <a:lnTo>
                    <a:pt x="3444" y="563"/>
                  </a:lnTo>
                  <a:cubicBezTo>
                    <a:pt x="3444" y="254"/>
                    <a:pt x="3191" y="1"/>
                    <a:pt x="2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0"/>
            <p:cNvSpPr/>
            <p:nvPr/>
          </p:nvSpPr>
          <p:spPr>
            <a:xfrm>
              <a:off x="7929163" y="3459843"/>
              <a:ext cx="440287" cy="449124"/>
            </a:xfrm>
            <a:custGeom>
              <a:avLst/>
              <a:gdLst/>
              <a:ahLst/>
              <a:cxnLst/>
              <a:rect l="l" t="t" r="r" b="b"/>
              <a:pathLst>
                <a:path w="16144" h="16468" extrusionOk="0">
                  <a:moveTo>
                    <a:pt x="2614" y="2306"/>
                  </a:moveTo>
                  <a:cubicBezTo>
                    <a:pt x="2643" y="2306"/>
                    <a:pt x="2671" y="2306"/>
                    <a:pt x="2700" y="2309"/>
                  </a:cubicBezTo>
                  <a:cubicBezTo>
                    <a:pt x="3355" y="2349"/>
                    <a:pt x="3890" y="2896"/>
                    <a:pt x="3917" y="3551"/>
                  </a:cubicBezTo>
                  <a:cubicBezTo>
                    <a:pt x="3926" y="3752"/>
                    <a:pt x="3892" y="3943"/>
                    <a:pt x="3813" y="4124"/>
                  </a:cubicBezTo>
                  <a:cubicBezTo>
                    <a:pt x="3637" y="4534"/>
                    <a:pt x="3675" y="4998"/>
                    <a:pt x="3914" y="5364"/>
                  </a:cubicBezTo>
                  <a:cubicBezTo>
                    <a:pt x="4077" y="5614"/>
                    <a:pt x="4164" y="5906"/>
                    <a:pt x="4164" y="6207"/>
                  </a:cubicBezTo>
                  <a:cubicBezTo>
                    <a:pt x="4164" y="6379"/>
                    <a:pt x="4136" y="6546"/>
                    <a:pt x="4081" y="6707"/>
                  </a:cubicBezTo>
                  <a:cubicBezTo>
                    <a:pt x="3941" y="7117"/>
                    <a:pt x="4015" y="7563"/>
                    <a:pt x="4279" y="7899"/>
                  </a:cubicBezTo>
                  <a:cubicBezTo>
                    <a:pt x="4572" y="8274"/>
                    <a:pt x="4728" y="8723"/>
                    <a:pt x="4728" y="9201"/>
                  </a:cubicBezTo>
                  <a:cubicBezTo>
                    <a:pt x="4728" y="9765"/>
                    <a:pt x="4506" y="10297"/>
                    <a:pt x="4105" y="10696"/>
                  </a:cubicBezTo>
                  <a:cubicBezTo>
                    <a:pt x="3764" y="11037"/>
                    <a:pt x="3327" y="11246"/>
                    <a:pt x="2855" y="11299"/>
                  </a:cubicBezTo>
                  <a:lnTo>
                    <a:pt x="2855" y="9880"/>
                  </a:lnTo>
                  <a:lnTo>
                    <a:pt x="3742" y="9101"/>
                  </a:lnTo>
                  <a:cubicBezTo>
                    <a:pt x="3842" y="9014"/>
                    <a:pt x="3852" y="8862"/>
                    <a:pt x="3765" y="8761"/>
                  </a:cubicBezTo>
                  <a:cubicBezTo>
                    <a:pt x="3717" y="8707"/>
                    <a:pt x="3650" y="8679"/>
                    <a:pt x="3583" y="8679"/>
                  </a:cubicBezTo>
                  <a:cubicBezTo>
                    <a:pt x="3527" y="8679"/>
                    <a:pt x="3470" y="8699"/>
                    <a:pt x="3425" y="8740"/>
                  </a:cubicBezTo>
                  <a:lnTo>
                    <a:pt x="2855" y="9238"/>
                  </a:lnTo>
                  <a:lnTo>
                    <a:pt x="2855" y="7089"/>
                  </a:lnTo>
                  <a:lnTo>
                    <a:pt x="3425" y="6588"/>
                  </a:lnTo>
                  <a:cubicBezTo>
                    <a:pt x="3524" y="6501"/>
                    <a:pt x="3535" y="6349"/>
                    <a:pt x="3447" y="6249"/>
                  </a:cubicBezTo>
                  <a:cubicBezTo>
                    <a:pt x="3400" y="6195"/>
                    <a:pt x="3333" y="6167"/>
                    <a:pt x="3266" y="6167"/>
                  </a:cubicBezTo>
                  <a:cubicBezTo>
                    <a:pt x="3209" y="6167"/>
                    <a:pt x="3152" y="6187"/>
                    <a:pt x="3107" y="6227"/>
                  </a:cubicBezTo>
                  <a:lnTo>
                    <a:pt x="2855" y="6448"/>
                  </a:lnTo>
                  <a:lnTo>
                    <a:pt x="2855" y="4580"/>
                  </a:lnTo>
                  <a:cubicBezTo>
                    <a:pt x="2855" y="4448"/>
                    <a:pt x="2747" y="4341"/>
                    <a:pt x="2614" y="4341"/>
                  </a:cubicBezTo>
                  <a:cubicBezTo>
                    <a:pt x="2482" y="4341"/>
                    <a:pt x="2373" y="4448"/>
                    <a:pt x="2373" y="4580"/>
                  </a:cubicBezTo>
                  <a:lnTo>
                    <a:pt x="2373" y="6448"/>
                  </a:lnTo>
                  <a:lnTo>
                    <a:pt x="2122" y="6227"/>
                  </a:lnTo>
                  <a:cubicBezTo>
                    <a:pt x="2076" y="6187"/>
                    <a:pt x="2019" y="6167"/>
                    <a:pt x="1963" y="6167"/>
                  </a:cubicBezTo>
                  <a:cubicBezTo>
                    <a:pt x="1896" y="6167"/>
                    <a:pt x="1829" y="6195"/>
                    <a:pt x="1781" y="6249"/>
                  </a:cubicBezTo>
                  <a:cubicBezTo>
                    <a:pt x="1694" y="6349"/>
                    <a:pt x="1704" y="6501"/>
                    <a:pt x="1804" y="6588"/>
                  </a:cubicBezTo>
                  <a:lnTo>
                    <a:pt x="2373" y="7089"/>
                  </a:lnTo>
                  <a:lnTo>
                    <a:pt x="2373" y="9238"/>
                  </a:lnTo>
                  <a:lnTo>
                    <a:pt x="1804" y="8740"/>
                  </a:lnTo>
                  <a:cubicBezTo>
                    <a:pt x="1758" y="8699"/>
                    <a:pt x="1702" y="8679"/>
                    <a:pt x="1645" y="8679"/>
                  </a:cubicBezTo>
                  <a:cubicBezTo>
                    <a:pt x="1578" y="8679"/>
                    <a:pt x="1511" y="8707"/>
                    <a:pt x="1463" y="8761"/>
                  </a:cubicBezTo>
                  <a:cubicBezTo>
                    <a:pt x="1376" y="8862"/>
                    <a:pt x="1386" y="9014"/>
                    <a:pt x="1486" y="9101"/>
                  </a:cubicBezTo>
                  <a:lnTo>
                    <a:pt x="2373" y="9880"/>
                  </a:lnTo>
                  <a:lnTo>
                    <a:pt x="2373" y="11299"/>
                  </a:lnTo>
                  <a:cubicBezTo>
                    <a:pt x="1356" y="11178"/>
                    <a:pt x="538" y="10315"/>
                    <a:pt x="502" y="9274"/>
                  </a:cubicBezTo>
                  <a:cubicBezTo>
                    <a:pt x="486" y="8783"/>
                    <a:pt x="641" y="8300"/>
                    <a:pt x="939" y="7911"/>
                  </a:cubicBezTo>
                  <a:cubicBezTo>
                    <a:pt x="1210" y="7560"/>
                    <a:pt x="1290" y="7114"/>
                    <a:pt x="1151" y="6719"/>
                  </a:cubicBezTo>
                  <a:cubicBezTo>
                    <a:pt x="1093" y="6555"/>
                    <a:pt x="1064" y="6384"/>
                    <a:pt x="1064" y="6207"/>
                  </a:cubicBezTo>
                  <a:cubicBezTo>
                    <a:pt x="1064" y="5906"/>
                    <a:pt x="1151" y="5614"/>
                    <a:pt x="1314" y="5364"/>
                  </a:cubicBezTo>
                  <a:cubicBezTo>
                    <a:pt x="1552" y="4999"/>
                    <a:pt x="1590" y="4534"/>
                    <a:pt x="1413" y="4119"/>
                  </a:cubicBezTo>
                  <a:cubicBezTo>
                    <a:pt x="1344" y="3958"/>
                    <a:pt x="1310" y="3786"/>
                    <a:pt x="1310" y="3610"/>
                  </a:cubicBezTo>
                  <a:cubicBezTo>
                    <a:pt x="1310" y="3246"/>
                    <a:pt x="1456" y="2908"/>
                    <a:pt x="1722" y="2658"/>
                  </a:cubicBezTo>
                  <a:cubicBezTo>
                    <a:pt x="1966" y="2429"/>
                    <a:pt x="2280" y="2306"/>
                    <a:pt x="2614" y="2306"/>
                  </a:cubicBezTo>
                  <a:close/>
                  <a:moveTo>
                    <a:pt x="9548" y="10076"/>
                  </a:moveTo>
                  <a:lnTo>
                    <a:pt x="11815" y="12561"/>
                  </a:lnTo>
                  <a:cubicBezTo>
                    <a:pt x="11909" y="12664"/>
                    <a:pt x="11870" y="12777"/>
                    <a:pt x="11856" y="12808"/>
                  </a:cubicBezTo>
                  <a:cubicBezTo>
                    <a:pt x="11841" y="12840"/>
                    <a:pt x="11785" y="12945"/>
                    <a:pt x="11647" y="12945"/>
                  </a:cubicBezTo>
                  <a:cubicBezTo>
                    <a:pt x="11580" y="12945"/>
                    <a:pt x="11519" y="12917"/>
                    <a:pt x="11475" y="12869"/>
                  </a:cubicBezTo>
                  <a:lnTo>
                    <a:pt x="9824" y="11002"/>
                  </a:lnTo>
                  <a:cubicBezTo>
                    <a:pt x="9753" y="10924"/>
                    <a:pt x="9654" y="10879"/>
                    <a:pt x="9548" y="10879"/>
                  </a:cubicBezTo>
                  <a:cubicBezTo>
                    <a:pt x="9443" y="10879"/>
                    <a:pt x="9343" y="10924"/>
                    <a:pt x="9274" y="11002"/>
                  </a:cubicBezTo>
                  <a:lnTo>
                    <a:pt x="7623" y="12869"/>
                  </a:lnTo>
                  <a:cubicBezTo>
                    <a:pt x="7579" y="12917"/>
                    <a:pt x="7516" y="12945"/>
                    <a:pt x="7451" y="12945"/>
                  </a:cubicBezTo>
                  <a:cubicBezTo>
                    <a:pt x="7313" y="12945"/>
                    <a:pt x="7255" y="12840"/>
                    <a:pt x="7242" y="12808"/>
                  </a:cubicBezTo>
                  <a:cubicBezTo>
                    <a:pt x="7228" y="12777"/>
                    <a:pt x="7189" y="12664"/>
                    <a:pt x="7282" y="12561"/>
                  </a:cubicBezTo>
                  <a:lnTo>
                    <a:pt x="9548" y="10076"/>
                  </a:lnTo>
                  <a:close/>
                  <a:moveTo>
                    <a:pt x="4419" y="11064"/>
                  </a:moveTo>
                  <a:lnTo>
                    <a:pt x="4419" y="13641"/>
                  </a:lnTo>
                  <a:cubicBezTo>
                    <a:pt x="4247" y="13385"/>
                    <a:pt x="3988" y="13227"/>
                    <a:pt x="3634" y="13158"/>
                  </a:cubicBezTo>
                  <a:cubicBezTo>
                    <a:pt x="3565" y="12944"/>
                    <a:pt x="3366" y="12509"/>
                    <a:pt x="2855" y="12379"/>
                  </a:cubicBezTo>
                  <a:lnTo>
                    <a:pt x="2855" y="11784"/>
                  </a:lnTo>
                  <a:cubicBezTo>
                    <a:pt x="3444" y="11730"/>
                    <a:pt x="3991" y="11480"/>
                    <a:pt x="4419" y="11064"/>
                  </a:cubicBezTo>
                  <a:close/>
                  <a:moveTo>
                    <a:pt x="9548" y="11428"/>
                  </a:moveTo>
                  <a:lnTo>
                    <a:pt x="10859" y="12915"/>
                  </a:lnTo>
                  <a:lnTo>
                    <a:pt x="10859" y="15024"/>
                  </a:lnTo>
                  <a:lnTo>
                    <a:pt x="8239" y="15024"/>
                  </a:lnTo>
                  <a:lnTo>
                    <a:pt x="8239" y="12915"/>
                  </a:lnTo>
                  <a:lnTo>
                    <a:pt x="9548" y="11428"/>
                  </a:lnTo>
                  <a:close/>
                  <a:moveTo>
                    <a:pt x="11558" y="15506"/>
                  </a:moveTo>
                  <a:lnTo>
                    <a:pt x="11558" y="15945"/>
                  </a:lnTo>
                  <a:lnTo>
                    <a:pt x="7539" y="15945"/>
                  </a:lnTo>
                  <a:lnTo>
                    <a:pt x="7539" y="15506"/>
                  </a:lnTo>
                  <a:close/>
                  <a:moveTo>
                    <a:pt x="9548" y="2944"/>
                  </a:moveTo>
                  <a:lnTo>
                    <a:pt x="14195" y="8294"/>
                  </a:lnTo>
                  <a:lnTo>
                    <a:pt x="14195" y="15945"/>
                  </a:lnTo>
                  <a:lnTo>
                    <a:pt x="12040" y="15945"/>
                  </a:lnTo>
                  <a:lnTo>
                    <a:pt x="12040" y="15426"/>
                  </a:lnTo>
                  <a:cubicBezTo>
                    <a:pt x="12040" y="15205"/>
                    <a:pt x="11859" y="15024"/>
                    <a:pt x="11638" y="15024"/>
                  </a:cubicBezTo>
                  <a:lnTo>
                    <a:pt x="11341" y="15024"/>
                  </a:lnTo>
                  <a:lnTo>
                    <a:pt x="11341" y="13358"/>
                  </a:lnTo>
                  <a:cubicBezTo>
                    <a:pt x="11434" y="13403"/>
                    <a:pt x="11540" y="13427"/>
                    <a:pt x="11647" y="13427"/>
                  </a:cubicBezTo>
                  <a:cubicBezTo>
                    <a:pt x="11931" y="13427"/>
                    <a:pt x="12181" y="13265"/>
                    <a:pt x="12296" y="13003"/>
                  </a:cubicBezTo>
                  <a:cubicBezTo>
                    <a:pt x="12412" y="12742"/>
                    <a:pt x="12364" y="12448"/>
                    <a:pt x="12171" y="12237"/>
                  </a:cubicBezTo>
                  <a:lnTo>
                    <a:pt x="9819" y="9658"/>
                  </a:lnTo>
                  <a:cubicBezTo>
                    <a:pt x="9750" y="9582"/>
                    <a:pt x="9652" y="9538"/>
                    <a:pt x="9548" y="9538"/>
                  </a:cubicBezTo>
                  <a:cubicBezTo>
                    <a:pt x="9446" y="9538"/>
                    <a:pt x="9346" y="9582"/>
                    <a:pt x="9277" y="9658"/>
                  </a:cubicBezTo>
                  <a:lnTo>
                    <a:pt x="6925" y="12237"/>
                  </a:lnTo>
                  <a:cubicBezTo>
                    <a:pt x="6733" y="12448"/>
                    <a:pt x="6686" y="12742"/>
                    <a:pt x="6800" y="13003"/>
                  </a:cubicBezTo>
                  <a:cubicBezTo>
                    <a:pt x="6916" y="13265"/>
                    <a:pt x="7165" y="13427"/>
                    <a:pt x="7451" y="13427"/>
                  </a:cubicBezTo>
                  <a:cubicBezTo>
                    <a:pt x="7558" y="13427"/>
                    <a:pt x="7662" y="13403"/>
                    <a:pt x="7757" y="13358"/>
                  </a:cubicBezTo>
                  <a:lnTo>
                    <a:pt x="7757" y="15024"/>
                  </a:lnTo>
                  <a:lnTo>
                    <a:pt x="7459" y="15024"/>
                  </a:lnTo>
                  <a:cubicBezTo>
                    <a:pt x="7237" y="15024"/>
                    <a:pt x="7057" y="15205"/>
                    <a:pt x="7057" y="15426"/>
                  </a:cubicBezTo>
                  <a:lnTo>
                    <a:pt x="7057" y="15945"/>
                  </a:lnTo>
                  <a:lnTo>
                    <a:pt x="5946" y="15945"/>
                  </a:lnTo>
                  <a:cubicBezTo>
                    <a:pt x="6175" y="15665"/>
                    <a:pt x="6288" y="15315"/>
                    <a:pt x="6263" y="14949"/>
                  </a:cubicBezTo>
                  <a:cubicBezTo>
                    <a:pt x="6216" y="14247"/>
                    <a:pt x="5651" y="13681"/>
                    <a:pt x="4951" y="13631"/>
                  </a:cubicBezTo>
                  <a:cubicBezTo>
                    <a:pt x="4934" y="13629"/>
                    <a:pt x="4917" y="13629"/>
                    <a:pt x="4901" y="13628"/>
                  </a:cubicBezTo>
                  <a:lnTo>
                    <a:pt x="4901" y="10428"/>
                  </a:lnTo>
                  <a:cubicBezTo>
                    <a:pt x="5103" y="10056"/>
                    <a:pt x="5210" y="9636"/>
                    <a:pt x="5210" y="9201"/>
                  </a:cubicBezTo>
                  <a:cubicBezTo>
                    <a:pt x="5210" y="8843"/>
                    <a:pt x="5137" y="8499"/>
                    <a:pt x="5000" y="8179"/>
                  </a:cubicBezTo>
                  <a:lnTo>
                    <a:pt x="9548" y="2944"/>
                  </a:lnTo>
                  <a:close/>
                  <a:moveTo>
                    <a:pt x="9548" y="1"/>
                  </a:moveTo>
                  <a:cubicBezTo>
                    <a:pt x="9432" y="1"/>
                    <a:pt x="9321" y="51"/>
                    <a:pt x="9245" y="139"/>
                  </a:cubicBezTo>
                  <a:lnTo>
                    <a:pt x="6011" y="3869"/>
                  </a:lnTo>
                  <a:cubicBezTo>
                    <a:pt x="5924" y="3970"/>
                    <a:pt x="5934" y="4122"/>
                    <a:pt x="6035" y="4210"/>
                  </a:cubicBezTo>
                  <a:cubicBezTo>
                    <a:pt x="6080" y="4249"/>
                    <a:pt x="6136" y="4268"/>
                    <a:pt x="6191" y="4268"/>
                  </a:cubicBezTo>
                  <a:cubicBezTo>
                    <a:pt x="6259" y="4268"/>
                    <a:pt x="6326" y="4240"/>
                    <a:pt x="6374" y="4184"/>
                  </a:cubicBezTo>
                  <a:lnTo>
                    <a:pt x="9548" y="525"/>
                  </a:lnTo>
                  <a:lnTo>
                    <a:pt x="15431" y="7307"/>
                  </a:lnTo>
                  <a:cubicBezTo>
                    <a:pt x="15432" y="7310"/>
                    <a:pt x="15434" y="7311"/>
                    <a:pt x="15435" y="7313"/>
                  </a:cubicBezTo>
                  <a:cubicBezTo>
                    <a:pt x="15589" y="7479"/>
                    <a:pt x="15627" y="7700"/>
                    <a:pt x="15536" y="7905"/>
                  </a:cubicBezTo>
                  <a:cubicBezTo>
                    <a:pt x="15446" y="8111"/>
                    <a:pt x="15257" y="8235"/>
                    <a:pt x="15033" y="8235"/>
                  </a:cubicBezTo>
                  <a:cubicBezTo>
                    <a:pt x="14875" y="8235"/>
                    <a:pt x="14723" y="8166"/>
                    <a:pt x="14619" y="8045"/>
                  </a:cubicBezTo>
                  <a:lnTo>
                    <a:pt x="9852" y="2557"/>
                  </a:lnTo>
                  <a:cubicBezTo>
                    <a:pt x="9776" y="2470"/>
                    <a:pt x="9664" y="2420"/>
                    <a:pt x="9548" y="2420"/>
                  </a:cubicBezTo>
                  <a:cubicBezTo>
                    <a:pt x="9447" y="2420"/>
                    <a:pt x="9349" y="2458"/>
                    <a:pt x="9275" y="2527"/>
                  </a:cubicBezTo>
                  <a:cubicBezTo>
                    <a:pt x="9265" y="2536"/>
                    <a:pt x="9254" y="2547"/>
                    <a:pt x="9245" y="2557"/>
                  </a:cubicBezTo>
                  <a:lnTo>
                    <a:pt x="4752" y="7730"/>
                  </a:lnTo>
                  <a:cubicBezTo>
                    <a:pt x="4722" y="7687"/>
                    <a:pt x="4691" y="7644"/>
                    <a:pt x="4658" y="7602"/>
                  </a:cubicBezTo>
                  <a:cubicBezTo>
                    <a:pt x="4499" y="7397"/>
                    <a:pt x="4452" y="7114"/>
                    <a:pt x="4538" y="6863"/>
                  </a:cubicBezTo>
                  <a:cubicBezTo>
                    <a:pt x="4610" y="6652"/>
                    <a:pt x="4646" y="6432"/>
                    <a:pt x="4646" y="6207"/>
                  </a:cubicBezTo>
                  <a:cubicBezTo>
                    <a:pt x="4646" y="6198"/>
                    <a:pt x="4646" y="6188"/>
                    <a:pt x="4646" y="6179"/>
                  </a:cubicBezTo>
                  <a:lnTo>
                    <a:pt x="5669" y="4999"/>
                  </a:lnTo>
                  <a:cubicBezTo>
                    <a:pt x="5756" y="4898"/>
                    <a:pt x="5744" y="4746"/>
                    <a:pt x="5645" y="4659"/>
                  </a:cubicBezTo>
                  <a:cubicBezTo>
                    <a:pt x="5599" y="4619"/>
                    <a:pt x="5543" y="4600"/>
                    <a:pt x="5487" y="4600"/>
                  </a:cubicBezTo>
                  <a:cubicBezTo>
                    <a:pt x="5419" y="4600"/>
                    <a:pt x="5352" y="4628"/>
                    <a:pt x="5305" y="4683"/>
                  </a:cubicBezTo>
                  <a:lnTo>
                    <a:pt x="4541" y="5563"/>
                  </a:lnTo>
                  <a:cubicBezTo>
                    <a:pt x="4487" y="5401"/>
                    <a:pt x="4411" y="5245"/>
                    <a:pt x="4318" y="5100"/>
                  </a:cubicBezTo>
                  <a:cubicBezTo>
                    <a:pt x="4167" y="4870"/>
                    <a:pt x="4145" y="4576"/>
                    <a:pt x="4256" y="4315"/>
                  </a:cubicBezTo>
                  <a:cubicBezTo>
                    <a:pt x="4363" y="4067"/>
                    <a:pt x="4411" y="3803"/>
                    <a:pt x="4399" y="3532"/>
                  </a:cubicBezTo>
                  <a:cubicBezTo>
                    <a:pt x="4360" y="2633"/>
                    <a:pt x="3628" y="1884"/>
                    <a:pt x="2732" y="1827"/>
                  </a:cubicBezTo>
                  <a:cubicBezTo>
                    <a:pt x="2692" y="1824"/>
                    <a:pt x="2653" y="1823"/>
                    <a:pt x="2614" y="1823"/>
                  </a:cubicBezTo>
                  <a:cubicBezTo>
                    <a:pt x="2157" y="1823"/>
                    <a:pt x="1727" y="1992"/>
                    <a:pt x="1392" y="2307"/>
                  </a:cubicBezTo>
                  <a:cubicBezTo>
                    <a:pt x="1034" y="2643"/>
                    <a:pt x="828" y="3118"/>
                    <a:pt x="828" y="3610"/>
                  </a:cubicBezTo>
                  <a:cubicBezTo>
                    <a:pt x="828" y="3851"/>
                    <a:pt x="876" y="4086"/>
                    <a:pt x="969" y="4308"/>
                  </a:cubicBezTo>
                  <a:cubicBezTo>
                    <a:pt x="1082" y="4574"/>
                    <a:pt x="1061" y="4871"/>
                    <a:pt x="910" y="5100"/>
                  </a:cubicBezTo>
                  <a:cubicBezTo>
                    <a:pt x="696" y="5430"/>
                    <a:pt x="582" y="5813"/>
                    <a:pt x="582" y="6207"/>
                  </a:cubicBezTo>
                  <a:cubicBezTo>
                    <a:pt x="582" y="6438"/>
                    <a:pt x="621" y="6664"/>
                    <a:pt x="696" y="6879"/>
                  </a:cubicBezTo>
                  <a:cubicBezTo>
                    <a:pt x="781" y="7120"/>
                    <a:pt x="728" y="7396"/>
                    <a:pt x="558" y="7617"/>
                  </a:cubicBezTo>
                  <a:cubicBezTo>
                    <a:pt x="192" y="8093"/>
                    <a:pt x="0" y="8688"/>
                    <a:pt x="22" y="9291"/>
                  </a:cubicBezTo>
                  <a:cubicBezTo>
                    <a:pt x="44" y="9961"/>
                    <a:pt x="324" y="10589"/>
                    <a:pt x="811" y="11061"/>
                  </a:cubicBezTo>
                  <a:cubicBezTo>
                    <a:pt x="1240" y="11477"/>
                    <a:pt x="1789" y="11728"/>
                    <a:pt x="2373" y="11784"/>
                  </a:cubicBezTo>
                  <a:lnTo>
                    <a:pt x="2373" y="12352"/>
                  </a:lnTo>
                  <a:cubicBezTo>
                    <a:pt x="1849" y="12424"/>
                    <a:pt x="1456" y="12855"/>
                    <a:pt x="1457" y="13379"/>
                  </a:cubicBezTo>
                  <a:cubicBezTo>
                    <a:pt x="1457" y="13470"/>
                    <a:pt x="1469" y="13559"/>
                    <a:pt x="1492" y="13643"/>
                  </a:cubicBezTo>
                  <a:lnTo>
                    <a:pt x="1477" y="13643"/>
                  </a:lnTo>
                  <a:cubicBezTo>
                    <a:pt x="1273" y="13643"/>
                    <a:pt x="1078" y="13685"/>
                    <a:pt x="894" y="13769"/>
                  </a:cubicBezTo>
                  <a:cubicBezTo>
                    <a:pt x="772" y="13824"/>
                    <a:pt x="719" y="13967"/>
                    <a:pt x="773" y="14089"/>
                  </a:cubicBezTo>
                  <a:cubicBezTo>
                    <a:pt x="814" y="14177"/>
                    <a:pt x="902" y="14230"/>
                    <a:pt x="993" y="14230"/>
                  </a:cubicBezTo>
                  <a:cubicBezTo>
                    <a:pt x="1027" y="14230"/>
                    <a:pt x="1060" y="14223"/>
                    <a:pt x="1093" y="14208"/>
                  </a:cubicBezTo>
                  <a:cubicBezTo>
                    <a:pt x="1212" y="14154"/>
                    <a:pt x="1340" y="14126"/>
                    <a:pt x="1472" y="14125"/>
                  </a:cubicBezTo>
                  <a:lnTo>
                    <a:pt x="1611" y="14131"/>
                  </a:lnTo>
                  <a:cubicBezTo>
                    <a:pt x="1617" y="14131"/>
                    <a:pt x="1623" y="14131"/>
                    <a:pt x="1629" y="14131"/>
                  </a:cubicBezTo>
                  <a:cubicBezTo>
                    <a:pt x="1752" y="14131"/>
                    <a:pt x="1868" y="14073"/>
                    <a:pt x="1941" y="13973"/>
                  </a:cubicBezTo>
                  <a:cubicBezTo>
                    <a:pt x="2018" y="13867"/>
                    <a:pt x="2036" y="13732"/>
                    <a:pt x="1990" y="13610"/>
                  </a:cubicBezTo>
                  <a:cubicBezTo>
                    <a:pt x="1989" y="13605"/>
                    <a:pt x="1987" y="13602"/>
                    <a:pt x="1986" y="13598"/>
                  </a:cubicBezTo>
                  <a:cubicBezTo>
                    <a:pt x="1954" y="13528"/>
                    <a:pt x="1939" y="13455"/>
                    <a:pt x="1939" y="13378"/>
                  </a:cubicBezTo>
                  <a:cubicBezTo>
                    <a:pt x="1938" y="13078"/>
                    <a:pt x="2188" y="12834"/>
                    <a:pt x="2507" y="12823"/>
                  </a:cubicBezTo>
                  <a:cubicBezTo>
                    <a:pt x="2518" y="12823"/>
                    <a:pt x="2529" y="12823"/>
                    <a:pt x="2540" y="12823"/>
                  </a:cubicBezTo>
                  <a:cubicBezTo>
                    <a:pt x="2960" y="12823"/>
                    <a:pt x="3122" y="13102"/>
                    <a:pt x="3185" y="13340"/>
                  </a:cubicBezTo>
                  <a:cubicBezTo>
                    <a:pt x="3224" y="13488"/>
                    <a:pt x="3346" y="13599"/>
                    <a:pt x="3497" y="13623"/>
                  </a:cubicBezTo>
                  <a:cubicBezTo>
                    <a:pt x="3782" y="13669"/>
                    <a:pt x="3955" y="13778"/>
                    <a:pt x="4059" y="13977"/>
                  </a:cubicBezTo>
                  <a:cubicBezTo>
                    <a:pt x="4128" y="14108"/>
                    <a:pt x="4263" y="14185"/>
                    <a:pt x="4403" y="14185"/>
                  </a:cubicBezTo>
                  <a:cubicBezTo>
                    <a:pt x="4446" y="14185"/>
                    <a:pt x="4489" y="14178"/>
                    <a:pt x="4532" y="14163"/>
                  </a:cubicBezTo>
                  <a:cubicBezTo>
                    <a:pt x="4632" y="14127"/>
                    <a:pt x="4738" y="14109"/>
                    <a:pt x="4846" y="14109"/>
                  </a:cubicBezTo>
                  <a:cubicBezTo>
                    <a:pt x="4869" y="14109"/>
                    <a:pt x="4893" y="14110"/>
                    <a:pt x="4916" y="14111"/>
                  </a:cubicBezTo>
                  <a:cubicBezTo>
                    <a:pt x="5378" y="14145"/>
                    <a:pt x="5752" y="14518"/>
                    <a:pt x="5782" y="14982"/>
                  </a:cubicBezTo>
                  <a:cubicBezTo>
                    <a:pt x="5800" y="15246"/>
                    <a:pt x="5711" y="15496"/>
                    <a:pt x="5532" y="15687"/>
                  </a:cubicBezTo>
                  <a:cubicBezTo>
                    <a:pt x="5353" y="15880"/>
                    <a:pt x="5109" y="15985"/>
                    <a:pt x="4847" y="15985"/>
                  </a:cubicBezTo>
                  <a:lnTo>
                    <a:pt x="1502" y="15985"/>
                  </a:lnTo>
                  <a:cubicBezTo>
                    <a:pt x="989" y="15985"/>
                    <a:pt x="561" y="15580"/>
                    <a:pt x="547" y="15082"/>
                  </a:cubicBezTo>
                  <a:cubicBezTo>
                    <a:pt x="546" y="15008"/>
                    <a:pt x="552" y="14934"/>
                    <a:pt x="567" y="14862"/>
                  </a:cubicBezTo>
                  <a:cubicBezTo>
                    <a:pt x="594" y="14732"/>
                    <a:pt x="511" y="14604"/>
                    <a:pt x="382" y="14577"/>
                  </a:cubicBezTo>
                  <a:cubicBezTo>
                    <a:pt x="365" y="14573"/>
                    <a:pt x="348" y="14572"/>
                    <a:pt x="332" y="14572"/>
                  </a:cubicBezTo>
                  <a:cubicBezTo>
                    <a:pt x="219" y="14572"/>
                    <a:pt x="119" y="14649"/>
                    <a:pt x="95" y="14762"/>
                  </a:cubicBezTo>
                  <a:cubicBezTo>
                    <a:pt x="73" y="14871"/>
                    <a:pt x="62" y="14984"/>
                    <a:pt x="65" y="15095"/>
                  </a:cubicBezTo>
                  <a:cubicBezTo>
                    <a:pt x="86" y="15851"/>
                    <a:pt x="731" y="16467"/>
                    <a:pt x="1502" y="16467"/>
                  </a:cubicBezTo>
                  <a:lnTo>
                    <a:pt x="14436" y="16427"/>
                  </a:lnTo>
                  <a:cubicBezTo>
                    <a:pt x="14571" y="16427"/>
                    <a:pt x="14677" y="16318"/>
                    <a:pt x="14677" y="16186"/>
                  </a:cubicBezTo>
                  <a:lnTo>
                    <a:pt x="14677" y="8654"/>
                  </a:lnTo>
                  <a:cubicBezTo>
                    <a:pt x="14790" y="8694"/>
                    <a:pt x="14911" y="8717"/>
                    <a:pt x="15033" y="8717"/>
                  </a:cubicBezTo>
                  <a:cubicBezTo>
                    <a:pt x="15449" y="8717"/>
                    <a:pt x="15810" y="8479"/>
                    <a:pt x="15978" y="8098"/>
                  </a:cubicBezTo>
                  <a:cubicBezTo>
                    <a:pt x="16143" y="7718"/>
                    <a:pt x="16072" y="7293"/>
                    <a:pt x="15792" y="6989"/>
                  </a:cubicBezTo>
                  <a:lnTo>
                    <a:pt x="9852" y="139"/>
                  </a:lnTo>
                  <a:cubicBezTo>
                    <a:pt x="9776" y="51"/>
                    <a:pt x="9666" y="1"/>
                    <a:pt x="9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0"/>
            <p:cNvSpPr/>
            <p:nvPr/>
          </p:nvSpPr>
          <p:spPr>
            <a:xfrm>
              <a:off x="8204452" y="3825894"/>
              <a:ext cx="13227" cy="24000"/>
            </a:xfrm>
            <a:custGeom>
              <a:avLst/>
              <a:gdLst/>
              <a:ahLst/>
              <a:cxnLst/>
              <a:rect l="l" t="t" r="r" b="b"/>
              <a:pathLst>
                <a:path w="485" h="880" extrusionOk="0">
                  <a:moveTo>
                    <a:pt x="243" y="1"/>
                  </a:moveTo>
                  <a:cubicBezTo>
                    <a:pt x="109" y="1"/>
                    <a:pt x="1" y="109"/>
                    <a:pt x="1" y="243"/>
                  </a:cubicBezTo>
                  <a:lnTo>
                    <a:pt x="1" y="638"/>
                  </a:lnTo>
                  <a:cubicBezTo>
                    <a:pt x="1" y="771"/>
                    <a:pt x="109" y="879"/>
                    <a:pt x="243" y="879"/>
                  </a:cubicBezTo>
                  <a:cubicBezTo>
                    <a:pt x="376" y="879"/>
                    <a:pt x="485" y="771"/>
                    <a:pt x="485" y="638"/>
                  </a:cubicBezTo>
                  <a:lnTo>
                    <a:pt x="485" y="243"/>
                  </a:ln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70"/>
          <p:cNvGrpSpPr/>
          <p:nvPr/>
        </p:nvGrpSpPr>
        <p:grpSpPr>
          <a:xfrm>
            <a:off x="7679925" y="2629217"/>
            <a:ext cx="416357" cy="415447"/>
            <a:chOff x="7924363" y="2765294"/>
            <a:chExt cx="449096" cy="448114"/>
          </a:xfrm>
        </p:grpSpPr>
        <p:sp>
          <p:nvSpPr>
            <p:cNvPr id="3214" name="Google Shape;3214;p70"/>
            <p:cNvSpPr/>
            <p:nvPr/>
          </p:nvSpPr>
          <p:spPr>
            <a:xfrm>
              <a:off x="7966063" y="2946710"/>
              <a:ext cx="211144" cy="180026"/>
            </a:xfrm>
            <a:custGeom>
              <a:avLst/>
              <a:gdLst/>
              <a:ahLst/>
              <a:cxnLst/>
              <a:rect l="l" t="t" r="r" b="b"/>
              <a:pathLst>
                <a:path w="7742" h="6601" extrusionOk="0">
                  <a:moveTo>
                    <a:pt x="7261" y="483"/>
                  </a:moveTo>
                  <a:lnTo>
                    <a:pt x="7261" y="6120"/>
                  </a:lnTo>
                  <a:lnTo>
                    <a:pt x="482" y="6120"/>
                  </a:lnTo>
                  <a:lnTo>
                    <a:pt x="482" y="483"/>
                  </a:lnTo>
                  <a:close/>
                  <a:moveTo>
                    <a:pt x="469" y="1"/>
                  </a:moveTo>
                  <a:cubicBezTo>
                    <a:pt x="211" y="1"/>
                    <a:pt x="0" y="212"/>
                    <a:pt x="0" y="469"/>
                  </a:cubicBezTo>
                  <a:lnTo>
                    <a:pt x="0" y="6132"/>
                  </a:lnTo>
                  <a:cubicBezTo>
                    <a:pt x="0" y="6391"/>
                    <a:pt x="211" y="6600"/>
                    <a:pt x="469" y="6600"/>
                  </a:cubicBezTo>
                  <a:lnTo>
                    <a:pt x="7273" y="6600"/>
                  </a:lnTo>
                  <a:cubicBezTo>
                    <a:pt x="7532" y="6600"/>
                    <a:pt x="7742" y="6391"/>
                    <a:pt x="7742" y="6132"/>
                  </a:cubicBezTo>
                  <a:lnTo>
                    <a:pt x="7742" y="469"/>
                  </a:lnTo>
                  <a:cubicBezTo>
                    <a:pt x="7742" y="212"/>
                    <a:pt x="7532" y="1"/>
                    <a:pt x="7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0"/>
            <p:cNvSpPr/>
            <p:nvPr/>
          </p:nvSpPr>
          <p:spPr>
            <a:xfrm>
              <a:off x="8226024" y="2969347"/>
              <a:ext cx="80236" cy="135599"/>
            </a:xfrm>
            <a:custGeom>
              <a:avLst/>
              <a:gdLst/>
              <a:ahLst/>
              <a:cxnLst/>
              <a:rect l="l" t="t" r="r" b="b"/>
              <a:pathLst>
                <a:path w="2942" h="4972" extrusionOk="0">
                  <a:moveTo>
                    <a:pt x="2459" y="481"/>
                  </a:moveTo>
                  <a:lnTo>
                    <a:pt x="2459" y="4490"/>
                  </a:lnTo>
                  <a:lnTo>
                    <a:pt x="483" y="4490"/>
                  </a:lnTo>
                  <a:lnTo>
                    <a:pt x="483" y="481"/>
                  </a:lnTo>
                  <a:close/>
                  <a:moveTo>
                    <a:pt x="466" y="1"/>
                  </a:moveTo>
                  <a:cubicBezTo>
                    <a:pt x="210" y="1"/>
                    <a:pt x="1" y="210"/>
                    <a:pt x="1" y="466"/>
                  </a:cubicBezTo>
                  <a:lnTo>
                    <a:pt x="1" y="4507"/>
                  </a:lnTo>
                  <a:cubicBezTo>
                    <a:pt x="1" y="4763"/>
                    <a:pt x="210" y="4972"/>
                    <a:pt x="466" y="4972"/>
                  </a:cubicBezTo>
                  <a:lnTo>
                    <a:pt x="2476" y="4972"/>
                  </a:lnTo>
                  <a:cubicBezTo>
                    <a:pt x="2733" y="4972"/>
                    <a:pt x="2941" y="4763"/>
                    <a:pt x="2941" y="4507"/>
                  </a:cubicBezTo>
                  <a:lnTo>
                    <a:pt x="2941" y="466"/>
                  </a:lnTo>
                  <a:cubicBezTo>
                    <a:pt x="2941" y="210"/>
                    <a:pt x="2733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0"/>
            <p:cNvSpPr/>
            <p:nvPr/>
          </p:nvSpPr>
          <p:spPr>
            <a:xfrm>
              <a:off x="7924363" y="2765294"/>
              <a:ext cx="449096" cy="448114"/>
            </a:xfrm>
            <a:custGeom>
              <a:avLst/>
              <a:gdLst/>
              <a:ahLst/>
              <a:cxnLst/>
              <a:rect l="l" t="t" r="r" b="b"/>
              <a:pathLst>
                <a:path w="16467" h="16431" extrusionOk="0">
                  <a:moveTo>
                    <a:pt x="15943" y="481"/>
                  </a:moveTo>
                  <a:lnTo>
                    <a:pt x="15943" y="1349"/>
                  </a:lnTo>
                  <a:lnTo>
                    <a:pt x="708" y="1349"/>
                  </a:lnTo>
                  <a:lnTo>
                    <a:pt x="708" y="1347"/>
                  </a:lnTo>
                  <a:lnTo>
                    <a:pt x="526" y="1347"/>
                  </a:lnTo>
                  <a:lnTo>
                    <a:pt x="526" y="481"/>
                  </a:lnTo>
                  <a:close/>
                  <a:moveTo>
                    <a:pt x="15518" y="1829"/>
                  </a:moveTo>
                  <a:lnTo>
                    <a:pt x="15518" y="2397"/>
                  </a:lnTo>
                  <a:lnTo>
                    <a:pt x="949" y="2397"/>
                  </a:lnTo>
                  <a:lnTo>
                    <a:pt x="949" y="1829"/>
                  </a:lnTo>
                  <a:close/>
                  <a:moveTo>
                    <a:pt x="1975" y="2879"/>
                  </a:moveTo>
                  <a:lnTo>
                    <a:pt x="969" y="4512"/>
                  </a:lnTo>
                  <a:lnTo>
                    <a:pt x="949" y="4512"/>
                  </a:lnTo>
                  <a:lnTo>
                    <a:pt x="949" y="2879"/>
                  </a:lnTo>
                  <a:close/>
                  <a:moveTo>
                    <a:pt x="3251" y="2879"/>
                  </a:moveTo>
                  <a:lnTo>
                    <a:pt x="2246" y="4512"/>
                  </a:lnTo>
                  <a:lnTo>
                    <a:pt x="1535" y="4512"/>
                  </a:lnTo>
                  <a:lnTo>
                    <a:pt x="2540" y="2879"/>
                  </a:lnTo>
                  <a:close/>
                  <a:moveTo>
                    <a:pt x="4312" y="2879"/>
                  </a:moveTo>
                  <a:lnTo>
                    <a:pt x="3305" y="4512"/>
                  </a:lnTo>
                  <a:lnTo>
                    <a:pt x="2811" y="4512"/>
                  </a:lnTo>
                  <a:lnTo>
                    <a:pt x="3816" y="2879"/>
                  </a:lnTo>
                  <a:close/>
                  <a:moveTo>
                    <a:pt x="5588" y="2879"/>
                  </a:moveTo>
                  <a:lnTo>
                    <a:pt x="4583" y="4512"/>
                  </a:lnTo>
                  <a:lnTo>
                    <a:pt x="3870" y="4512"/>
                  </a:lnTo>
                  <a:lnTo>
                    <a:pt x="4876" y="2879"/>
                  </a:lnTo>
                  <a:close/>
                  <a:moveTo>
                    <a:pt x="6648" y="2879"/>
                  </a:moveTo>
                  <a:lnTo>
                    <a:pt x="5642" y="4512"/>
                  </a:lnTo>
                  <a:lnTo>
                    <a:pt x="5148" y="4512"/>
                  </a:lnTo>
                  <a:lnTo>
                    <a:pt x="6152" y="2879"/>
                  </a:lnTo>
                  <a:close/>
                  <a:moveTo>
                    <a:pt x="7924" y="2879"/>
                  </a:moveTo>
                  <a:lnTo>
                    <a:pt x="6918" y="4512"/>
                  </a:lnTo>
                  <a:lnTo>
                    <a:pt x="6207" y="4512"/>
                  </a:lnTo>
                  <a:lnTo>
                    <a:pt x="7213" y="2879"/>
                  </a:lnTo>
                  <a:close/>
                  <a:moveTo>
                    <a:pt x="8984" y="2879"/>
                  </a:moveTo>
                  <a:lnTo>
                    <a:pt x="7978" y="4512"/>
                  </a:lnTo>
                  <a:lnTo>
                    <a:pt x="7484" y="4512"/>
                  </a:lnTo>
                  <a:lnTo>
                    <a:pt x="8489" y="2879"/>
                  </a:lnTo>
                  <a:close/>
                  <a:moveTo>
                    <a:pt x="10260" y="2879"/>
                  </a:moveTo>
                  <a:lnTo>
                    <a:pt x="9254" y="4512"/>
                  </a:lnTo>
                  <a:lnTo>
                    <a:pt x="8543" y="4512"/>
                  </a:lnTo>
                  <a:lnTo>
                    <a:pt x="9549" y="2879"/>
                  </a:lnTo>
                  <a:close/>
                  <a:moveTo>
                    <a:pt x="11321" y="2879"/>
                  </a:moveTo>
                  <a:lnTo>
                    <a:pt x="10315" y="4512"/>
                  </a:lnTo>
                  <a:lnTo>
                    <a:pt x="9821" y="4512"/>
                  </a:lnTo>
                  <a:lnTo>
                    <a:pt x="10825" y="2879"/>
                  </a:lnTo>
                  <a:close/>
                  <a:moveTo>
                    <a:pt x="12597" y="2879"/>
                  </a:moveTo>
                  <a:lnTo>
                    <a:pt x="11591" y="4512"/>
                  </a:lnTo>
                  <a:lnTo>
                    <a:pt x="10880" y="4512"/>
                  </a:lnTo>
                  <a:lnTo>
                    <a:pt x="11886" y="2879"/>
                  </a:lnTo>
                  <a:close/>
                  <a:moveTo>
                    <a:pt x="13656" y="2879"/>
                  </a:moveTo>
                  <a:lnTo>
                    <a:pt x="12651" y="4512"/>
                  </a:lnTo>
                  <a:lnTo>
                    <a:pt x="12157" y="4512"/>
                  </a:lnTo>
                  <a:lnTo>
                    <a:pt x="13162" y="2879"/>
                  </a:lnTo>
                  <a:close/>
                  <a:moveTo>
                    <a:pt x="14933" y="2879"/>
                  </a:moveTo>
                  <a:lnTo>
                    <a:pt x="13927" y="4512"/>
                  </a:lnTo>
                  <a:lnTo>
                    <a:pt x="13216" y="4512"/>
                  </a:lnTo>
                  <a:lnTo>
                    <a:pt x="14222" y="2879"/>
                  </a:lnTo>
                  <a:close/>
                  <a:moveTo>
                    <a:pt x="15518" y="2879"/>
                  </a:moveTo>
                  <a:lnTo>
                    <a:pt x="15518" y="4512"/>
                  </a:lnTo>
                  <a:lnTo>
                    <a:pt x="14493" y="4512"/>
                  </a:lnTo>
                  <a:lnTo>
                    <a:pt x="15498" y="2879"/>
                  </a:lnTo>
                  <a:close/>
                  <a:moveTo>
                    <a:pt x="15518" y="4994"/>
                  </a:moveTo>
                  <a:lnTo>
                    <a:pt x="15518" y="5562"/>
                  </a:lnTo>
                  <a:lnTo>
                    <a:pt x="949" y="5562"/>
                  </a:lnTo>
                  <a:lnTo>
                    <a:pt x="949" y="4994"/>
                  </a:lnTo>
                  <a:close/>
                  <a:moveTo>
                    <a:pt x="15986" y="15229"/>
                  </a:moveTo>
                  <a:lnTo>
                    <a:pt x="15986" y="15949"/>
                  </a:lnTo>
                  <a:lnTo>
                    <a:pt x="482" y="15949"/>
                  </a:lnTo>
                  <a:lnTo>
                    <a:pt x="482" y="15229"/>
                  </a:lnTo>
                  <a:close/>
                  <a:moveTo>
                    <a:pt x="478" y="1"/>
                  </a:moveTo>
                  <a:cubicBezTo>
                    <a:pt x="238" y="1"/>
                    <a:pt x="44" y="195"/>
                    <a:pt x="44" y="434"/>
                  </a:cubicBezTo>
                  <a:lnTo>
                    <a:pt x="44" y="1395"/>
                  </a:lnTo>
                  <a:cubicBezTo>
                    <a:pt x="44" y="1630"/>
                    <a:pt x="234" y="1823"/>
                    <a:pt x="467" y="1829"/>
                  </a:cubicBezTo>
                  <a:lnTo>
                    <a:pt x="467" y="9322"/>
                  </a:lnTo>
                  <a:cubicBezTo>
                    <a:pt x="467" y="9455"/>
                    <a:pt x="576" y="9563"/>
                    <a:pt x="708" y="9563"/>
                  </a:cubicBezTo>
                  <a:cubicBezTo>
                    <a:pt x="842" y="9563"/>
                    <a:pt x="949" y="9455"/>
                    <a:pt x="949" y="9322"/>
                  </a:cubicBezTo>
                  <a:lnTo>
                    <a:pt x="949" y="6044"/>
                  </a:lnTo>
                  <a:lnTo>
                    <a:pt x="15518" y="6044"/>
                  </a:lnTo>
                  <a:lnTo>
                    <a:pt x="15518" y="14748"/>
                  </a:lnTo>
                  <a:lnTo>
                    <a:pt x="14938" y="14748"/>
                  </a:lnTo>
                  <a:lnTo>
                    <a:pt x="14938" y="7041"/>
                  </a:lnTo>
                  <a:cubicBezTo>
                    <a:pt x="14938" y="6828"/>
                    <a:pt x="14763" y="6653"/>
                    <a:pt x="14549" y="6653"/>
                  </a:cubicBezTo>
                  <a:lnTo>
                    <a:pt x="12351" y="6653"/>
                  </a:lnTo>
                  <a:cubicBezTo>
                    <a:pt x="12219" y="6653"/>
                    <a:pt x="12110" y="6761"/>
                    <a:pt x="12110" y="6894"/>
                  </a:cubicBezTo>
                  <a:cubicBezTo>
                    <a:pt x="12110" y="7026"/>
                    <a:pt x="12219" y="7135"/>
                    <a:pt x="12351" y="7135"/>
                  </a:cubicBezTo>
                  <a:lnTo>
                    <a:pt x="14457" y="7135"/>
                  </a:lnTo>
                  <a:lnTo>
                    <a:pt x="14457" y="14748"/>
                  </a:lnTo>
                  <a:lnTo>
                    <a:pt x="10608" y="14748"/>
                  </a:lnTo>
                  <a:lnTo>
                    <a:pt x="10608" y="7135"/>
                  </a:lnTo>
                  <a:lnTo>
                    <a:pt x="11234" y="7135"/>
                  </a:lnTo>
                  <a:cubicBezTo>
                    <a:pt x="11368" y="7135"/>
                    <a:pt x="11475" y="7026"/>
                    <a:pt x="11475" y="6894"/>
                  </a:cubicBezTo>
                  <a:cubicBezTo>
                    <a:pt x="11475" y="6761"/>
                    <a:pt x="11368" y="6653"/>
                    <a:pt x="11234" y="6653"/>
                  </a:cubicBezTo>
                  <a:lnTo>
                    <a:pt x="10515" y="6653"/>
                  </a:lnTo>
                  <a:cubicBezTo>
                    <a:pt x="10301" y="6653"/>
                    <a:pt x="10126" y="6828"/>
                    <a:pt x="10126" y="7041"/>
                  </a:cubicBezTo>
                  <a:lnTo>
                    <a:pt x="10126" y="14748"/>
                  </a:lnTo>
                  <a:lnTo>
                    <a:pt x="949" y="14748"/>
                  </a:lnTo>
                  <a:lnTo>
                    <a:pt x="949" y="10446"/>
                  </a:lnTo>
                  <a:cubicBezTo>
                    <a:pt x="949" y="10312"/>
                    <a:pt x="842" y="10205"/>
                    <a:pt x="708" y="10205"/>
                  </a:cubicBezTo>
                  <a:cubicBezTo>
                    <a:pt x="576" y="10205"/>
                    <a:pt x="467" y="10312"/>
                    <a:pt x="467" y="10446"/>
                  </a:cubicBezTo>
                  <a:lnTo>
                    <a:pt x="467" y="14748"/>
                  </a:lnTo>
                  <a:lnTo>
                    <a:pt x="401" y="14748"/>
                  </a:lnTo>
                  <a:cubicBezTo>
                    <a:pt x="181" y="14748"/>
                    <a:pt x="0" y="14928"/>
                    <a:pt x="0" y="15149"/>
                  </a:cubicBezTo>
                  <a:lnTo>
                    <a:pt x="0" y="16029"/>
                  </a:lnTo>
                  <a:cubicBezTo>
                    <a:pt x="0" y="16250"/>
                    <a:pt x="181" y="16431"/>
                    <a:pt x="401" y="16431"/>
                  </a:cubicBezTo>
                  <a:lnTo>
                    <a:pt x="16066" y="16431"/>
                  </a:lnTo>
                  <a:cubicBezTo>
                    <a:pt x="16288" y="16431"/>
                    <a:pt x="16467" y="16250"/>
                    <a:pt x="16467" y="16029"/>
                  </a:cubicBezTo>
                  <a:lnTo>
                    <a:pt x="16467" y="15149"/>
                  </a:lnTo>
                  <a:cubicBezTo>
                    <a:pt x="16467" y="14928"/>
                    <a:pt x="16288" y="14748"/>
                    <a:pt x="16066" y="14748"/>
                  </a:cubicBezTo>
                  <a:lnTo>
                    <a:pt x="16000" y="14748"/>
                  </a:lnTo>
                  <a:lnTo>
                    <a:pt x="16000" y="1829"/>
                  </a:lnTo>
                  <a:cubicBezTo>
                    <a:pt x="16235" y="1823"/>
                    <a:pt x="16423" y="1632"/>
                    <a:pt x="16423" y="1395"/>
                  </a:cubicBezTo>
                  <a:lnTo>
                    <a:pt x="16423" y="434"/>
                  </a:lnTo>
                  <a:cubicBezTo>
                    <a:pt x="16423" y="195"/>
                    <a:pt x="16229" y="1"/>
                    <a:pt x="15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0"/>
            <p:cNvSpPr/>
            <p:nvPr/>
          </p:nvSpPr>
          <p:spPr>
            <a:xfrm>
              <a:off x="7996253" y="2979765"/>
              <a:ext cx="31009" cy="36082"/>
            </a:xfrm>
            <a:custGeom>
              <a:avLst/>
              <a:gdLst/>
              <a:ahLst/>
              <a:cxnLst/>
              <a:rect l="l" t="t" r="r" b="b"/>
              <a:pathLst>
                <a:path w="1137" h="1323" extrusionOk="0">
                  <a:moveTo>
                    <a:pt x="863" y="1"/>
                  </a:moveTo>
                  <a:cubicBezTo>
                    <a:pt x="787" y="1"/>
                    <a:pt x="712" y="36"/>
                    <a:pt x="665" y="102"/>
                  </a:cubicBezTo>
                  <a:lnTo>
                    <a:pt x="76" y="943"/>
                  </a:lnTo>
                  <a:cubicBezTo>
                    <a:pt x="0" y="1051"/>
                    <a:pt x="26" y="1202"/>
                    <a:pt x="135" y="1279"/>
                  </a:cubicBezTo>
                  <a:cubicBezTo>
                    <a:pt x="177" y="1308"/>
                    <a:pt x="225" y="1323"/>
                    <a:pt x="273" y="1323"/>
                  </a:cubicBezTo>
                  <a:cubicBezTo>
                    <a:pt x="348" y="1323"/>
                    <a:pt x="424" y="1286"/>
                    <a:pt x="470" y="1220"/>
                  </a:cubicBezTo>
                  <a:lnTo>
                    <a:pt x="1059" y="380"/>
                  </a:lnTo>
                  <a:cubicBezTo>
                    <a:pt x="1136" y="271"/>
                    <a:pt x="1109" y="120"/>
                    <a:pt x="1001" y="44"/>
                  </a:cubicBezTo>
                  <a:cubicBezTo>
                    <a:pt x="959" y="15"/>
                    <a:pt x="911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0"/>
            <p:cNvSpPr/>
            <p:nvPr/>
          </p:nvSpPr>
          <p:spPr>
            <a:xfrm>
              <a:off x="8001435" y="2973138"/>
              <a:ext cx="53181" cy="67745"/>
            </a:xfrm>
            <a:custGeom>
              <a:avLst/>
              <a:gdLst/>
              <a:ahLst/>
              <a:cxnLst/>
              <a:rect l="l" t="t" r="r" b="b"/>
              <a:pathLst>
                <a:path w="1950" h="2484" extrusionOk="0">
                  <a:moveTo>
                    <a:pt x="1677" y="0"/>
                  </a:moveTo>
                  <a:cubicBezTo>
                    <a:pt x="1601" y="0"/>
                    <a:pt x="1527" y="36"/>
                    <a:pt x="1480" y="103"/>
                  </a:cubicBezTo>
                  <a:lnTo>
                    <a:pt x="76" y="2105"/>
                  </a:lnTo>
                  <a:cubicBezTo>
                    <a:pt x="0" y="2213"/>
                    <a:pt x="26" y="2362"/>
                    <a:pt x="134" y="2439"/>
                  </a:cubicBezTo>
                  <a:cubicBezTo>
                    <a:pt x="177" y="2469"/>
                    <a:pt x="225" y="2483"/>
                    <a:pt x="273" y="2483"/>
                  </a:cubicBezTo>
                  <a:cubicBezTo>
                    <a:pt x="348" y="2483"/>
                    <a:pt x="424" y="2447"/>
                    <a:pt x="470" y="2381"/>
                  </a:cubicBezTo>
                  <a:lnTo>
                    <a:pt x="1874" y="379"/>
                  </a:lnTo>
                  <a:cubicBezTo>
                    <a:pt x="1950" y="270"/>
                    <a:pt x="1924" y="119"/>
                    <a:pt x="1815" y="44"/>
                  </a:cubicBezTo>
                  <a:cubicBezTo>
                    <a:pt x="1773" y="14"/>
                    <a:pt x="1725" y="0"/>
                    <a:pt x="1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0"/>
            <p:cNvSpPr/>
            <p:nvPr/>
          </p:nvSpPr>
          <p:spPr>
            <a:xfrm>
              <a:off x="8250269" y="3016964"/>
              <a:ext cx="18436" cy="18109"/>
            </a:xfrm>
            <a:custGeom>
              <a:avLst/>
              <a:gdLst/>
              <a:ahLst/>
              <a:cxnLst/>
              <a:rect l="l" t="t" r="r" b="b"/>
              <a:pathLst>
                <a:path w="676" h="664" extrusionOk="0">
                  <a:moveTo>
                    <a:pt x="402" y="1"/>
                  </a:moveTo>
                  <a:cubicBezTo>
                    <a:pt x="326" y="1"/>
                    <a:pt x="251" y="37"/>
                    <a:pt x="204" y="103"/>
                  </a:cubicBezTo>
                  <a:lnTo>
                    <a:pt x="77" y="285"/>
                  </a:lnTo>
                  <a:cubicBezTo>
                    <a:pt x="1" y="394"/>
                    <a:pt x="28" y="545"/>
                    <a:pt x="136" y="620"/>
                  </a:cubicBezTo>
                  <a:cubicBezTo>
                    <a:pt x="178" y="650"/>
                    <a:pt x="227" y="664"/>
                    <a:pt x="273" y="664"/>
                  </a:cubicBezTo>
                  <a:cubicBezTo>
                    <a:pt x="350" y="664"/>
                    <a:pt x="424" y="629"/>
                    <a:pt x="472" y="561"/>
                  </a:cubicBezTo>
                  <a:lnTo>
                    <a:pt x="599" y="380"/>
                  </a:lnTo>
                  <a:cubicBezTo>
                    <a:pt x="675" y="270"/>
                    <a:pt x="648" y="121"/>
                    <a:pt x="540" y="44"/>
                  </a:cubicBezTo>
                  <a:cubicBezTo>
                    <a:pt x="498" y="15"/>
                    <a:pt x="45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0"/>
            <p:cNvSpPr/>
            <p:nvPr/>
          </p:nvSpPr>
          <p:spPr>
            <a:xfrm>
              <a:off x="8258778" y="3019446"/>
              <a:ext cx="29891" cy="34527"/>
            </a:xfrm>
            <a:custGeom>
              <a:avLst/>
              <a:gdLst/>
              <a:ahLst/>
              <a:cxnLst/>
              <a:rect l="l" t="t" r="r" b="b"/>
              <a:pathLst>
                <a:path w="1096" h="1266" extrusionOk="0">
                  <a:moveTo>
                    <a:pt x="823" y="1"/>
                  </a:moveTo>
                  <a:cubicBezTo>
                    <a:pt x="747" y="1"/>
                    <a:pt x="673" y="36"/>
                    <a:pt x="626" y="103"/>
                  </a:cubicBezTo>
                  <a:lnTo>
                    <a:pt x="77" y="886"/>
                  </a:lnTo>
                  <a:cubicBezTo>
                    <a:pt x="0" y="994"/>
                    <a:pt x="28" y="1145"/>
                    <a:pt x="136" y="1222"/>
                  </a:cubicBezTo>
                  <a:cubicBezTo>
                    <a:pt x="178" y="1250"/>
                    <a:pt x="226" y="1266"/>
                    <a:pt x="275" y="1266"/>
                  </a:cubicBezTo>
                  <a:cubicBezTo>
                    <a:pt x="350" y="1266"/>
                    <a:pt x="424" y="1229"/>
                    <a:pt x="470" y="1163"/>
                  </a:cubicBezTo>
                  <a:lnTo>
                    <a:pt x="1020" y="380"/>
                  </a:lnTo>
                  <a:cubicBezTo>
                    <a:pt x="1096" y="271"/>
                    <a:pt x="1070" y="121"/>
                    <a:pt x="962" y="44"/>
                  </a:cubicBezTo>
                  <a:cubicBezTo>
                    <a:pt x="919" y="15"/>
                    <a:pt x="871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70"/>
          <p:cNvGrpSpPr/>
          <p:nvPr/>
        </p:nvGrpSpPr>
        <p:grpSpPr>
          <a:xfrm>
            <a:off x="6992495" y="2628762"/>
            <a:ext cx="354411" cy="416357"/>
            <a:chOff x="7182878" y="2764803"/>
            <a:chExt cx="382279" cy="449096"/>
          </a:xfrm>
        </p:grpSpPr>
        <p:sp>
          <p:nvSpPr>
            <p:cNvPr id="3222" name="Google Shape;3222;p70"/>
            <p:cNvSpPr/>
            <p:nvPr/>
          </p:nvSpPr>
          <p:spPr>
            <a:xfrm>
              <a:off x="7497085" y="2978565"/>
              <a:ext cx="68072" cy="108326"/>
            </a:xfrm>
            <a:custGeom>
              <a:avLst/>
              <a:gdLst/>
              <a:ahLst/>
              <a:cxnLst/>
              <a:rect l="l" t="t" r="r" b="b"/>
              <a:pathLst>
                <a:path w="2496" h="3972" extrusionOk="0">
                  <a:moveTo>
                    <a:pt x="2012" y="484"/>
                  </a:moveTo>
                  <a:lnTo>
                    <a:pt x="2012" y="3489"/>
                  </a:lnTo>
                  <a:lnTo>
                    <a:pt x="484" y="3489"/>
                  </a:lnTo>
                  <a:lnTo>
                    <a:pt x="484" y="484"/>
                  </a:lnTo>
                  <a:close/>
                  <a:moveTo>
                    <a:pt x="439" y="0"/>
                  </a:moveTo>
                  <a:cubicBezTo>
                    <a:pt x="198" y="0"/>
                    <a:pt x="1" y="196"/>
                    <a:pt x="1" y="437"/>
                  </a:cubicBezTo>
                  <a:lnTo>
                    <a:pt x="1" y="3534"/>
                  </a:lnTo>
                  <a:cubicBezTo>
                    <a:pt x="1" y="3775"/>
                    <a:pt x="198" y="3971"/>
                    <a:pt x="439" y="3971"/>
                  </a:cubicBezTo>
                  <a:lnTo>
                    <a:pt x="2057" y="3971"/>
                  </a:lnTo>
                  <a:cubicBezTo>
                    <a:pt x="2298" y="3971"/>
                    <a:pt x="2495" y="3775"/>
                    <a:pt x="2495" y="3534"/>
                  </a:cubicBezTo>
                  <a:lnTo>
                    <a:pt x="2495" y="437"/>
                  </a:lnTo>
                  <a:cubicBezTo>
                    <a:pt x="2495" y="196"/>
                    <a:pt x="2298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0"/>
            <p:cNvSpPr/>
            <p:nvPr/>
          </p:nvSpPr>
          <p:spPr>
            <a:xfrm>
              <a:off x="7513775" y="3001037"/>
              <a:ext cx="34663" cy="26318"/>
            </a:xfrm>
            <a:custGeom>
              <a:avLst/>
              <a:gdLst/>
              <a:ahLst/>
              <a:cxnLst/>
              <a:rect l="l" t="t" r="r" b="b"/>
              <a:pathLst>
                <a:path w="1271" h="965" extrusionOk="0">
                  <a:moveTo>
                    <a:pt x="625" y="0"/>
                  </a:moveTo>
                  <a:cubicBezTo>
                    <a:pt x="622" y="0"/>
                    <a:pt x="619" y="0"/>
                    <a:pt x="616" y="0"/>
                  </a:cubicBezTo>
                  <a:cubicBezTo>
                    <a:pt x="541" y="0"/>
                    <a:pt x="470" y="38"/>
                    <a:pt x="425" y="100"/>
                  </a:cubicBezTo>
                  <a:lnTo>
                    <a:pt x="78" y="582"/>
                  </a:lnTo>
                  <a:cubicBezTo>
                    <a:pt x="0" y="690"/>
                    <a:pt x="24" y="841"/>
                    <a:pt x="133" y="919"/>
                  </a:cubicBezTo>
                  <a:cubicBezTo>
                    <a:pt x="175" y="949"/>
                    <a:pt x="225" y="964"/>
                    <a:pt x="274" y="964"/>
                  </a:cubicBezTo>
                  <a:cubicBezTo>
                    <a:pt x="348" y="964"/>
                    <a:pt x="422" y="930"/>
                    <a:pt x="470" y="865"/>
                  </a:cubicBezTo>
                  <a:lnTo>
                    <a:pt x="630" y="644"/>
                  </a:lnTo>
                  <a:lnTo>
                    <a:pt x="808" y="873"/>
                  </a:lnTo>
                  <a:cubicBezTo>
                    <a:pt x="855" y="933"/>
                    <a:pt x="926" y="965"/>
                    <a:pt x="998" y="965"/>
                  </a:cubicBezTo>
                  <a:cubicBezTo>
                    <a:pt x="1050" y="965"/>
                    <a:pt x="1102" y="948"/>
                    <a:pt x="1147" y="913"/>
                  </a:cubicBezTo>
                  <a:cubicBezTo>
                    <a:pt x="1252" y="832"/>
                    <a:pt x="1270" y="680"/>
                    <a:pt x="1189" y="574"/>
                  </a:cubicBezTo>
                  <a:lnTo>
                    <a:pt x="812" y="92"/>
                  </a:lnTo>
                  <a:cubicBezTo>
                    <a:pt x="767" y="34"/>
                    <a:pt x="697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0"/>
            <p:cNvSpPr/>
            <p:nvPr/>
          </p:nvSpPr>
          <p:spPr>
            <a:xfrm>
              <a:off x="7513775" y="3038101"/>
              <a:ext cx="34663" cy="26345"/>
            </a:xfrm>
            <a:custGeom>
              <a:avLst/>
              <a:gdLst/>
              <a:ahLst/>
              <a:cxnLst/>
              <a:rect l="l" t="t" r="r" b="b"/>
              <a:pathLst>
                <a:path w="1271" h="966" extrusionOk="0">
                  <a:moveTo>
                    <a:pt x="998" y="1"/>
                  </a:moveTo>
                  <a:cubicBezTo>
                    <a:pt x="926" y="1"/>
                    <a:pt x="855" y="32"/>
                    <a:pt x="808" y="93"/>
                  </a:cubicBezTo>
                  <a:lnTo>
                    <a:pt x="630" y="322"/>
                  </a:lnTo>
                  <a:lnTo>
                    <a:pt x="470" y="101"/>
                  </a:lnTo>
                  <a:cubicBezTo>
                    <a:pt x="423" y="36"/>
                    <a:pt x="349" y="1"/>
                    <a:pt x="274" y="1"/>
                  </a:cubicBezTo>
                  <a:cubicBezTo>
                    <a:pt x="225" y="1"/>
                    <a:pt x="176" y="16"/>
                    <a:pt x="133" y="47"/>
                  </a:cubicBezTo>
                  <a:cubicBezTo>
                    <a:pt x="24" y="124"/>
                    <a:pt x="0" y="274"/>
                    <a:pt x="78" y="383"/>
                  </a:cubicBezTo>
                  <a:lnTo>
                    <a:pt x="425" y="866"/>
                  </a:lnTo>
                  <a:cubicBezTo>
                    <a:pt x="470" y="927"/>
                    <a:pt x="541" y="964"/>
                    <a:pt x="616" y="966"/>
                  </a:cubicBezTo>
                  <a:lnTo>
                    <a:pt x="621" y="966"/>
                  </a:lnTo>
                  <a:cubicBezTo>
                    <a:pt x="696" y="966"/>
                    <a:pt x="765" y="931"/>
                    <a:pt x="812" y="872"/>
                  </a:cubicBezTo>
                  <a:lnTo>
                    <a:pt x="1189" y="390"/>
                  </a:lnTo>
                  <a:cubicBezTo>
                    <a:pt x="1270" y="285"/>
                    <a:pt x="1252" y="134"/>
                    <a:pt x="1147" y="51"/>
                  </a:cubicBezTo>
                  <a:cubicBezTo>
                    <a:pt x="1102" y="17"/>
                    <a:pt x="1050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0"/>
            <p:cNvSpPr/>
            <p:nvPr/>
          </p:nvSpPr>
          <p:spPr>
            <a:xfrm>
              <a:off x="7336995" y="2819812"/>
              <a:ext cx="34636" cy="26373"/>
            </a:xfrm>
            <a:custGeom>
              <a:avLst/>
              <a:gdLst/>
              <a:ahLst/>
              <a:cxnLst/>
              <a:rect l="l" t="t" r="r" b="b"/>
              <a:pathLst>
                <a:path w="1270" h="967" extrusionOk="0">
                  <a:moveTo>
                    <a:pt x="649" y="0"/>
                  </a:moveTo>
                  <a:cubicBezTo>
                    <a:pt x="574" y="0"/>
                    <a:pt x="505" y="35"/>
                    <a:pt x="458" y="92"/>
                  </a:cubicBezTo>
                  <a:lnTo>
                    <a:pt x="83" y="576"/>
                  </a:lnTo>
                  <a:cubicBezTo>
                    <a:pt x="0" y="681"/>
                    <a:pt x="20" y="832"/>
                    <a:pt x="124" y="915"/>
                  </a:cubicBezTo>
                  <a:cubicBezTo>
                    <a:pt x="168" y="949"/>
                    <a:pt x="220" y="966"/>
                    <a:pt x="272" y="966"/>
                  </a:cubicBezTo>
                  <a:cubicBezTo>
                    <a:pt x="344" y="966"/>
                    <a:pt x="415" y="934"/>
                    <a:pt x="463" y="873"/>
                  </a:cubicBezTo>
                  <a:lnTo>
                    <a:pt x="642" y="644"/>
                  </a:lnTo>
                  <a:lnTo>
                    <a:pt x="801" y="865"/>
                  </a:lnTo>
                  <a:cubicBezTo>
                    <a:pt x="848" y="930"/>
                    <a:pt x="922" y="966"/>
                    <a:pt x="997" y="966"/>
                  </a:cubicBezTo>
                  <a:cubicBezTo>
                    <a:pt x="1045" y="966"/>
                    <a:pt x="1095" y="951"/>
                    <a:pt x="1137" y="919"/>
                  </a:cubicBezTo>
                  <a:cubicBezTo>
                    <a:pt x="1246" y="843"/>
                    <a:pt x="1270" y="692"/>
                    <a:pt x="1192" y="584"/>
                  </a:cubicBezTo>
                  <a:lnTo>
                    <a:pt x="845" y="100"/>
                  </a:lnTo>
                  <a:cubicBezTo>
                    <a:pt x="800" y="38"/>
                    <a:pt x="729" y="2"/>
                    <a:pt x="654" y="1"/>
                  </a:cubicBezTo>
                  <a:cubicBezTo>
                    <a:pt x="652" y="1"/>
                    <a:pt x="651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0"/>
            <p:cNvSpPr/>
            <p:nvPr/>
          </p:nvSpPr>
          <p:spPr>
            <a:xfrm>
              <a:off x="7292296" y="2819812"/>
              <a:ext cx="34636" cy="26373"/>
            </a:xfrm>
            <a:custGeom>
              <a:avLst/>
              <a:gdLst/>
              <a:ahLst/>
              <a:cxnLst/>
              <a:rect l="l" t="t" r="r" b="b"/>
              <a:pathLst>
                <a:path w="1270" h="967" extrusionOk="0">
                  <a:moveTo>
                    <a:pt x="997" y="0"/>
                  </a:moveTo>
                  <a:cubicBezTo>
                    <a:pt x="922" y="0"/>
                    <a:pt x="847" y="35"/>
                    <a:pt x="800" y="100"/>
                  </a:cubicBezTo>
                  <a:lnTo>
                    <a:pt x="640" y="321"/>
                  </a:lnTo>
                  <a:lnTo>
                    <a:pt x="463" y="92"/>
                  </a:lnTo>
                  <a:cubicBezTo>
                    <a:pt x="415" y="32"/>
                    <a:pt x="344" y="0"/>
                    <a:pt x="272" y="0"/>
                  </a:cubicBezTo>
                  <a:cubicBezTo>
                    <a:pt x="220" y="0"/>
                    <a:pt x="168" y="17"/>
                    <a:pt x="124" y="52"/>
                  </a:cubicBezTo>
                  <a:cubicBezTo>
                    <a:pt x="18" y="133"/>
                    <a:pt x="0" y="285"/>
                    <a:pt x="81" y="391"/>
                  </a:cubicBezTo>
                  <a:lnTo>
                    <a:pt x="458" y="873"/>
                  </a:lnTo>
                  <a:cubicBezTo>
                    <a:pt x="505" y="931"/>
                    <a:pt x="574" y="966"/>
                    <a:pt x="649" y="966"/>
                  </a:cubicBezTo>
                  <a:lnTo>
                    <a:pt x="654" y="966"/>
                  </a:lnTo>
                  <a:cubicBezTo>
                    <a:pt x="729" y="965"/>
                    <a:pt x="800" y="927"/>
                    <a:pt x="845" y="865"/>
                  </a:cubicBezTo>
                  <a:lnTo>
                    <a:pt x="1192" y="383"/>
                  </a:lnTo>
                  <a:cubicBezTo>
                    <a:pt x="1270" y="275"/>
                    <a:pt x="1246" y="124"/>
                    <a:pt x="1137" y="46"/>
                  </a:cubicBezTo>
                  <a:cubicBezTo>
                    <a:pt x="1095" y="15"/>
                    <a:pt x="1045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0"/>
            <p:cNvSpPr/>
            <p:nvPr/>
          </p:nvSpPr>
          <p:spPr>
            <a:xfrm>
              <a:off x="7182878" y="2764803"/>
              <a:ext cx="298170" cy="449096"/>
            </a:xfrm>
            <a:custGeom>
              <a:avLst/>
              <a:gdLst/>
              <a:ahLst/>
              <a:cxnLst/>
              <a:rect l="l" t="t" r="r" b="b"/>
              <a:pathLst>
                <a:path w="10933" h="16467" extrusionOk="0">
                  <a:moveTo>
                    <a:pt x="5225" y="4747"/>
                  </a:moveTo>
                  <a:lnTo>
                    <a:pt x="5225" y="15983"/>
                  </a:lnTo>
                  <a:lnTo>
                    <a:pt x="1841" y="15983"/>
                  </a:lnTo>
                  <a:lnTo>
                    <a:pt x="1841" y="4747"/>
                  </a:lnTo>
                  <a:close/>
                  <a:moveTo>
                    <a:pt x="9090" y="4747"/>
                  </a:moveTo>
                  <a:lnTo>
                    <a:pt x="9090" y="15983"/>
                  </a:lnTo>
                  <a:lnTo>
                    <a:pt x="5707" y="15983"/>
                  </a:lnTo>
                  <a:lnTo>
                    <a:pt x="5707" y="4747"/>
                  </a:lnTo>
                  <a:close/>
                  <a:moveTo>
                    <a:pt x="242" y="0"/>
                  </a:moveTo>
                  <a:cubicBezTo>
                    <a:pt x="107" y="0"/>
                    <a:pt x="0" y="107"/>
                    <a:pt x="0" y="241"/>
                  </a:cubicBezTo>
                  <a:lnTo>
                    <a:pt x="0" y="16226"/>
                  </a:lnTo>
                  <a:cubicBezTo>
                    <a:pt x="0" y="16359"/>
                    <a:pt x="107" y="16467"/>
                    <a:pt x="242" y="16467"/>
                  </a:cubicBezTo>
                  <a:lnTo>
                    <a:pt x="10691" y="16467"/>
                  </a:lnTo>
                  <a:cubicBezTo>
                    <a:pt x="10824" y="16467"/>
                    <a:pt x="10933" y="16359"/>
                    <a:pt x="10933" y="16226"/>
                  </a:cubicBezTo>
                  <a:lnTo>
                    <a:pt x="10933" y="14470"/>
                  </a:lnTo>
                  <a:cubicBezTo>
                    <a:pt x="10933" y="14335"/>
                    <a:pt x="10824" y="14228"/>
                    <a:pt x="10691" y="14228"/>
                  </a:cubicBezTo>
                  <a:cubicBezTo>
                    <a:pt x="10557" y="14228"/>
                    <a:pt x="10449" y="14335"/>
                    <a:pt x="10449" y="14470"/>
                  </a:cubicBezTo>
                  <a:lnTo>
                    <a:pt x="10449" y="15983"/>
                  </a:lnTo>
                  <a:lnTo>
                    <a:pt x="9574" y="15983"/>
                  </a:lnTo>
                  <a:lnTo>
                    <a:pt x="9574" y="4699"/>
                  </a:lnTo>
                  <a:cubicBezTo>
                    <a:pt x="9574" y="4459"/>
                    <a:pt x="9378" y="4265"/>
                    <a:pt x="9138" y="4265"/>
                  </a:cubicBezTo>
                  <a:lnTo>
                    <a:pt x="1793" y="4265"/>
                  </a:lnTo>
                  <a:cubicBezTo>
                    <a:pt x="1554" y="4265"/>
                    <a:pt x="1359" y="4459"/>
                    <a:pt x="1359" y="4699"/>
                  </a:cubicBezTo>
                  <a:lnTo>
                    <a:pt x="1359" y="15983"/>
                  </a:lnTo>
                  <a:lnTo>
                    <a:pt x="483" y="15983"/>
                  </a:lnTo>
                  <a:lnTo>
                    <a:pt x="483" y="483"/>
                  </a:lnTo>
                  <a:lnTo>
                    <a:pt x="10449" y="483"/>
                  </a:lnTo>
                  <a:lnTo>
                    <a:pt x="10449" y="13397"/>
                  </a:lnTo>
                  <a:cubicBezTo>
                    <a:pt x="10449" y="13530"/>
                    <a:pt x="10557" y="13638"/>
                    <a:pt x="10691" y="13638"/>
                  </a:cubicBezTo>
                  <a:cubicBezTo>
                    <a:pt x="10824" y="13638"/>
                    <a:pt x="10933" y="13530"/>
                    <a:pt x="10933" y="13397"/>
                  </a:cubicBezTo>
                  <a:lnTo>
                    <a:pt x="10933" y="241"/>
                  </a:lnTo>
                  <a:cubicBezTo>
                    <a:pt x="10933" y="107"/>
                    <a:pt x="10824" y="0"/>
                    <a:pt x="10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0"/>
            <p:cNvSpPr/>
            <p:nvPr/>
          </p:nvSpPr>
          <p:spPr>
            <a:xfrm>
              <a:off x="7219942" y="2797639"/>
              <a:ext cx="224044" cy="70718"/>
            </a:xfrm>
            <a:custGeom>
              <a:avLst/>
              <a:gdLst/>
              <a:ahLst/>
              <a:cxnLst/>
              <a:rect l="l" t="t" r="r" b="b"/>
              <a:pathLst>
                <a:path w="8215" h="2593" extrusionOk="0">
                  <a:moveTo>
                    <a:pt x="434" y="0"/>
                  </a:moveTo>
                  <a:cubicBezTo>
                    <a:pt x="195" y="0"/>
                    <a:pt x="0" y="194"/>
                    <a:pt x="0" y="434"/>
                  </a:cubicBezTo>
                  <a:lnTo>
                    <a:pt x="0" y="2157"/>
                  </a:lnTo>
                  <a:cubicBezTo>
                    <a:pt x="0" y="2397"/>
                    <a:pt x="195" y="2593"/>
                    <a:pt x="434" y="2593"/>
                  </a:cubicBezTo>
                  <a:lnTo>
                    <a:pt x="7779" y="2593"/>
                  </a:lnTo>
                  <a:cubicBezTo>
                    <a:pt x="8019" y="2593"/>
                    <a:pt x="8215" y="2397"/>
                    <a:pt x="8215" y="2157"/>
                  </a:cubicBezTo>
                  <a:lnTo>
                    <a:pt x="8215" y="434"/>
                  </a:lnTo>
                  <a:cubicBezTo>
                    <a:pt x="8215" y="194"/>
                    <a:pt x="8019" y="0"/>
                    <a:pt x="7779" y="0"/>
                  </a:cubicBezTo>
                  <a:lnTo>
                    <a:pt x="2731" y="0"/>
                  </a:lnTo>
                  <a:cubicBezTo>
                    <a:pt x="2599" y="0"/>
                    <a:pt x="2490" y="107"/>
                    <a:pt x="2490" y="241"/>
                  </a:cubicBezTo>
                  <a:cubicBezTo>
                    <a:pt x="2490" y="374"/>
                    <a:pt x="2599" y="482"/>
                    <a:pt x="2731" y="482"/>
                  </a:cubicBezTo>
                  <a:lnTo>
                    <a:pt x="7731" y="482"/>
                  </a:lnTo>
                  <a:lnTo>
                    <a:pt x="7731" y="2111"/>
                  </a:lnTo>
                  <a:lnTo>
                    <a:pt x="482" y="2111"/>
                  </a:lnTo>
                  <a:lnTo>
                    <a:pt x="482" y="482"/>
                  </a:lnTo>
                  <a:lnTo>
                    <a:pt x="1596" y="482"/>
                  </a:lnTo>
                  <a:cubicBezTo>
                    <a:pt x="1728" y="482"/>
                    <a:pt x="1837" y="374"/>
                    <a:pt x="1837" y="241"/>
                  </a:cubicBezTo>
                  <a:cubicBezTo>
                    <a:pt x="1837" y="107"/>
                    <a:pt x="172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9" name="Google Shape;3229;p70"/>
          <p:cNvGrpSpPr/>
          <p:nvPr/>
        </p:nvGrpSpPr>
        <p:grpSpPr>
          <a:xfrm>
            <a:off x="6247947" y="2628762"/>
            <a:ext cx="406218" cy="416357"/>
            <a:chOff x="6379785" y="2764803"/>
            <a:chExt cx="438160" cy="449096"/>
          </a:xfrm>
        </p:grpSpPr>
        <p:sp>
          <p:nvSpPr>
            <p:cNvPr id="3230" name="Google Shape;3230;p70"/>
            <p:cNvSpPr/>
            <p:nvPr/>
          </p:nvSpPr>
          <p:spPr>
            <a:xfrm>
              <a:off x="6458275" y="3123709"/>
              <a:ext cx="116481" cy="62754"/>
            </a:xfrm>
            <a:custGeom>
              <a:avLst/>
              <a:gdLst/>
              <a:ahLst/>
              <a:cxnLst/>
              <a:rect l="l" t="t" r="r" b="b"/>
              <a:pathLst>
                <a:path w="4271" h="2301" extrusionOk="0">
                  <a:moveTo>
                    <a:pt x="3707" y="484"/>
                  </a:moveTo>
                  <a:cubicBezTo>
                    <a:pt x="3750" y="484"/>
                    <a:pt x="3786" y="520"/>
                    <a:pt x="3786" y="564"/>
                  </a:cubicBezTo>
                  <a:lnTo>
                    <a:pt x="3786" y="1737"/>
                  </a:lnTo>
                  <a:cubicBezTo>
                    <a:pt x="3786" y="1781"/>
                    <a:pt x="3750" y="1817"/>
                    <a:pt x="3707" y="1817"/>
                  </a:cubicBezTo>
                  <a:lnTo>
                    <a:pt x="564" y="1817"/>
                  </a:lnTo>
                  <a:cubicBezTo>
                    <a:pt x="519" y="1817"/>
                    <a:pt x="483" y="1781"/>
                    <a:pt x="483" y="1737"/>
                  </a:cubicBezTo>
                  <a:lnTo>
                    <a:pt x="483" y="564"/>
                  </a:lnTo>
                  <a:cubicBezTo>
                    <a:pt x="483" y="520"/>
                    <a:pt x="519" y="484"/>
                    <a:pt x="564" y="484"/>
                  </a:cubicBezTo>
                  <a:close/>
                  <a:moveTo>
                    <a:pt x="564" y="0"/>
                  </a:moveTo>
                  <a:cubicBezTo>
                    <a:pt x="254" y="0"/>
                    <a:pt x="1" y="254"/>
                    <a:pt x="1" y="564"/>
                  </a:cubicBezTo>
                  <a:lnTo>
                    <a:pt x="1" y="1737"/>
                  </a:lnTo>
                  <a:cubicBezTo>
                    <a:pt x="1" y="2048"/>
                    <a:pt x="254" y="2301"/>
                    <a:pt x="564" y="2301"/>
                  </a:cubicBezTo>
                  <a:lnTo>
                    <a:pt x="3707" y="2301"/>
                  </a:lnTo>
                  <a:cubicBezTo>
                    <a:pt x="4017" y="2301"/>
                    <a:pt x="4270" y="2048"/>
                    <a:pt x="4270" y="1737"/>
                  </a:cubicBezTo>
                  <a:lnTo>
                    <a:pt x="4270" y="564"/>
                  </a:lnTo>
                  <a:cubicBezTo>
                    <a:pt x="4270" y="254"/>
                    <a:pt x="4017" y="0"/>
                    <a:pt x="3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0"/>
            <p:cNvSpPr/>
            <p:nvPr/>
          </p:nvSpPr>
          <p:spPr>
            <a:xfrm>
              <a:off x="6379785" y="2764803"/>
              <a:ext cx="438160" cy="449096"/>
            </a:xfrm>
            <a:custGeom>
              <a:avLst/>
              <a:gdLst/>
              <a:ahLst/>
              <a:cxnLst/>
              <a:rect l="l" t="t" r="r" b="b"/>
              <a:pathLst>
                <a:path w="16066" h="16467" extrusionOk="0">
                  <a:moveTo>
                    <a:pt x="15554" y="483"/>
                  </a:moveTo>
                  <a:cubicBezTo>
                    <a:pt x="15570" y="483"/>
                    <a:pt x="15582" y="496"/>
                    <a:pt x="15582" y="513"/>
                  </a:cubicBezTo>
                  <a:lnTo>
                    <a:pt x="15582" y="3607"/>
                  </a:lnTo>
                  <a:cubicBezTo>
                    <a:pt x="15582" y="3623"/>
                    <a:pt x="15570" y="3637"/>
                    <a:pt x="15554" y="3637"/>
                  </a:cubicBezTo>
                  <a:lnTo>
                    <a:pt x="512" y="3637"/>
                  </a:lnTo>
                  <a:cubicBezTo>
                    <a:pt x="497" y="3637"/>
                    <a:pt x="484" y="3623"/>
                    <a:pt x="484" y="3607"/>
                  </a:cubicBezTo>
                  <a:lnTo>
                    <a:pt x="484" y="513"/>
                  </a:lnTo>
                  <a:cubicBezTo>
                    <a:pt x="484" y="496"/>
                    <a:pt x="497" y="483"/>
                    <a:pt x="512" y="483"/>
                  </a:cubicBezTo>
                  <a:close/>
                  <a:moveTo>
                    <a:pt x="1936" y="4119"/>
                  </a:moveTo>
                  <a:lnTo>
                    <a:pt x="1936" y="12397"/>
                  </a:lnTo>
                  <a:lnTo>
                    <a:pt x="1936" y="15983"/>
                  </a:lnTo>
                  <a:lnTo>
                    <a:pt x="1008" y="15983"/>
                  </a:lnTo>
                  <a:lnTo>
                    <a:pt x="1008" y="4119"/>
                  </a:lnTo>
                  <a:close/>
                  <a:moveTo>
                    <a:pt x="7608" y="12638"/>
                  </a:moveTo>
                  <a:lnTo>
                    <a:pt x="7608" y="15983"/>
                  </a:lnTo>
                  <a:lnTo>
                    <a:pt x="2419" y="15983"/>
                  </a:lnTo>
                  <a:lnTo>
                    <a:pt x="2419" y="12638"/>
                  </a:lnTo>
                  <a:close/>
                  <a:moveTo>
                    <a:pt x="15058" y="4119"/>
                  </a:moveTo>
                  <a:lnTo>
                    <a:pt x="15058" y="15983"/>
                  </a:lnTo>
                  <a:lnTo>
                    <a:pt x="8090" y="15983"/>
                  </a:lnTo>
                  <a:lnTo>
                    <a:pt x="8090" y="10438"/>
                  </a:lnTo>
                  <a:cubicBezTo>
                    <a:pt x="8090" y="10304"/>
                    <a:pt x="7981" y="10197"/>
                    <a:pt x="7849" y="10197"/>
                  </a:cubicBezTo>
                  <a:cubicBezTo>
                    <a:pt x="7714" y="10197"/>
                    <a:pt x="7608" y="10304"/>
                    <a:pt x="7608" y="10438"/>
                  </a:cubicBezTo>
                  <a:lnTo>
                    <a:pt x="7608" y="12156"/>
                  </a:lnTo>
                  <a:lnTo>
                    <a:pt x="2419" y="12156"/>
                  </a:lnTo>
                  <a:lnTo>
                    <a:pt x="2419" y="4119"/>
                  </a:lnTo>
                  <a:lnTo>
                    <a:pt x="7608" y="4119"/>
                  </a:lnTo>
                  <a:lnTo>
                    <a:pt x="7608" y="9318"/>
                  </a:lnTo>
                  <a:cubicBezTo>
                    <a:pt x="7608" y="9450"/>
                    <a:pt x="7714" y="9559"/>
                    <a:pt x="7849" y="9559"/>
                  </a:cubicBezTo>
                  <a:cubicBezTo>
                    <a:pt x="7981" y="9559"/>
                    <a:pt x="8090" y="9450"/>
                    <a:pt x="8090" y="9318"/>
                  </a:cubicBezTo>
                  <a:lnTo>
                    <a:pt x="8090" y="4119"/>
                  </a:lnTo>
                  <a:close/>
                  <a:moveTo>
                    <a:pt x="512" y="0"/>
                  </a:moveTo>
                  <a:cubicBezTo>
                    <a:pt x="231" y="0"/>
                    <a:pt x="0" y="229"/>
                    <a:pt x="0" y="513"/>
                  </a:cubicBezTo>
                  <a:lnTo>
                    <a:pt x="0" y="3607"/>
                  </a:lnTo>
                  <a:cubicBezTo>
                    <a:pt x="0" y="3890"/>
                    <a:pt x="231" y="4119"/>
                    <a:pt x="512" y="4119"/>
                  </a:cubicBezTo>
                  <a:lnTo>
                    <a:pt x="526" y="4119"/>
                  </a:lnTo>
                  <a:lnTo>
                    <a:pt x="526" y="16224"/>
                  </a:lnTo>
                  <a:cubicBezTo>
                    <a:pt x="526" y="16359"/>
                    <a:pt x="633" y="16467"/>
                    <a:pt x="767" y="16467"/>
                  </a:cubicBezTo>
                  <a:lnTo>
                    <a:pt x="15299" y="16467"/>
                  </a:lnTo>
                  <a:cubicBezTo>
                    <a:pt x="15433" y="16467"/>
                    <a:pt x="15542" y="16359"/>
                    <a:pt x="15542" y="16224"/>
                  </a:cubicBezTo>
                  <a:lnTo>
                    <a:pt x="15542" y="4119"/>
                  </a:lnTo>
                  <a:lnTo>
                    <a:pt x="15554" y="4119"/>
                  </a:lnTo>
                  <a:cubicBezTo>
                    <a:pt x="15836" y="4119"/>
                    <a:pt x="16066" y="3890"/>
                    <a:pt x="16066" y="3607"/>
                  </a:cubicBezTo>
                  <a:lnTo>
                    <a:pt x="16066" y="513"/>
                  </a:lnTo>
                  <a:cubicBezTo>
                    <a:pt x="16066" y="229"/>
                    <a:pt x="15836" y="0"/>
                    <a:pt x="15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0"/>
            <p:cNvSpPr/>
            <p:nvPr/>
          </p:nvSpPr>
          <p:spPr>
            <a:xfrm>
              <a:off x="6429230" y="2785475"/>
              <a:ext cx="339270" cy="70963"/>
            </a:xfrm>
            <a:custGeom>
              <a:avLst/>
              <a:gdLst/>
              <a:ahLst/>
              <a:cxnLst/>
              <a:rect l="l" t="t" r="r" b="b"/>
              <a:pathLst>
                <a:path w="12440" h="2602" extrusionOk="0">
                  <a:moveTo>
                    <a:pt x="995" y="0"/>
                  </a:moveTo>
                  <a:cubicBezTo>
                    <a:pt x="858" y="0"/>
                    <a:pt x="736" y="100"/>
                    <a:pt x="707" y="234"/>
                  </a:cubicBezTo>
                  <a:cubicBezTo>
                    <a:pt x="667" y="425"/>
                    <a:pt x="495" y="564"/>
                    <a:pt x="298" y="564"/>
                  </a:cubicBezTo>
                  <a:cubicBezTo>
                    <a:pt x="219" y="564"/>
                    <a:pt x="147" y="594"/>
                    <a:pt x="91" y="648"/>
                  </a:cubicBezTo>
                  <a:cubicBezTo>
                    <a:pt x="34" y="702"/>
                    <a:pt x="1" y="780"/>
                    <a:pt x="1" y="859"/>
                  </a:cubicBezTo>
                  <a:lnTo>
                    <a:pt x="1" y="1745"/>
                  </a:lnTo>
                  <a:cubicBezTo>
                    <a:pt x="1" y="1823"/>
                    <a:pt x="34" y="1900"/>
                    <a:pt x="91" y="1955"/>
                  </a:cubicBezTo>
                  <a:cubicBezTo>
                    <a:pt x="147" y="2010"/>
                    <a:pt x="219" y="2040"/>
                    <a:pt x="299" y="2040"/>
                  </a:cubicBezTo>
                  <a:cubicBezTo>
                    <a:pt x="495" y="2040"/>
                    <a:pt x="667" y="2178"/>
                    <a:pt x="707" y="2370"/>
                  </a:cubicBezTo>
                  <a:cubicBezTo>
                    <a:pt x="736" y="2504"/>
                    <a:pt x="856" y="2602"/>
                    <a:pt x="995" y="2602"/>
                  </a:cubicBezTo>
                  <a:lnTo>
                    <a:pt x="11445" y="2602"/>
                  </a:lnTo>
                  <a:cubicBezTo>
                    <a:pt x="11584" y="2602"/>
                    <a:pt x="11706" y="2504"/>
                    <a:pt x="11734" y="2368"/>
                  </a:cubicBezTo>
                  <a:cubicBezTo>
                    <a:pt x="11775" y="2178"/>
                    <a:pt x="11945" y="2040"/>
                    <a:pt x="12143" y="2040"/>
                  </a:cubicBezTo>
                  <a:cubicBezTo>
                    <a:pt x="12221" y="2040"/>
                    <a:pt x="12295" y="2010"/>
                    <a:pt x="12350" y="1955"/>
                  </a:cubicBezTo>
                  <a:cubicBezTo>
                    <a:pt x="12406" y="1900"/>
                    <a:pt x="12439" y="1823"/>
                    <a:pt x="12439" y="1745"/>
                  </a:cubicBezTo>
                  <a:lnTo>
                    <a:pt x="12439" y="859"/>
                  </a:lnTo>
                  <a:cubicBezTo>
                    <a:pt x="12439" y="780"/>
                    <a:pt x="12406" y="704"/>
                    <a:pt x="12350" y="648"/>
                  </a:cubicBezTo>
                  <a:cubicBezTo>
                    <a:pt x="12295" y="594"/>
                    <a:pt x="12221" y="564"/>
                    <a:pt x="12143" y="564"/>
                  </a:cubicBezTo>
                  <a:cubicBezTo>
                    <a:pt x="11947" y="564"/>
                    <a:pt x="11775" y="425"/>
                    <a:pt x="11733" y="234"/>
                  </a:cubicBezTo>
                  <a:cubicBezTo>
                    <a:pt x="11704" y="100"/>
                    <a:pt x="11584" y="0"/>
                    <a:pt x="11445" y="0"/>
                  </a:cubicBezTo>
                  <a:lnTo>
                    <a:pt x="9235" y="0"/>
                  </a:lnTo>
                  <a:cubicBezTo>
                    <a:pt x="9103" y="0"/>
                    <a:pt x="8994" y="109"/>
                    <a:pt x="8994" y="243"/>
                  </a:cubicBezTo>
                  <a:cubicBezTo>
                    <a:pt x="8994" y="375"/>
                    <a:pt x="9103" y="484"/>
                    <a:pt x="9235" y="484"/>
                  </a:cubicBezTo>
                  <a:lnTo>
                    <a:pt x="11306" y="484"/>
                  </a:lnTo>
                  <a:cubicBezTo>
                    <a:pt x="11419" y="759"/>
                    <a:pt x="11665" y="964"/>
                    <a:pt x="11956" y="1028"/>
                  </a:cubicBezTo>
                  <a:lnTo>
                    <a:pt x="11956" y="1576"/>
                  </a:lnTo>
                  <a:cubicBezTo>
                    <a:pt x="11665" y="1638"/>
                    <a:pt x="11419" y="1843"/>
                    <a:pt x="11306" y="2120"/>
                  </a:cubicBezTo>
                  <a:lnTo>
                    <a:pt x="1134" y="2120"/>
                  </a:lnTo>
                  <a:cubicBezTo>
                    <a:pt x="1021" y="1843"/>
                    <a:pt x="775" y="1639"/>
                    <a:pt x="484" y="1576"/>
                  </a:cubicBezTo>
                  <a:lnTo>
                    <a:pt x="484" y="1028"/>
                  </a:lnTo>
                  <a:cubicBezTo>
                    <a:pt x="775" y="964"/>
                    <a:pt x="1021" y="761"/>
                    <a:pt x="1134" y="484"/>
                  </a:cubicBezTo>
                  <a:lnTo>
                    <a:pt x="8111" y="484"/>
                  </a:lnTo>
                  <a:cubicBezTo>
                    <a:pt x="8245" y="484"/>
                    <a:pt x="8352" y="375"/>
                    <a:pt x="8352" y="243"/>
                  </a:cubicBezTo>
                  <a:cubicBezTo>
                    <a:pt x="8352" y="109"/>
                    <a:pt x="8245" y="0"/>
                    <a:pt x="8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0"/>
            <p:cNvSpPr/>
            <p:nvPr/>
          </p:nvSpPr>
          <p:spPr>
            <a:xfrm>
              <a:off x="6611274" y="2888293"/>
              <a:ext cx="167862" cy="178499"/>
            </a:xfrm>
            <a:custGeom>
              <a:avLst/>
              <a:gdLst/>
              <a:ahLst/>
              <a:cxnLst/>
              <a:rect l="l" t="t" r="r" b="b"/>
              <a:pathLst>
                <a:path w="6155" h="6545" extrusionOk="0">
                  <a:moveTo>
                    <a:pt x="5656" y="483"/>
                  </a:moveTo>
                  <a:cubicBezTo>
                    <a:pt x="5665" y="483"/>
                    <a:pt x="5671" y="490"/>
                    <a:pt x="5671" y="499"/>
                  </a:cubicBezTo>
                  <a:lnTo>
                    <a:pt x="5671" y="6046"/>
                  </a:lnTo>
                  <a:cubicBezTo>
                    <a:pt x="5671" y="6055"/>
                    <a:pt x="5663" y="6061"/>
                    <a:pt x="5656" y="6061"/>
                  </a:cubicBezTo>
                  <a:lnTo>
                    <a:pt x="499" y="6061"/>
                  </a:lnTo>
                  <a:cubicBezTo>
                    <a:pt x="490" y="6061"/>
                    <a:pt x="483" y="6055"/>
                    <a:pt x="483" y="6046"/>
                  </a:cubicBezTo>
                  <a:lnTo>
                    <a:pt x="483" y="499"/>
                  </a:lnTo>
                  <a:cubicBezTo>
                    <a:pt x="483" y="490"/>
                    <a:pt x="490" y="483"/>
                    <a:pt x="499" y="483"/>
                  </a:cubicBezTo>
                  <a:close/>
                  <a:moveTo>
                    <a:pt x="499" y="1"/>
                  </a:moveTo>
                  <a:cubicBezTo>
                    <a:pt x="224" y="1"/>
                    <a:pt x="1" y="224"/>
                    <a:pt x="1" y="499"/>
                  </a:cubicBezTo>
                  <a:lnTo>
                    <a:pt x="1" y="6046"/>
                  </a:lnTo>
                  <a:cubicBezTo>
                    <a:pt x="1" y="6320"/>
                    <a:pt x="224" y="6545"/>
                    <a:pt x="499" y="6545"/>
                  </a:cubicBezTo>
                  <a:lnTo>
                    <a:pt x="5656" y="6545"/>
                  </a:lnTo>
                  <a:cubicBezTo>
                    <a:pt x="5930" y="6545"/>
                    <a:pt x="6154" y="6320"/>
                    <a:pt x="6154" y="6046"/>
                  </a:cubicBezTo>
                  <a:lnTo>
                    <a:pt x="6154" y="499"/>
                  </a:lnTo>
                  <a:cubicBezTo>
                    <a:pt x="6154" y="224"/>
                    <a:pt x="5930" y="1"/>
                    <a:pt x="5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0"/>
            <p:cNvSpPr/>
            <p:nvPr/>
          </p:nvSpPr>
          <p:spPr>
            <a:xfrm>
              <a:off x="6706264" y="2925002"/>
              <a:ext cx="22500" cy="23918"/>
            </a:xfrm>
            <a:custGeom>
              <a:avLst/>
              <a:gdLst/>
              <a:ahLst/>
              <a:cxnLst/>
              <a:rect l="l" t="t" r="r" b="b"/>
              <a:pathLst>
                <a:path w="825" h="877" extrusionOk="0">
                  <a:moveTo>
                    <a:pt x="550" y="1"/>
                  </a:moveTo>
                  <a:cubicBezTo>
                    <a:pt x="475" y="1"/>
                    <a:pt x="400" y="37"/>
                    <a:pt x="353" y="104"/>
                  </a:cubicBezTo>
                  <a:lnTo>
                    <a:pt x="77" y="497"/>
                  </a:lnTo>
                  <a:cubicBezTo>
                    <a:pt x="1" y="606"/>
                    <a:pt x="28" y="756"/>
                    <a:pt x="136" y="833"/>
                  </a:cubicBezTo>
                  <a:cubicBezTo>
                    <a:pt x="178" y="863"/>
                    <a:pt x="227" y="877"/>
                    <a:pt x="275" y="877"/>
                  </a:cubicBezTo>
                  <a:cubicBezTo>
                    <a:pt x="352" y="877"/>
                    <a:pt x="425" y="841"/>
                    <a:pt x="472" y="774"/>
                  </a:cubicBezTo>
                  <a:lnTo>
                    <a:pt x="748" y="381"/>
                  </a:lnTo>
                  <a:cubicBezTo>
                    <a:pt x="825" y="273"/>
                    <a:pt x="799" y="120"/>
                    <a:pt x="689" y="45"/>
                  </a:cubicBezTo>
                  <a:cubicBezTo>
                    <a:pt x="647" y="15"/>
                    <a:pt x="598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0"/>
            <p:cNvSpPr/>
            <p:nvPr/>
          </p:nvSpPr>
          <p:spPr>
            <a:xfrm>
              <a:off x="6719300" y="2925792"/>
              <a:ext cx="32891" cy="38700"/>
            </a:xfrm>
            <a:custGeom>
              <a:avLst/>
              <a:gdLst/>
              <a:ahLst/>
              <a:cxnLst/>
              <a:rect l="l" t="t" r="r" b="b"/>
              <a:pathLst>
                <a:path w="1206" h="1419" extrusionOk="0">
                  <a:moveTo>
                    <a:pt x="932" y="0"/>
                  </a:moveTo>
                  <a:cubicBezTo>
                    <a:pt x="856" y="0"/>
                    <a:pt x="781" y="36"/>
                    <a:pt x="734" y="104"/>
                  </a:cubicBezTo>
                  <a:lnTo>
                    <a:pt x="77" y="1039"/>
                  </a:lnTo>
                  <a:cubicBezTo>
                    <a:pt x="0" y="1147"/>
                    <a:pt x="27" y="1298"/>
                    <a:pt x="136" y="1375"/>
                  </a:cubicBezTo>
                  <a:cubicBezTo>
                    <a:pt x="178" y="1405"/>
                    <a:pt x="226" y="1419"/>
                    <a:pt x="274" y="1419"/>
                  </a:cubicBezTo>
                  <a:cubicBezTo>
                    <a:pt x="351" y="1419"/>
                    <a:pt x="425" y="1382"/>
                    <a:pt x="473" y="1316"/>
                  </a:cubicBezTo>
                  <a:lnTo>
                    <a:pt x="1128" y="381"/>
                  </a:lnTo>
                  <a:cubicBezTo>
                    <a:pt x="1205" y="271"/>
                    <a:pt x="1178" y="120"/>
                    <a:pt x="1070" y="43"/>
                  </a:cubicBezTo>
                  <a:cubicBezTo>
                    <a:pt x="1028" y="14"/>
                    <a:pt x="980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0"/>
            <p:cNvSpPr/>
            <p:nvPr/>
          </p:nvSpPr>
          <p:spPr>
            <a:xfrm>
              <a:off x="6454866" y="2888293"/>
              <a:ext cx="123244" cy="196853"/>
            </a:xfrm>
            <a:custGeom>
              <a:avLst/>
              <a:gdLst/>
              <a:ahLst/>
              <a:cxnLst/>
              <a:rect l="l" t="t" r="r" b="b"/>
              <a:pathLst>
                <a:path w="4519" h="7218" extrusionOk="0">
                  <a:moveTo>
                    <a:pt x="1348" y="483"/>
                  </a:moveTo>
                  <a:lnTo>
                    <a:pt x="1348" y="1347"/>
                  </a:lnTo>
                  <a:lnTo>
                    <a:pt x="483" y="1347"/>
                  </a:lnTo>
                  <a:lnTo>
                    <a:pt x="483" y="564"/>
                  </a:lnTo>
                  <a:cubicBezTo>
                    <a:pt x="483" y="519"/>
                    <a:pt x="519" y="483"/>
                    <a:pt x="564" y="483"/>
                  </a:cubicBezTo>
                  <a:close/>
                  <a:moveTo>
                    <a:pt x="2690" y="483"/>
                  </a:moveTo>
                  <a:lnTo>
                    <a:pt x="2690" y="1347"/>
                  </a:lnTo>
                  <a:lnTo>
                    <a:pt x="1831" y="1347"/>
                  </a:lnTo>
                  <a:lnTo>
                    <a:pt x="1831" y="483"/>
                  </a:lnTo>
                  <a:close/>
                  <a:moveTo>
                    <a:pt x="3955" y="483"/>
                  </a:moveTo>
                  <a:cubicBezTo>
                    <a:pt x="4000" y="483"/>
                    <a:pt x="4037" y="519"/>
                    <a:pt x="4037" y="564"/>
                  </a:cubicBezTo>
                  <a:lnTo>
                    <a:pt x="4037" y="1347"/>
                  </a:lnTo>
                  <a:lnTo>
                    <a:pt x="3178" y="1347"/>
                  </a:lnTo>
                  <a:lnTo>
                    <a:pt x="3178" y="483"/>
                  </a:lnTo>
                  <a:close/>
                  <a:moveTo>
                    <a:pt x="1348" y="1829"/>
                  </a:moveTo>
                  <a:lnTo>
                    <a:pt x="1348" y="2694"/>
                  </a:lnTo>
                  <a:lnTo>
                    <a:pt x="483" y="2694"/>
                  </a:lnTo>
                  <a:lnTo>
                    <a:pt x="483" y="1829"/>
                  </a:lnTo>
                  <a:close/>
                  <a:moveTo>
                    <a:pt x="2690" y="1829"/>
                  </a:moveTo>
                  <a:lnTo>
                    <a:pt x="2690" y="2694"/>
                  </a:lnTo>
                  <a:lnTo>
                    <a:pt x="1831" y="2694"/>
                  </a:lnTo>
                  <a:lnTo>
                    <a:pt x="1831" y="1829"/>
                  </a:lnTo>
                  <a:close/>
                  <a:moveTo>
                    <a:pt x="4037" y="1829"/>
                  </a:moveTo>
                  <a:lnTo>
                    <a:pt x="4037" y="2694"/>
                  </a:lnTo>
                  <a:lnTo>
                    <a:pt x="3178" y="2694"/>
                  </a:lnTo>
                  <a:lnTo>
                    <a:pt x="3178" y="1829"/>
                  </a:lnTo>
                  <a:close/>
                  <a:moveTo>
                    <a:pt x="1348" y="3178"/>
                  </a:moveTo>
                  <a:lnTo>
                    <a:pt x="1348" y="4041"/>
                  </a:lnTo>
                  <a:lnTo>
                    <a:pt x="483" y="4041"/>
                  </a:lnTo>
                  <a:lnTo>
                    <a:pt x="483" y="3178"/>
                  </a:lnTo>
                  <a:close/>
                  <a:moveTo>
                    <a:pt x="2690" y="3178"/>
                  </a:moveTo>
                  <a:lnTo>
                    <a:pt x="2690" y="4041"/>
                  </a:lnTo>
                  <a:lnTo>
                    <a:pt x="1831" y="4041"/>
                  </a:lnTo>
                  <a:lnTo>
                    <a:pt x="1831" y="3178"/>
                  </a:lnTo>
                  <a:close/>
                  <a:moveTo>
                    <a:pt x="4037" y="3178"/>
                  </a:moveTo>
                  <a:lnTo>
                    <a:pt x="4037" y="4041"/>
                  </a:lnTo>
                  <a:lnTo>
                    <a:pt x="3178" y="4041"/>
                  </a:lnTo>
                  <a:lnTo>
                    <a:pt x="3178" y="3178"/>
                  </a:lnTo>
                  <a:close/>
                  <a:moveTo>
                    <a:pt x="1348" y="4524"/>
                  </a:moveTo>
                  <a:lnTo>
                    <a:pt x="1348" y="5388"/>
                  </a:lnTo>
                  <a:lnTo>
                    <a:pt x="483" y="5388"/>
                  </a:lnTo>
                  <a:lnTo>
                    <a:pt x="483" y="4524"/>
                  </a:lnTo>
                  <a:close/>
                  <a:moveTo>
                    <a:pt x="2690" y="4524"/>
                  </a:moveTo>
                  <a:lnTo>
                    <a:pt x="2690" y="5388"/>
                  </a:lnTo>
                  <a:lnTo>
                    <a:pt x="1831" y="5388"/>
                  </a:lnTo>
                  <a:lnTo>
                    <a:pt x="1831" y="4524"/>
                  </a:lnTo>
                  <a:close/>
                  <a:moveTo>
                    <a:pt x="4037" y="4524"/>
                  </a:moveTo>
                  <a:lnTo>
                    <a:pt x="4037" y="5388"/>
                  </a:lnTo>
                  <a:lnTo>
                    <a:pt x="3178" y="5388"/>
                  </a:lnTo>
                  <a:lnTo>
                    <a:pt x="3178" y="4524"/>
                  </a:lnTo>
                  <a:close/>
                  <a:moveTo>
                    <a:pt x="1348" y="5871"/>
                  </a:moveTo>
                  <a:lnTo>
                    <a:pt x="1348" y="6736"/>
                  </a:lnTo>
                  <a:lnTo>
                    <a:pt x="564" y="6736"/>
                  </a:lnTo>
                  <a:cubicBezTo>
                    <a:pt x="519" y="6736"/>
                    <a:pt x="484" y="6700"/>
                    <a:pt x="484" y="6655"/>
                  </a:cubicBezTo>
                  <a:lnTo>
                    <a:pt x="484" y="5871"/>
                  </a:lnTo>
                  <a:close/>
                  <a:moveTo>
                    <a:pt x="2690" y="5871"/>
                  </a:moveTo>
                  <a:lnTo>
                    <a:pt x="2690" y="6736"/>
                  </a:lnTo>
                  <a:lnTo>
                    <a:pt x="1831" y="6736"/>
                  </a:lnTo>
                  <a:lnTo>
                    <a:pt x="1831" y="5871"/>
                  </a:lnTo>
                  <a:close/>
                  <a:moveTo>
                    <a:pt x="4037" y="5871"/>
                  </a:moveTo>
                  <a:lnTo>
                    <a:pt x="4037" y="6655"/>
                  </a:lnTo>
                  <a:cubicBezTo>
                    <a:pt x="4037" y="6700"/>
                    <a:pt x="4000" y="6736"/>
                    <a:pt x="3957" y="6736"/>
                  </a:cubicBezTo>
                  <a:lnTo>
                    <a:pt x="3178" y="6736"/>
                  </a:lnTo>
                  <a:lnTo>
                    <a:pt x="3178" y="5871"/>
                  </a:lnTo>
                  <a:close/>
                  <a:moveTo>
                    <a:pt x="564" y="1"/>
                  </a:moveTo>
                  <a:cubicBezTo>
                    <a:pt x="254" y="1"/>
                    <a:pt x="1" y="252"/>
                    <a:pt x="1" y="564"/>
                  </a:cubicBezTo>
                  <a:lnTo>
                    <a:pt x="1" y="6655"/>
                  </a:lnTo>
                  <a:cubicBezTo>
                    <a:pt x="1" y="6965"/>
                    <a:pt x="254" y="7218"/>
                    <a:pt x="564" y="7218"/>
                  </a:cubicBezTo>
                  <a:lnTo>
                    <a:pt x="3957" y="7218"/>
                  </a:lnTo>
                  <a:cubicBezTo>
                    <a:pt x="4267" y="7218"/>
                    <a:pt x="4519" y="6965"/>
                    <a:pt x="4519" y="6655"/>
                  </a:cubicBezTo>
                  <a:lnTo>
                    <a:pt x="4519" y="564"/>
                  </a:lnTo>
                  <a:cubicBezTo>
                    <a:pt x="4519" y="252"/>
                    <a:pt x="4267" y="1"/>
                    <a:pt x="3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7" name="Google Shape;3237;p70"/>
          <p:cNvGrpSpPr/>
          <p:nvPr/>
        </p:nvGrpSpPr>
        <p:grpSpPr>
          <a:xfrm>
            <a:off x="5506281" y="2628838"/>
            <a:ext cx="388367" cy="416408"/>
            <a:chOff x="5579801" y="2764885"/>
            <a:chExt cx="418906" cy="449151"/>
          </a:xfrm>
        </p:grpSpPr>
        <p:sp>
          <p:nvSpPr>
            <p:cNvPr id="3238" name="Google Shape;3238;p70"/>
            <p:cNvSpPr/>
            <p:nvPr/>
          </p:nvSpPr>
          <p:spPr>
            <a:xfrm>
              <a:off x="5709618" y="2850002"/>
              <a:ext cx="159299" cy="135490"/>
            </a:xfrm>
            <a:custGeom>
              <a:avLst/>
              <a:gdLst/>
              <a:ahLst/>
              <a:cxnLst/>
              <a:rect l="l" t="t" r="r" b="b"/>
              <a:pathLst>
                <a:path w="5841" h="4968" extrusionOk="0">
                  <a:moveTo>
                    <a:pt x="2920" y="481"/>
                  </a:moveTo>
                  <a:cubicBezTo>
                    <a:pt x="3040" y="481"/>
                    <a:pt x="3138" y="579"/>
                    <a:pt x="3138" y="700"/>
                  </a:cubicBezTo>
                  <a:cubicBezTo>
                    <a:pt x="3138" y="820"/>
                    <a:pt x="3040" y="918"/>
                    <a:pt x="2920" y="918"/>
                  </a:cubicBezTo>
                  <a:cubicBezTo>
                    <a:pt x="2799" y="918"/>
                    <a:pt x="2702" y="820"/>
                    <a:pt x="2702" y="700"/>
                  </a:cubicBezTo>
                  <a:cubicBezTo>
                    <a:pt x="2702" y="579"/>
                    <a:pt x="2799" y="481"/>
                    <a:pt x="2920" y="481"/>
                  </a:cubicBezTo>
                  <a:close/>
                  <a:moveTo>
                    <a:pt x="5190" y="2203"/>
                  </a:moveTo>
                  <a:cubicBezTo>
                    <a:pt x="5283" y="2203"/>
                    <a:pt x="5359" y="2280"/>
                    <a:pt x="5359" y="2373"/>
                  </a:cubicBezTo>
                  <a:lnTo>
                    <a:pt x="5359" y="4318"/>
                  </a:lnTo>
                  <a:cubicBezTo>
                    <a:pt x="5359" y="4410"/>
                    <a:pt x="5283" y="4487"/>
                    <a:pt x="5190" y="4487"/>
                  </a:cubicBezTo>
                  <a:lnTo>
                    <a:pt x="650" y="4487"/>
                  </a:lnTo>
                  <a:cubicBezTo>
                    <a:pt x="556" y="4487"/>
                    <a:pt x="481" y="4410"/>
                    <a:pt x="481" y="4318"/>
                  </a:cubicBezTo>
                  <a:lnTo>
                    <a:pt x="481" y="2373"/>
                  </a:lnTo>
                  <a:cubicBezTo>
                    <a:pt x="481" y="2280"/>
                    <a:pt x="556" y="2203"/>
                    <a:pt x="650" y="2203"/>
                  </a:cubicBezTo>
                  <a:close/>
                  <a:moveTo>
                    <a:pt x="2920" y="1"/>
                  </a:moveTo>
                  <a:cubicBezTo>
                    <a:pt x="2534" y="1"/>
                    <a:pt x="2221" y="314"/>
                    <a:pt x="2221" y="700"/>
                  </a:cubicBezTo>
                  <a:cubicBezTo>
                    <a:pt x="2221" y="1001"/>
                    <a:pt x="2412" y="1259"/>
                    <a:pt x="2680" y="1357"/>
                  </a:cubicBezTo>
                  <a:lnTo>
                    <a:pt x="2680" y="1723"/>
                  </a:lnTo>
                  <a:lnTo>
                    <a:pt x="650" y="1723"/>
                  </a:lnTo>
                  <a:cubicBezTo>
                    <a:pt x="291" y="1723"/>
                    <a:pt x="1" y="2015"/>
                    <a:pt x="1" y="2373"/>
                  </a:cubicBezTo>
                  <a:lnTo>
                    <a:pt x="1" y="4318"/>
                  </a:lnTo>
                  <a:cubicBezTo>
                    <a:pt x="1" y="4675"/>
                    <a:pt x="291" y="4967"/>
                    <a:pt x="650" y="4967"/>
                  </a:cubicBezTo>
                  <a:lnTo>
                    <a:pt x="5190" y="4967"/>
                  </a:lnTo>
                  <a:cubicBezTo>
                    <a:pt x="5549" y="4967"/>
                    <a:pt x="5841" y="4675"/>
                    <a:pt x="5841" y="4318"/>
                  </a:cubicBezTo>
                  <a:lnTo>
                    <a:pt x="5841" y="2373"/>
                  </a:lnTo>
                  <a:cubicBezTo>
                    <a:pt x="5841" y="2015"/>
                    <a:pt x="5549" y="1723"/>
                    <a:pt x="5190" y="1723"/>
                  </a:cubicBezTo>
                  <a:lnTo>
                    <a:pt x="3161" y="1723"/>
                  </a:lnTo>
                  <a:lnTo>
                    <a:pt x="3161" y="1357"/>
                  </a:lnTo>
                  <a:cubicBezTo>
                    <a:pt x="3428" y="1259"/>
                    <a:pt x="3620" y="1001"/>
                    <a:pt x="3620" y="700"/>
                  </a:cubicBezTo>
                  <a:cubicBezTo>
                    <a:pt x="3620" y="314"/>
                    <a:pt x="330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0"/>
            <p:cNvSpPr/>
            <p:nvPr/>
          </p:nvSpPr>
          <p:spPr>
            <a:xfrm>
              <a:off x="5812490" y="3132136"/>
              <a:ext cx="13173" cy="23891"/>
            </a:xfrm>
            <a:custGeom>
              <a:avLst/>
              <a:gdLst/>
              <a:ahLst/>
              <a:cxnLst/>
              <a:rect l="l" t="t" r="r" b="b"/>
              <a:pathLst>
                <a:path w="483" h="876" extrusionOk="0">
                  <a:moveTo>
                    <a:pt x="242" y="0"/>
                  </a:moveTo>
                  <a:cubicBezTo>
                    <a:pt x="109" y="0"/>
                    <a:pt x="1" y="107"/>
                    <a:pt x="1" y="240"/>
                  </a:cubicBezTo>
                  <a:lnTo>
                    <a:pt x="1" y="634"/>
                  </a:lnTo>
                  <a:cubicBezTo>
                    <a:pt x="1" y="767"/>
                    <a:pt x="109" y="875"/>
                    <a:pt x="242" y="875"/>
                  </a:cubicBezTo>
                  <a:cubicBezTo>
                    <a:pt x="374" y="875"/>
                    <a:pt x="483" y="767"/>
                    <a:pt x="483" y="634"/>
                  </a:cubicBezTo>
                  <a:lnTo>
                    <a:pt x="483" y="240"/>
                  </a:lnTo>
                  <a:cubicBezTo>
                    <a:pt x="483" y="107"/>
                    <a:pt x="374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0"/>
            <p:cNvSpPr/>
            <p:nvPr/>
          </p:nvSpPr>
          <p:spPr>
            <a:xfrm>
              <a:off x="5579801" y="2764885"/>
              <a:ext cx="418906" cy="449151"/>
            </a:xfrm>
            <a:custGeom>
              <a:avLst/>
              <a:gdLst/>
              <a:ahLst/>
              <a:cxnLst/>
              <a:rect l="l" t="t" r="r" b="b"/>
              <a:pathLst>
                <a:path w="15360" h="16469" extrusionOk="0">
                  <a:moveTo>
                    <a:pt x="3037" y="6278"/>
                  </a:moveTo>
                  <a:cubicBezTo>
                    <a:pt x="3055" y="6278"/>
                    <a:pt x="3075" y="6278"/>
                    <a:pt x="3094" y="6279"/>
                  </a:cubicBezTo>
                  <a:cubicBezTo>
                    <a:pt x="3531" y="6306"/>
                    <a:pt x="3888" y="6672"/>
                    <a:pt x="3908" y="7111"/>
                  </a:cubicBezTo>
                  <a:cubicBezTo>
                    <a:pt x="3914" y="7243"/>
                    <a:pt x="3890" y="7371"/>
                    <a:pt x="3839" y="7492"/>
                  </a:cubicBezTo>
                  <a:cubicBezTo>
                    <a:pt x="3703" y="7808"/>
                    <a:pt x="3732" y="8165"/>
                    <a:pt x="3915" y="8447"/>
                  </a:cubicBezTo>
                  <a:cubicBezTo>
                    <a:pt x="4027" y="8617"/>
                    <a:pt x="4086" y="8814"/>
                    <a:pt x="4086" y="9018"/>
                  </a:cubicBezTo>
                  <a:cubicBezTo>
                    <a:pt x="4086" y="9134"/>
                    <a:pt x="4066" y="9248"/>
                    <a:pt x="4030" y="9357"/>
                  </a:cubicBezTo>
                  <a:cubicBezTo>
                    <a:pt x="3921" y="9673"/>
                    <a:pt x="3979" y="10017"/>
                    <a:pt x="4182" y="10277"/>
                  </a:cubicBezTo>
                  <a:cubicBezTo>
                    <a:pt x="4384" y="10535"/>
                    <a:pt x="4489" y="10844"/>
                    <a:pt x="4489" y="11172"/>
                  </a:cubicBezTo>
                  <a:cubicBezTo>
                    <a:pt x="4489" y="11561"/>
                    <a:pt x="4339" y="11927"/>
                    <a:pt x="4063" y="12201"/>
                  </a:cubicBezTo>
                  <a:cubicBezTo>
                    <a:pt x="3846" y="12416"/>
                    <a:pt x="3573" y="12556"/>
                    <a:pt x="3277" y="12605"/>
                  </a:cubicBezTo>
                  <a:lnTo>
                    <a:pt x="3277" y="11692"/>
                  </a:lnTo>
                  <a:lnTo>
                    <a:pt x="3893" y="11151"/>
                  </a:lnTo>
                  <a:cubicBezTo>
                    <a:pt x="3992" y="11064"/>
                    <a:pt x="4003" y="10911"/>
                    <a:pt x="3915" y="10812"/>
                  </a:cubicBezTo>
                  <a:cubicBezTo>
                    <a:pt x="3868" y="10757"/>
                    <a:pt x="3802" y="10730"/>
                    <a:pt x="3735" y="10730"/>
                  </a:cubicBezTo>
                  <a:cubicBezTo>
                    <a:pt x="3678" y="10730"/>
                    <a:pt x="3621" y="10749"/>
                    <a:pt x="3575" y="10789"/>
                  </a:cubicBezTo>
                  <a:lnTo>
                    <a:pt x="3277" y="11051"/>
                  </a:lnTo>
                  <a:lnTo>
                    <a:pt x="3277" y="9684"/>
                  </a:lnTo>
                  <a:lnTo>
                    <a:pt x="3664" y="9343"/>
                  </a:lnTo>
                  <a:cubicBezTo>
                    <a:pt x="3765" y="9256"/>
                    <a:pt x="3774" y="9104"/>
                    <a:pt x="3686" y="9004"/>
                  </a:cubicBezTo>
                  <a:cubicBezTo>
                    <a:pt x="3639" y="8950"/>
                    <a:pt x="3573" y="8922"/>
                    <a:pt x="3506" y="8922"/>
                  </a:cubicBezTo>
                  <a:cubicBezTo>
                    <a:pt x="3450" y="8922"/>
                    <a:pt x="3393" y="8942"/>
                    <a:pt x="3347" y="8982"/>
                  </a:cubicBezTo>
                  <a:lnTo>
                    <a:pt x="3277" y="9043"/>
                  </a:lnTo>
                  <a:lnTo>
                    <a:pt x="3277" y="7847"/>
                  </a:lnTo>
                  <a:cubicBezTo>
                    <a:pt x="3277" y="7715"/>
                    <a:pt x="3170" y="7608"/>
                    <a:pt x="3037" y="7608"/>
                  </a:cubicBezTo>
                  <a:cubicBezTo>
                    <a:pt x="2905" y="7608"/>
                    <a:pt x="2796" y="7715"/>
                    <a:pt x="2796" y="7847"/>
                  </a:cubicBezTo>
                  <a:lnTo>
                    <a:pt x="2796" y="9043"/>
                  </a:lnTo>
                  <a:lnTo>
                    <a:pt x="2727" y="8982"/>
                  </a:lnTo>
                  <a:cubicBezTo>
                    <a:pt x="2681" y="8942"/>
                    <a:pt x="2625" y="8922"/>
                    <a:pt x="2568" y="8922"/>
                  </a:cubicBezTo>
                  <a:cubicBezTo>
                    <a:pt x="2501" y="8922"/>
                    <a:pt x="2435" y="8950"/>
                    <a:pt x="2386" y="9004"/>
                  </a:cubicBezTo>
                  <a:cubicBezTo>
                    <a:pt x="2299" y="9104"/>
                    <a:pt x="2310" y="9256"/>
                    <a:pt x="2409" y="9343"/>
                  </a:cubicBezTo>
                  <a:lnTo>
                    <a:pt x="2796" y="9684"/>
                  </a:lnTo>
                  <a:lnTo>
                    <a:pt x="2796" y="11051"/>
                  </a:lnTo>
                  <a:lnTo>
                    <a:pt x="2498" y="10789"/>
                  </a:lnTo>
                  <a:cubicBezTo>
                    <a:pt x="2452" y="10749"/>
                    <a:pt x="2396" y="10730"/>
                    <a:pt x="2339" y="10730"/>
                  </a:cubicBezTo>
                  <a:cubicBezTo>
                    <a:pt x="2273" y="10730"/>
                    <a:pt x="2206" y="10757"/>
                    <a:pt x="2159" y="10812"/>
                  </a:cubicBezTo>
                  <a:cubicBezTo>
                    <a:pt x="2072" y="10911"/>
                    <a:pt x="2081" y="11064"/>
                    <a:pt x="2180" y="11151"/>
                  </a:cubicBezTo>
                  <a:lnTo>
                    <a:pt x="2796" y="11692"/>
                  </a:lnTo>
                  <a:lnTo>
                    <a:pt x="2796" y="12605"/>
                  </a:lnTo>
                  <a:cubicBezTo>
                    <a:pt x="2132" y="12490"/>
                    <a:pt x="1608" y="11913"/>
                    <a:pt x="1585" y="11223"/>
                  </a:cubicBezTo>
                  <a:cubicBezTo>
                    <a:pt x="1573" y="10880"/>
                    <a:pt x="1677" y="10556"/>
                    <a:pt x="1885" y="10286"/>
                  </a:cubicBezTo>
                  <a:cubicBezTo>
                    <a:pt x="2094" y="10015"/>
                    <a:pt x="2154" y="9670"/>
                    <a:pt x="2047" y="9364"/>
                  </a:cubicBezTo>
                  <a:cubicBezTo>
                    <a:pt x="2008" y="9253"/>
                    <a:pt x="1989" y="9137"/>
                    <a:pt x="1989" y="9018"/>
                  </a:cubicBezTo>
                  <a:cubicBezTo>
                    <a:pt x="1989" y="8814"/>
                    <a:pt x="2047" y="8617"/>
                    <a:pt x="2157" y="8447"/>
                  </a:cubicBezTo>
                  <a:cubicBezTo>
                    <a:pt x="2341" y="8167"/>
                    <a:pt x="2370" y="7808"/>
                    <a:pt x="2234" y="7489"/>
                  </a:cubicBezTo>
                  <a:cubicBezTo>
                    <a:pt x="2189" y="7382"/>
                    <a:pt x="2165" y="7267"/>
                    <a:pt x="2165" y="7148"/>
                  </a:cubicBezTo>
                  <a:cubicBezTo>
                    <a:pt x="2165" y="6906"/>
                    <a:pt x="2263" y="6680"/>
                    <a:pt x="2441" y="6513"/>
                  </a:cubicBezTo>
                  <a:cubicBezTo>
                    <a:pt x="2603" y="6361"/>
                    <a:pt x="2814" y="6278"/>
                    <a:pt x="3037" y="6278"/>
                  </a:cubicBezTo>
                  <a:close/>
                  <a:moveTo>
                    <a:pt x="12312" y="6278"/>
                  </a:moveTo>
                  <a:cubicBezTo>
                    <a:pt x="12332" y="6278"/>
                    <a:pt x="12351" y="6278"/>
                    <a:pt x="12371" y="6279"/>
                  </a:cubicBezTo>
                  <a:cubicBezTo>
                    <a:pt x="12808" y="6308"/>
                    <a:pt x="13165" y="6672"/>
                    <a:pt x="13184" y="7111"/>
                  </a:cubicBezTo>
                  <a:cubicBezTo>
                    <a:pt x="13189" y="7243"/>
                    <a:pt x="13166" y="7371"/>
                    <a:pt x="13114" y="7492"/>
                  </a:cubicBezTo>
                  <a:cubicBezTo>
                    <a:pt x="12979" y="7808"/>
                    <a:pt x="13008" y="8165"/>
                    <a:pt x="13192" y="8447"/>
                  </a:cubicBezTo>
                  <a:cubicBezTo>
                    <a:pt x="13302" y="8617"/>
                    <a:pt x="13361" y="8814"/>
                    <a:pt x="13361" y="9018"/>
                  </a:cubicBezTo>
                  <a:cubicBezTo>
                    <a:pt x="13361" y="9134"/>
                    <a:pt x="13343" y="9248"/>
                    <a:pt x="13305" y="9357"/>
                  </a:cubicBezTo>
                  <a:cubicBezTo>
                    <a:pt x="13198" y="9673"/>
                    <a:pt x="13255" y="10017"/>
                    <a:pt x="13459" y="10277"/>
                  </a:cubicBezTo>
                  <a:cubicBezTo>
                    <a:pt x="13660" y="10535"/>
                    <a:pt x="13766" y="10844"/>
                    <a:pt x="13766" y="11172"/>
                  </a:cubicBezTo>
                  <a:cubicBezTo>
                    <a:pt x="13766" y="11561"/>
                    <a:pt x="13615" y="11927"/>
                    <a:pt x="13340" y="12201"/>
                  </a:cubicBezTo>
                  <a:cubicBezTo>
                    <a:pt x="13123" y="12418"/>
                    <a:pt x="12850" y="12556"/>
                    <a:pt x="12553" y="12605"/>
                  </a:cubicBezTo>
                  <a:lnTo>
                    <a:pt x="12553" y="11692"/>
                  </a:lnTo>
                  <a:lnTo>
                    <a:pt x="13169" y="11151"/>
                  </a:lnTo>
                  <a:cubicBezTo>
                    <a:pt x="13269" y="11064"/>
                    <a:pt x="13279" y="10911"/>
                    <a:pt x="13192" y="10812"/>
                  </a:cubicBezTo>
                  <a:cubicBezTo>
                    <a:pt x="13144" y="10757"/>
                    <a:pt x="13077" y="10730"/>
                    <a:pt x="13011" y="10730"/>
                  </a:cubicBezTo>
                  <a:cubicBezTo>
                    <a:pt x="12954" y="10730"/>
                    <a:pt x="12898" y="10749"/>
                    <a:pt x="12851" y="10789"/>
                  </a:cubicBezTo>
                  <a:lnTo>
                    <a:pt x="12553" y="11051"/>
                  </a:lnTo>
                  <a:lnTo>
                    <a:pt x="12553" y="9682"/>
                  </a:lnTo>
                  <a:lnTo>
                    <a:pt x="12940" y="9343"/>
                  </a:lnTo>
                  <a:cubicBezTo>
                    <a:pt x="13041" y="9256"/>
                    <a:pt x="13050" y="9104"/>
                    <a:pt x="12963" y="9004"/>
                  </a:cubicBezTo>
                  <a:cubicBezTo>
                    <a:pt x="12916" y="8950"/>
                    <a:pt x="12849" y="8922"/>
                    <a:pt x="12782" y="8922"/>
                  </a:cubicBezTo>
                  <a:cubicBezTo>
                    <a:pt x="12726" y="8922"/>
                    <a:pt x="12669" y="8942"/>
                    <a:pt x="12622" y="8982"/>
                  </a:cubicBezTo>
                  <a:lnTo>
                    <a:pt x="12553" y="9042"/>
                  </a:lnTo>
                  <a:lnTo>
                    <a:pt x="12553" y="7847"/>
                  </a:lnTo>
                  <a:cubicBezTo>
                    <a:pt x="12553" y="7715"/>
                    <a:pt x="12446" y="7608"/>
                    <a:pt x="12314" y="7608"/>
                  </a:cubicBezTo>
                  <a:cubicBezTo>
                    <a:pt x="12180" y="7608"/>
                    <a:pt x="12073" y="7715"/>
                    <a:pt x="12073" y="7847"/>
                  </a:cubicBezTo>
                  <a:lnTo>
                    <a:pt x="12073" y="9042"/>
                  </a:lnTo>
                  <a:lnTo>
                    <a:pt x="12003" y="8982"/>
                  </a:lnTo>
                  <a:cubicBezTo>
                    <a:pt x="11957" y="8942"/>
                    <a:pt x="11900" y="8922"/>
                    <a:pt x="11844" y="8922"/>
                  </a:cubicBezTo>
                  <a:cubicBezTo>
                    <a:pt x="11777" y="8922"/>
                    <a:pt x="11710" y="8950"/>
                    <a:pt x="11663" y="9004"/>
                  </a:cubicBezTo>
                  <a:cubicBezTo>
                    <a:pt x="11576" y="9104"/>
                    <a:pt x="11586" y="9256"/>
                    <a:pt x="11685" y="9343"/>
                  </a:cubicBezTo>
                  <a:lnTo>
                    <a:pt x="12073" y="9682"/>
                  </a:lnTo>
                  <a:lnTo>
                    <a:pt x="12073" y="11051"/>
                  </a:lnTo>
                  <a:lnTo>
                    <a:pt x="11774" y="10789"/>
                  </a:lnTo>
                  <a:cubicBezTo>
                    <a:pt x="11729" y="10749"/>
                    <a:pt x="11672" y="10730"/>
                    <a:pt x="11616" y="10730"/>
                  </a:cubicBezTo>
                  <a:cubicBezTo>
                    <a:pt x="11549" y="10730"/>
                    <a:pt x="11483" y="10757"/>
                    <a:pt x="11435" y="10812"/>
                  </a:cubicBezTo>
                  <a:cubicBezTo>
                    <a:pt x="11347" y="10911"/>
                    <a:pt x="11357" y="11064"/>
                    <a:pt x="11457" y="11151"/>
                  </a:cubicBezTo>
                  <a:lnTo>
                    <a:pt x="12073" y="11692"/>
                  </a:lnTo>
                  <a:lnTo>
                    <a:pt x="12073" y="12605"/>
                  </a:lnTo>
                  <a:cubicBezTo>
                    <a:pt x="11408" y="12490"/>
                    <a:pt x="10884" y="11913"/>
                    <a:pt x="10860" y="11223"/>
                  </a:cubicBezTo>
                  <a:cubicBezTo>
                    <a:pt x="10849" y="10880"/>
                    <a:pt x="10953" y="10556"/>
                    <a:pt x="11161" y="10286"/>
                  </a:cubicBezTo>
                  <a:cubicBezTo>
                    <a:pt x="11371" y="10015"/>
                    <a:pt x="11431" y="9670"/>
                    <a:pt x="11324" y="9364"/>
                  </a:cubicBezTo>
                  <a:cubicBezTo>
                    <a:pt x="11285" y="9253"/>
                    <a:pt x="11265" y="9137"/>
                    <a:pt x="11265" y="9018"/>
                  </a:cubicBezTo>
                  <a:cubicBezTo>
                    <a:pt x="11265" y="8814"/>
                    <a:pt x="11324" y="8617"/>
                    <a:pt x="11434" y="8447"/>
                  </a:cubicBezTo>
                  <a:cubicBezTo>
                    <a:pt x="11618" y="8167"/>
                    <a:pt x="11646" y="7808"/>
                    <a:pt x="11511" y="7489"/>
                  </a:cubicBezTo>
                  <a:cubicBezTo>
                    <a:pt x="11464" y="7382"/>
                    <a:pt x="11441" y="7267"/>
                    <a:pt x="11441" y="7148"/>
                  </a:cubicBezTo>
                  <a:cubicBezTo>
                    <a:pt x="11441" y="6906"/>
                    <a:pt x="11539" y="6680"/>
                    <a:pt x="11717" y="6513"/>
                  </a:cubicBezTo>
                  <a:cubicBezTo>
                    <a:pt x="11880" y="6361"/>
                    <a:pt x="12091" y="6278"/>
                    <a:pt x="12312" y="6278"/>
                  </a:cubicBezTo>
                  <a:close/>
                  <a:moveTo>
                    <a:pt x="7680" y="11044"/>
                  </a:moveTo>
                  <a:cubicBezTo>
                    <a:pt x="8561" y="11044"/>
                    <a:pt x="9278" y="11761"/>
                    <a:pt x="9278" y="12641"/>
                  </a:cubicBezTo>
                  <a:lnTo>
                    <a:pt x="9278" y="15959"/>
                  </a:lnTo>
                  <a:lnTo>
                    <a:pt x="6083" y="15959"/>
                  </a:lnTo>
                  <a:lnTo>
                    <a:pt x="6083" y="12641"/>
                  </a:lnTo>
                  <a:cubicBezTo>
                    <a:pt x="6083" y="11761"/>
                    <a:pt x="6800" y="11044"/>
                    <a:pt x="7680" y="11044"/>
                  </a:cubicBezTo>
                  <a:close/>
                  <a:moveTo>
                    <a:pt x="1918" y="13742"/>
                  </a:moveTo>
                  <a:cubicBezTo>
                    <a:pt x="2139" y="13742"/>
                    <a:pt x="2283" y="13858"/>
                    <a:pt x="2344" y="14084"/>
                  </a:cubicBezTo>
                  <a:cubicBezTo>
                    <a:pt x="2379" y="14218"/>
                    <a:pt x="2490" y="14317"/>
                    <a:pt x="2626" y="14340"/>
                  </a:cubicBezTo>
                  <a:cubicBezTo>
                    <a:pt x="2871" y="14379"/>
                    <a:pt x="2954" y="14480"/>
                    <a:pt x="3003" y="14572"/>
                  </a:cubicBezTo>
                  <a:cubicBezTo>
                    <a:pt x="3065" y="14691"/>
                    <a:pt x="3187" y="14761"/>
                    <a:pt x="3314" y="14761"/>
                  </a:cubicBezTo>
                  <a:cubicBezTo>
                    <a:pt x="3353" y="14761"/>
                    <a:pt x="3392" y="14754"/>
                    <a:pt x="3430" y="14741"/>
                  </a:cubicBezTo>
                  <a:cubicBezTo>
                    <a:pt x="3497" y="14716"/>
                    <a:pt x="3568" y="14704"/>
                    <a:pt x="3640" y="14704"/>
                  </a:cubicBezTo>
                  <a:cubicBezTo>
                    <a:pt x="3657" y="14704"/>
                    <a:pt x="3675" y="14705"/>
                    <a:pt x="3692" y="14706"/>
                  </a:cubicBezTo>
                  <a:cubicBezTo>
                    <a:pt x="4009" y="14729"/>
                    <a:pt x="4263" y="14983"/>
                    <a:pt x="4284" y="15301"/>
                  </a:cubicBezTo>
                  <a:cubicBezTo>
                    <a:pt x="4297" y="15480"/>
                    <a:pt x="4236" y="15652"/>
                    <a:pt x="4114" y="15783"/>
                  </a:cubicBezTo>
                  <a:cubicBezTo>
                    <a:pt x="3991" y="15914"/>
                    <a:pt x="3825" y="15986"/>
                    <a:pt x="3644" y="15986"/>
                  </a:cubicBezTo>
                  <a:lnTo>
                    <a:pt x="1144" y="15986"/>
                  </a:lnTo>
                  <a:cubicBezTo>
                    <a:pt x="793" y="15986"/>
                    <a:pt x="499" y="15709"/>
                    <a:pt x="490" y="15369"/>
                  </a:cubicBezTo>
                  <a:cubicBezTo>
                    <a:pt x="485" y="15196"/>
                    <a:pt x="549" y="15033"/>
                    <a:pt x="669" y="14908"/>
                  </a:cubicBezTo>
                  <a:cubicBezTo>
                    <a:pt x="790" y="14786"/>
                    <a:pt x="949" y="14717"/>
                    <a:pt x="1120" y="14717"/>
                  </a:cubicBezTo>
                  <a:lnTo>
                    <a:pt x="1222" y="14721"/>
                  </a:lnTo>
                  <a:cubicBezTo>
                    <a:pt x="1227" y="14721"/>
                    <a:pt x="1231" y="14721"/>
                    <a:pt x="1236" y="14721"/>
                  </a:cubicBezTo>
                  <a:cubicBezTo>
                    <a:pt x="1348" y="14721"/>
                    <a:pt x="1454" y="14669"/>
                    <a:pt x="1520" y="14578"/>
                  </a:cubicBezTo>
                  <a:cubicBezTo>
                    <a:pt x="1590" y="14482"/>
                    <a:pt x="1606" y="14360"/>
                    <a:pt x="1565" y="14250"/>
                  </a:cubicBezTo>
                  <a:cubicBezTo>
                    <a:pt x="1564" y="14245"/>
                    <a:pt x="1562" y="14241"/>
                    <a:pt x="1559" y="14236"/>
                  </a:cubicBezTo>
                  <a:cubicBezTo>
                    <a:pt x="1540" y="14192"/>
                    <a:pt x="1531" y="14146"/>
                    <a:pt x="1531" y="14096"/>
                  </a:cubicBezTo>
                  <a:cubicBezTo>
                    <a:pt x="1529" y="13908"/>
                    <a:pt x="1695" y="13749"/>
                    <a:pt x="1897" y="13742"/>
                  </a:cubicBezTo>
                  <a:cubicBezTo>
                    <a:pt x="1904" y="13742"/>
                    <a:pt x="1911" y="13742"/>
                    <a:pt x="1918" y="13742"/>
                  </a:cubicBezTo>
                  <a:close/>
                  <a:moveTo>
                    <a:pt x="7683" y="2215"/>
                  </a:moveTo>
                  <a:lnTo>
                    <a:pt x="12089" y="4554"/>
                  </a:lnTo>
                  <a:lnTo>
                    <a:pt x="12089" y="5815"/>
                  </a:lnTo>
                  <a:cubicBezTo>
                    <a:pt x="11829" y="5857"/>
                    <a:pt x="11586" y="5976"/>
                    <a:pt x="11387" y="6162"/>
                  </a:cubicBezTo>
                  <a:cubicBezTo>
                    <a:pt x="11116" y="6416"/>
                    <a:pt x="10961" y="6776"/>
                    <a:pt x="10961" y="7148"/>
                  </a:cubicBezTo>
                  <a:cubicBezTo>
                    <a:pt x="10961" y="7332"/>
                    <a:pt x="10997" y="7510"/>
                    <a:pt x="11068" y="7677"/>
                  </a:cubicBezTo>
                  <a:cubicBezTo>
                    <a:pt x="11140" y="7849"/>
                    <a:pt x="11127" y="8039"/>
                    <a:pt x="11032" y="8185"/>
                  </a:cubicBezTo>
                  <a:cubicBezTo>
                    <a:pt x="10869" y="8432"/>
                    <a:pt x="10783" y="8721"/>
                    <a:pt x="10783" y="9018"/>
                  </a:cubicBezTo>
                  <a:cubicBezTo>
                    <a:pt x="10783" y="9191"/>
                    <a:pt x="10812" y="9361"/>
                    <a:pt x="10869" y="9522"/>
                  </a:cubicBezTo>
                  <a:cubicBezTo>
                    <a:pt x="10922" y="9675"/>
                    <a:pt x="10889" y="9851"/>
                    <a:pt x="10780" y="9992"/>
                  </a:cubicBezTo>
                  <a:cubicBezTo>
                    <a:pt x="10506" y="10346"/>
                    <a:pt x="10364" y="10789"/>
                    <a:pt x="10379" y="11240"/>
                  </a:cubicBezTo>
                  <a:cubicBezTo>
                    <a:pt x="10398" y="11738"/>
                    <a:pt x="10605" y="12207"/>
                    <a:pt x="10968" y="12558"/>
                  </a:cubicBezTo>
                  <a:cubicBezTo>
                    <a:pt x="11274" y="12855"/>
                    <a:pt x="11660" y="13038"/>
                    <a:pt x="12073" y="13090"/>
                  </a:cubicBezTo>
                  <a:lnTo>
                    <a:pt x="12073" y="14153"/>
                  </a:lnTo>
                  <a:cubicBezTo>
                    <a:pt x="12043" y="14185"/>
                    <a:pt x="12014" y="14219"/>
                    <a:pt x="11988" y="14256"/>
                  </a:cubicBezTo>
                  <a:cubicBezTo>
                    <a:pt x="11899" y="14234"/>
                    <a:pt x="11809" y="14222"/>
                    <a:pt x="11718" y="14222"/>
                  </a:cubicBezTo>
                  <a:cubicBezTo>
                    <a:pt x="11690" y="14222"/>
                    <a:pt x="11662" y="14223"/>
                    <a:pt x="11634" y="14225"/>
                  </a:cubicBezTo>
                  <a:cubicBezTo>
                    <a:pt x="11600" y="14228"/>
                    <a:pt x="11563" y="14232"/>
                    <a:pt x="11530" y="14238"/>
                  </a:cubicBezTo>
                  <a:cubicBezTo>
                    <a:pt x="11399" y="14260"/>
                    <a:pt x="11310" y="14384"/>
                    <a:pt x="11333" y="14515"/>
                  </a:cubicBezTo>
                  <a:cubicBezTo>
                    <a:pt x="11352" y="14632"/>
                    <a:pt x="11453" y="14716"/>
                    <a:pt x="11568" y="14716"/>
                  </a:cubicBezTo>
                  <a:cubicBezTo>
                    <a:pt x="11581" y="14716"/>
                    <a:pt x="11595" y="14714"/>
                    <a:pt x="11609" y="14712"/>
                  </a:cubicBezTo>
                  <a:cubicBezTo>
                    <a:pt x="11628" y="14709"/>
                    <a:pt x="11648" y="14708"/>
                    <a:pt x="11669" y="14706"/>
                  </a:cubicBezTo>
                  <a:cubicBezTo>
                    <a:pt x="11686" y="14705"/>
                    <a:pt x="11704" y="14704"/>
                    <a:pt x="11721" y="14704"/>
                  </a:cubicBezTo>
                  <a:cubicBezTo>
                    <a:pt x="11793" y="14704"/>
                    <a:pt x="11863" y="14716"/>
                    <a:pt x="11931" y="14741"/>
                  </a:cubicBezTo>
                  <a:cubicBezTo>
                    <a:pt x="11969" y="14754"/>
                    <a:pt x="12008" y="14761"/>
                    <a:pt x="12046" y="14761"/>
                  </a:cubicBezTo>
                  <a:cubicBezTo>
                    <a:pt x="12174" y="14761"/>
                    <a:pt x="12296" y="14690"/>
                    <a:pt x="12359" y="14572"/>
                  </a:cubicBezTo>
                  <a:cubicBezTo>
                    <a:pt x="12407" y="14480"/>
                    <a:pt x="12490" y="14379"/>
                    <a:pt x="12734" y="14340"/>
                  </a:cubicBezTo>
                  <a:cubicBezTo>
                    <a:pt x="12871" y="14317"/>
                    <a:pt x="12981" y="14216"/>
                    <a:pt x="13017" y="14084"/>
                  </a:cubicBezTo>
                  <a:cubicBezTo>
                    <a:pt x="13077" y="13856"/>
                    <a:pt x="13220" y="13742"/>
                    <a:pt x="13442" y="13742"/>
                  </a:cubicBezTo>
                  <a:cubicBezTo>
                    <a:pt x="13449" y="13742"/>
                    <a:pt x="13456" y="13742"/>
                    <a:pt x="13463" y="13742"/>
                  </a:cubicBezTo>
                  <a:cubicBezTo>
                    <a:pt x="13666" y="13749"/>
                    <a:pt x="13831" y="13908"/>
                    <a:pt x="13831" y="14096"/>
                  </a:cubicBezTo>
                  <a:cubicBezTo>
                    <a:pt x="13829" y="14146"/>
                    <a:pt x="13820" y="14192"/>
                    <a:pt x="13800" y="14236"/>
                  </a:cubicBezTo>
                  <a:cubicBezTo>
                    <a:pt x="13799" y="14241"/>
                    <a:pt x="13797" y="14245"/>
                    <a:pt x="13796" y="14250"/>
                  </a:cubicBezTo>
                  <a:cubicBezTo>
                    <a:pt x="13754" y="14360"/>
                    <a:pt x="13770" y="14482"/>
                    <a:pt x="13840" y="14578"/>
                  </a:cubicBezTo>
                  <a:cubicBezTo>
                    <a:pt x="13906" y="14669"/>
                    <a:pt x="14012" y="14721"/>
                    <a:pt x="14124" y="14721"/>
                  </a:cubicBezTo>
                  <a:cubicBezTo>
                    <a:pt x="14129" y="14721"/>
                    <a:pt x="14133" y="14721"/>
                    <a:pt x="14138" y="14721"/>
                  </a:cubicBezTo>
                  <a:lnTo>
                    <a:pt x="14240" y="14715"/>
                  </a:lnTo>
                  <a:cubicBezTo>
                    <a:pt x="14412" y="14717"/>
                    <a:pt x="14572" y="14786"/>
                    <a:pt x="14691" y="14908"/>
                  </a:cubicBezTo>
                  <a:cubicBezTo>
                    <a:pt x="14811" y="15033"/>
                    <a:pt x="14876" y="15196"/>
                    <a:pt x="14872" y="15369"/>
                  </a:cubicBezTo>
                  <a:cubicBezTo>
                    <a:pt x="14861" y="15709"/>
                    <a:pt x="14569" y="15986"/>
                    <a:pt x="14218" y="15986"/>
                  </a:cubicBezTo>
                  <a:lnTo>
                    <a:pt x="11716" y="15986"/>
                  </a:lnTo>
                  <a:cubicBezTo>
                    <a:pt x="11536" y="15986"/>
                    <a:pt x="11369" y="15914"/>
                    <a:pt x="11247" y="15783"/>
                  </a:cubicBezTo>
                  <a:cubicBezTo>
                    <a:pt x="11124" y="15652"/>
                    <a:pt x="11063" y="15480"/>
                    <a:pt x="11075" y="15301"/>
                  </a:cubicBezTo>
                  <a:cubicBezTo>
                    <a:pt x="11078" y="15269"/>
                    <a:pt x="11083" y="15238"/>
                    <a:pt x="11089" y="15206"/>
                  </a:cubicBezTo>
                  <a:cubicBezTo>
                    <a:pt x="11118" y="15077"/>
                    <a:pt x="11036" y="14949"/>
                    <a:pt x="10907" y="14920"/>
                  </a:cubicBezTo>
                  <a:cubicBezTo>
                    <a:pt x="10889" y="14916"/>
                    <a:pt x="10872" y="14914"/>
                    <a:pt x="10854" y="14914"/>
                  </a:cubicBezTo>
                  <a:cubicBezTo>
                    <a:pt x="10744" y="14914"/>
                    <a:pt x="10644" y="14990"/>
                    <a:pt x="10619" y="15102"/>
                  </a:cubicBezTo>
                  <a:cubicBezTo>
                    <a:pt x="10607" y="15156"/>
                    <a:pt x="10599" y="15212"/>
                    <a:pt x="10595" y="15268"/>
                  </a:cubicBezTo>
                  <a:cubicBezTo>
                    <a:pt x="10578" y="15529"/>
                    <a:pt x="10648" y="15779"/>
                    <a:pt x="10794" y="15986"/>
                  </a:cubicBezTo>
                  <a:lnTo>
                    <a:pt x="9759" y="15986"/>
                  </a:lnTo>
                  <a:lnTo>
                    <a:pt x="9759" y="12641"/>
                  </a:lnTo>
                  <a:cubicBezTo>
                    <a:pt x="9759" y="11496"/>
                    <a:pt x="8826" y="10563"/>
                    <a:pt x="7680" y="10563"/>
                  </a:cubicBezTo>
                  <a:cubicBezTo>
                    <a:pt x="6534" y="10563"/>
                    <a:pt x="5601" y="11496"/>
                    <a:pt x="5601" y="12641"/>
                  </a:cubicBezTo>
                  <a:lnTo>
                    <a:pt x="5601" y="15986"/>
                  </a:lnTo>
                  <a:lnTo>
                    <a:pt x="4566" y="15986"/>
                  </a:lnTo>
                  <a:cubicBezTo>
                    <a:pt x="4712" y="15779"/>
                    <a:pt x="4783" y="15529"/>
                    <a:pt x="4765" y="15268"/>
                  </a:cubicBezTo>
                  <a:cubicBezTo>
                    <a:pt x="4727" y="14714"/>
                    <a:pt x="4281" y="14265"/>
                    <a:pt x="3727" y="14225"/>
                  </a:cubicBezTo>
                  <a:cubicBezTo>
                    <a:pt x="3699" y="14223"/>
                    <a:pt x="3671" y="14222"/>
                    <a:pt x="3643" y="14222"/>
                  </a:cubicBezTo>
                  <a:cubicBezTo>
                    <a:pt x="3551" y="14222"/>
                    <a:pt x="3461" y="14234"/>
                    <a:pt x="3373" y="14256"/>
                  </a:cubicBezTo>
                  <a:cubicBezTo>
                    <a:pt x="3344" y="14215"/>
                    <a:pt x="3311" y="14177"/>
                    <a:pt x="3277" y="14141"/>
                  </a:cubicBezTo>
                  <a:lnTo>
                    <a:pt x="3277" y="13091"/>
                  </a:lnTo>
                  <a:cubicBezTo>
                    <a:pt x="3701" y="13038"/>
                    <a:pt x="4095" y="12849"/>
                    <a:pt x="4402" y="12541"/>
                  </a:cubicBezTo>
                  <a:cubicBezTo>
                    <a:pt x="4770" y="12177"/>
                    <a:pt x="4971" y="11690"/>
                    <a:pt x="4971" y="11172"/>
                  </a:cubicBezTo>
                  <a:cubicBezTo>
                    <a:pt x="4971" y="10735"/>
                    <a:pt x="4830" y="10324"/>
                    <a:pt x="4560" y="9980"/>
                  </a:cubicBezTo>
                  <a:cubicBezTo>
                    <a:pt x="4459" y="9851"/>
                    <a:pt x="4431" y="9672"/>
                    <a:pt x="4485" y="9512"/>
                  </a:cubicBezTo>
                  <a:cubicBezTo>
                    <a:pt x="4539" y="9352"/>
                    <a:pt x="4566" y="9187"/>
                    <a:pt x="4566" y="9018"/>
                  </a:cubicBezTo>
                  <a:cubicBezTo>
                    <a:pt x="4566" y="8721"/>
                    <a:pt x="4480" y="8433"/>
                    <a:pt x="4319" y="8185"/>
                  </a:cubicBezTo>
                  <a:cubicBezTo>
                    <a:pt x="4224" y="8040"/>
                    <a:pt x="4209" y="7847"/>
                    <a:pt x="4280" y="7683"/>
                  </a:cubicBezTo>
                  <a:cubicBezTo>
                    <a:pt x="4361" y="7495"/>
                    <a:pt x="4397" y="7296"/>
                    <a:pt x="4388" y="7090"/>
                  </a:cubicBezTo>
                  <a:cubicBezTo>
                    <a:pt x="4361" y="6461"/>
                    <a:pt x="3885" y="5930"/>
                    <a:pt x="3277" y="5818"/>
                  </a:cubicBezTo>
                  <a:lnTo>
                    <a:pt x="3277" y="4554"/>
                  </a:lnTo>
                  <a:lnTo>
                    <a:pt x="7683" y="2215"/>
                  </a:lnTo>
                  <a:close/>
                  <a:moveTo>
                    <a:pt x="7683" y="1"/>
                  </a:moveTo>
                  <a:cubicBezTo>
                    <a:pt x="7617" y="1"/>
                    <a:pt x="7550" y="18"/>
                    <a:pt x="7490" y="52"/>
                  </a:cubicBezTo>
                  <a:lnTo>
                    <a:pt x="6702" y="487"/>
                  </a:lnTo>
                  <a:cubicBezTo>
                    <a:pt x="6586" y="550"/>
                    <a:pt x="6544" y="696"/>
                    <a:pt x="6609" y="814"/>
                  </a:cubicBezTo>
                  <a:cubicBezTo>
                    <a:pt x="6652" y="893"/>
                    <a:pt x="6734" y="938"/>
                    <a:pt x="6818" y="938"/>
                  </a:cubicBezTo>
                  <a:cubicBezTo>
                    <a:pt x="6858" y="938"/>
                    <a:pt x="6898" y="928"/>
                    <a:pt x="6936" y="907"/>
                  </a:cubicBezTo>
                  <a:lnTo>
                    <a:pt x="7683" y="495"/>
                  </a:lnTo>
                  <a:lnTo>
                    <a:pt x="12835" y="3340"/>
                  </a:lnTo>
                  <a:cubicBezTo>
                    <a:pt x="12984" y="3423"/>
                    <a:pt x="13077" y="3580"/>
                    <a:pt x="13077" y="3751"/>
                  </a:cubicBezTo>
                  <a:cubicBezTo>
                    <a:pt x="13077" y="3919"/>
                    <a:pt x="12992" y="4069"/>
                    <a:pt x="12848" y="4155"/>
                  </a:cubicBezTo>
                  <a:cubicBezTo>
                    <a:pt x="12774" y="4200"/>
                    <a:pt x="12691" y="4223"/>
                    <a:pt x="12607" y="4223"/>
                  </a:cubicBezTo>
                  <a:cubicBezTo>
                    <a:pt x="12532" y="4223"/>
                    <a:pt x="12456" y="4204"/>
                    <a:pt x="12386" y="4167"/>
                  </a:cubicBezTo>
                  <a:lnTo>
                    <a:pt x="7871" y="1770"/>
                  </a:lnTo>
                  <a:cubicBezTo>
                    <a:pt x="7812" y="1739"/>
                    <a:pt x="7748" y="1723"/>
                    <a:pt x="7684" y="1723"/>
                  </a:cubicBezTo>
                  <a:cubicBezTo>
                    <a:pt x="7619" y="1723"/>
                    <a:pt x="7554" y="1739"/>
                    <a:pt x="7495" y="1770"/>
                  </a:cubicBezTo>
                  <a:lnTo>
                    <a:pt x="2981" y="4167"/>
                  </a:lnTo>
                  <a:cubicBezTo>
                    <a:pt x="2912" y="4204"/>
                    <a:pt x="2836" y="4223"/>
                    <a:pt x="2761" y="4223"/>
                  </a:cubicBezTo>
                  <a:cubicBezTo>
                    <a:pt x="2677" y="4223"/>
                    <a:pt x="2593" y="4200"/>
                    <a:pt x="2517" y="4154"/>
                  </a:cubicBezTo>
                  <a:cubicBezTo>
                    <a:pt x="2374" y="4069"/>
                    <a:pt x="2290" y="3917"/>
                    <a:pt x="2290" y="3751"/>
                  </a:cubicBezTo>
                  <a:cubicBezTo>
                    <a:pt x="2290" y="3580"/>
                    <a:pt x="2383" y="3423"/>
                    <a:pt x="2533" y="3340"/>
                  </a:cubicBezTo>
                  <a:lnTo>
                    <a:pt x="5964" y="1444"/>
                  </a:lnTo>
                  <a:cubicBezTo>
                    <a:pt x="6080" y="1380"/>
                    <a:pt x="6122" y="1234"/>
                    <a:pt x="6058" y="1117"/>
                  </a:cubicBezTo>
                  <a:cubicBezTo>
                    <a:pt x="6014" y="1038"/>
                    <a:pt x="5932" y="993"/>
                    <a:pt x="5847" y="993"/>
                  </a:cubicBezTo>
                  <a:cubicBezTo>
                    <a:pt x="5808" y="993"/>
                    <a:pt x="5768" y="1003"/>
                    <a:pt x="5731" y="1023"/>
                  </a:cubicBezTo>
                  <a:lnTo>
                    <a:pt x="2301" y="2918"/>
                  </a:lnTo>
                  <a:cubicBezTo>
                    <a:pt x="1996" y="3086"/>
                    <a:pt x="1808" y="3405"/>
                    <a:pt x="1808" y="3751"/>
                  </a:cubicBezTo>
                  <a:cubicBezTo>
                    <a:pt x="1808" y="4089"/>
                    <a:pt x="1981" y="4393"/>
                    <a:pt x="2270" y="4566"/>
                  </a:cubicBezTo>
                  <a:cubicBezTo>
                    <a:pt x="2422" y="4657"/>
                    <a:pt x="2590" y="4704"/>
                    <a:pt x="2758" y="4704"/>
                  </a:cubicBezTo>
                  <a:cubicBezTo>
                    <a:pt x="2771" y="4704"/>
                    <a:pt x="2784" y="4704"/>
                    <a:pt x="2796" y="4703"/>
                  </a:cubicBezTo>
                  <a:lnTo>
                    <a:pt x="2796" y="5817"/>
                  </a:lnTo>
                  <a:cubicBezTo>
                    <a:pt x="2542" y="5862"/>
                    <a:pt x="2305" y="5979"/>
                    <a:pt x="2111" y="6162"/>
                  </a:cubicBezTo>
                  <a:cubicBezTo>
                    <a:pt x="1840" y="6418"/>
                    <a:pt x="1684" y="6776"/>
                    <a:pt x="1684" y="7148"/>
                  </a:cubicBezTo>
                  <a:cubicBezTo>
                    <a:pt x="1684" y="7332"/>
                    <a:pt x="1721" y="7510"/>
                    <a:pt x="1791" y="7677"/>
                  </a:cubicBezTo>
                  <a:cubicBezTo>
                    <a:pt x="1864" y="7849"/>
                    <a:pt x="1850" y="8039"/>
                    <a:pt x="1755" y="8185"/>
                  </a:cubicBezTo>
                  <a:cubicBezTo>
                    <a:pt x="1593" y="8433"/>
                    <a:pt x="1507" y="8721"/>
                    <a:pt x="1507" y="9018"/>
                  </a:cubicBezTo>
                  <a:cubicBezTo>
                    <a:pt x="1507" y="9191"/>
                    <a:pt x="1537" y="9361"/>
                    <a:pt x="1593" y="9522"/>
                  </a:cubicBezTo>
                  <a:cubicBezTo>
                    <a:pt x="1647" y="9675"/>
                    <a:pt x="1612" y="9851"/>
                    <a:pt x="1504" y="9992"/>
                  </a:cubicBezTo>
                  <a:cubicBezTo>
                    <a:pt x="1231" y="10346"/>
                    <a:pt x="1088" y="10789"/>
                    <a:pt x="1103" y="11240"/>
                  </a:cubicBezTo>
                  <a:cubicBezTo>
                    <a:pt x="1121" y="11738"/>
                    <a:pt x="1330" y="12207"/>
                    <a:pt x="1692" y="12558"/>
                  </a:cubicBezTo>
                  <a:cubicBezTo>
                    <a:pt x="1998" y="12855"/>
                    <a:pt x="2383" y="13038"/>
                    <a:pt x="2796" y="13091"/>
                  </a:cubicBezTo>
                  <a:lnTo>
                    <a:pt x="2796" y="13884"/>
                  </a:lnTo>
                  <a:cubicBezTo>
                    <a:pt x="2792" y="13882"/>
                    <a:pt x="2789" y="13882"/>
                    <a:pt x="2784" y="13881"/>
                  </a:cubicBezTo>
                  <a:cubicBezTo>
                    <a:pt x="2649" y="13488"/>
                    <a:pt x="2333" y="13261"/>
                    <a:pt x="1917" y="13261"/>
                  </a:cubicBezTo>
                  <a:cubicBezTo>
                    <a:pt x="1905" y="13261"/>
                    <a:pt x="1892" y="13261"/>
                    <a:pt x="1880" y="13261"/>
                  </a:cubicBezTo>
                  <a:cubicBezTo>
                    <a:pt x="1413" y="13276"/>
                    <a:pt x="1047" y="13644"/>
                    <a:pt x="1049" y="14097"/>
                  </a:cubicBezTo>
                  <a:cubicBezTo>
                    <a:pt x="1049" y="14144"/>
                    <a:pt x="1053" y="14191"/>
                    <a:pt x="1061" y="14236"/>
                  </a:cubicBezTo>
                  <a:cubicBezTo>
                    <a:pt x="781" y="14253"/>
                    <a:pt x="521" y="14370"/>
                    <a:pt x="324" y="14573"/>
                  </a:cubicBezTo>
                  <a:cubicBezTo>
                    <a:pt x="112" y="14790"/>
                    <a:pt x="0" y="15078"/>
                    <a:pt x="9" y="15382"/>
                  </a:cubicBezTo>
                  <a:cubicBezTo>
                    <a:pt x="24" y="15980"/>
                    <a:pt x="534" y="16469"/>
                    <a:pt x="1144" y="16469"/>
                  </a:cubicBezTo>
                  <a:lnTo>
                    <a:pt x="14218" y="16469"/>
                  </a:lnTo>
                  <a:cubicBezTo>
                    <a:pt x="14826" y="16469"/>
                    <a:pt x="15336" y="15980"/>
                    <a:pt x="15352" y="15382"/>
                  </a:cubicBezTo>
                  <a:cubicBezTo>
                    <a:pt x="15360" y="15078"/>
                    <a:pt x="15248" y="14790"/>
                    <a:pt x="15036" y="14573"/>
                  </a:cubicBezTo>
                  <a:cubicBezTo>
                    <a:pt x="14838" y="14370"/>
                    <a:pt x="14579" y="14253"/>
                    <a:pt x="14299" y="14236"/>
                  </a:cubicBezTo>
                  <a:cubicBezTo>
                    <a:pt x="14307" y="14191"/>
                    <a:pt x="14311" y="14144"/>
                    <a:pt x="14311" y="14097"/>
                  </a:cubicBezTo>
                  <a:cubicBezTo>
                    <a:pt x="14313" y="13644"/>
                    <a:pt x="13947" y="13276"/>
                    <a:pt x="13480" y="13261"/>
                  </a:cubicBezTo>
                  <a:cubicBezTo>
                    <a:pt x="13467" y="13261"/>
                    <a:pt x="13455" y="13261"/>
                    <a:pt x="13443" y="13261"/>
                  </a:cubicBezTo>
                  <a:cubicBezTo>
                    <a:pt x="13029" y="13261"/>
                    <a:pt x="12710" y="13488"/>
                    <a:pt x="12576" y="13881"/>
                  </a:cubicBezTo>
                  <a:cubicBezTo>
                    <a:pt x="12568" y="13882"/>
                    <a:pt x="12561" y="13885"/>
                    <a:pt x="12553" y="13887"/>
                  </a:cubicBezTo>
                  <a:lnTo>
                    <a:pt x="12553" y="13091"/>
                  </a:lnTo>
                  <a:cubicBezTo>
                    <a:pt x="12978" y="13038"/>
                    <a:pt x="13371" y="12849"/>
                    <a:pt x="13678" y="12541"/>
                  </a:cubicBezTo>
                  <a:cubicBezTo>
                    <a:pt x="14045" y="12177"/>
                    <a:pt x="14248" y="11690"/>
                    <a:pt x="14248" y="11172"/>
                  </a:cubicBezTo>
                  <a:cubicBezTo>
                    <a:pt x="14248" y="10735"/>
                    <a:pt x="14105" y="10324"/>
                    <a:pt x="13837" y="9980"/>
                  </a:cubicBezTo>
                  <a:cubicBezTo>
                    <a:pt x="13736" y="9851"/>
                    <a:pt x="13707" y="9672"/>
                    <a:pt x="13761" y="9512"/>
                  </a:cubicBezTo>
                  <a:cubicBezTo>
                    <a:pt x="13816" y="9352"/>
                    <a:pt x="13843" y="9187"/>
                    <a:pt x="13843" y="9018"/>
                  </a:cubicBezTo>
                  <a:cubicBezTo>
                    <a:pt x="13843" y="8721"/>
                    <a:pt x="13757" y="8433"/>
                    <a:pt x="13594" y="8185"/>
                  </a:cubicBezTo>
                  <a:cubicBezTo>
                    <a:pt x="13501" y="8040"/>
                    <a:pt x="13486" y="7847"/>
                    <a:pt x="13556" y="7683"/>
                  </a:cubicBezTo>
                  <a:cubicBezTo>
                    <a:pt x="13636" y="7495"/>
                    <a:pt x="13674" y="7296"/>
                    <a:pt x="13665" y="7090"/>
                  </a:cubicBezTo>
                  <a:cubicBezTo>
                    <a:pt x="13638" y="6467"/>
                    <a:pt x="13171" y="5939"/>
                    <a:pt x="12571" y="5821"/>
                  </a:cubicBezTo>
                  <a:lnTo>
                    <a:pt x="12571" y="4703"/>
                  </a:lnTo>
                  <a:lnTo>
                    <a:pt x="12607" y="4703"/>
                  </a:lnTo>
                  <a:cubicBezTo>
                    <a:pt x="12776" y="4703"/>
                    <a:pt x="12945" y="4658"/>
                    <a:pt x="13097" y="4566"/>
                  </a:cubicBezTo>
                  <a:cubicBezTo>
                    <a:pt x="13386" y="4393"/>
                    <a:pt x="13558" y="4089"/>
                    <a:pt x="13558" y="3751"/>
                  </a:cubicBezTo>
                  <a:cubicBezTo>
                    <a:pt x="13558" y="3405"/>
                    <a:pt x="13370" y="3086"/>
                    <a:pt x="13067" y="2918"/>
                  </a:cubicBezTo>
                  <a:lnTo>
                    <a:pt x="7877" y="52"/>
                  </a:lnTo>
                  <a:cubicBezTo>
                    <a:pt x="7816" y="18"/>
                    <a:pt x="7750" y="1"/>
                    <a:pt x="7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1" name="Google Shape;3241;p70"/>
          <p:cNvGrpSpPr/>
          <p:nvPr/>
        </p:nvGrpSpPr>
        <p:grpSpPr>
          <a:xfrm>
            <a:off x="4740950" y="2629192"/>
            <a:ext cx="416382" cy="415523"/>
            <a:chOff x="4754289" y="2765267"/>
            <a:chExt cx="449124" cy="448196"/>
          </a:xfrm>
        </p:grpSpPr>
        <p:sp>
          <p:nvSpPr>
            <p:cNvPr id="3242" name="Google Shape;3242;p70"/>
            <p:cNvSpPr/>
            <p:nvPr/>
          </p:nvSpPr>
          <p:spPr>
            <a:xfrm>
              <a:off x="4814780" y="2847875"/>
              <a:ext cx="18382" cy="18109"/>
            </a:xfrm>
            <a:custGeom>
              <a:avLst/>
              <a:gdLst/>
              <a:ahLst/>
              <a:cxnLst/>
              <a:rect l="l" t="t" r="r" b="b"/>
              <a:pathLst>
                <a:path w="674" h="664" extrusionOk="0">
                  <a:moveTo>
                    <a:pt x="401" y="0"/>
                  </a:moveTo>
                  <a:cubicBezTo>
                    <a:pt x="325" y="0"/>
                    <a:pt x="251" y="36"/>
                    <a:pt x="204" y="103"/>
                  </a:cubicBezTo>
                  <a:lnTo>
                    <a:pt x="76" y="285"/>
                  </a:lnTo>
                  <a:cubicBezTo>
                    <a:pt x="0" y="394"/>
                    <a:pt x="26" y="544"/>
                    <a:pt x="134" y="620"/>
                  </a:cubicBezTo>
                  <a:cubicBezTo>
                    <a:pt x="177" y="650"/>
                    <a:pt x="225" y="663"/>
                    <a:pt x="273" y="663"/>
                  </a:cubicBezTo>
                  <a:cubicBezTo>
                    <a:pt x="348" y="663"/>
                    <a:pt x="424" y="629"/>
                    <a:pt x="470" y="561"/>
                  </a:cubicBezTo>
                  <a:lnTo>
                    <a:pt x="598" y="380"/>
                  </a:lnTo>
                  <a:cubicBezTo>
                    <a:pt x="674" y="270"/>
                    <a:pt x="648" y="121"/>
                    <a:pt x="538" y="44"/>
                  </a:cubicBezTo>
                  <a:cubicBezTo>
                    <a:pt x="496" y="14"/>
                    <a:pt x="44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0"/>
            <p:cNvSpPr/>
            <p:nvPr/>
          </p:nvSpPr>
          <p:spPr>
            <a:xfrm>
              <a:off x="4823289" y="2850357"/>
              <a:ext cx="29891" cy="34527"/>
            </a:xfrm>
            <a:custGeom>
              <a:avLst/>
              <a:gdLst/>
              <a:ahLst/>
              <a:cxnLst/>
              <a:rect l="l" t="t" r="r" b="b"/>
              <a:pathLst>
                <a:path w="1096" h="1266" extrusionOk="0">
                  <a:moveTo>
                    <a:pt x="822" y="0"/>
                  </a:moveTo>
                  <a:cubicBezTo>
                    <a:pt x="746" y="0"/>
                    <a:pt x="672" y="36"/>
                    <a:pt x="625" y="102"/>
                  </a:cubicBezTo>
                  <a:lnTo>
                    <a:pt x="75" y="886"/>
                  </a:lnTo>
                  <a:cubicBezTo>
                    <a:pt x="0" y="994"/>
                    <a:pt x="26" y="1145"/>
                    <a:pt x="134" y="1221"/>
                  </a:cubicBezTo>
                  <a:cubicBezTo>
                    <a:pt x="176" y="1250"/>
                    <a:pt x="225" y="1265"/>
                    <a:pt x="273" y="1265"/>
                  </a:cubicBezTo>
                  <a:cubicBezTo>
                    <a:pt x="348" y="1265"/>
                    <a:pt x="423" y="1229"/>
                    <a:pt x="470" y="1163"/>
                  </a:cubicBezTo>
                  <a:lnTo>
                    <a:pt x="1018" y="379"/>
                  </a:lnTo>
                  <a:cubicBezTo>
                    <a:pt x="1095" y="271"/>
                    <a:pt x="1068" y="120"/>
                    <a:pt x="960" y="43"/>
                  </a:cubicBezTo>
                  <a:cubicBezTo>
                    <a:pt x="918" y="14"/>
                    <a:pt x="870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0"/>
            <p:cNvSpPr/>
            <p:nvPr/>
          </p:nvSpPr>
          <p:spPr>
            <a:xfrm>
              <a:off x="5083250" y="2765267"/>
              <a:ext cx="105217" cy="65427"/>
            </a:xfrm>
            <a:custGeom>
              <a:avLst/>
              <a:gdLst/>
              <a:ahLst/>
              <a:cxnLst/>
              <a:rect l="l" t="t" r="r" b="b"/>
              <a:pathLst>
                <a:path w="3858" h="2399" extrusionOk="0">
                  <a:moveTo>
                    <a:pt x="2071" y="481"/>
                  </a:moveTo>
                  <a:cubicBezTo>
                    <a:pt x="2461" y="481"/>
                    <a:pt x="2782" y="798"/>
                    <a:pt x="2788" y="1187"/>
                  </a:cubicBezTo>
                  <a:cubicBezTo>
                    <a:pt x="2789" y="1258"/>
                    <a:pt x="2822" y="1326"/>
                    <a:pt x="2878" y="1371"/>
                  </a:cubicBezTo>
                  <a:cubicBezTo>
                    <a:pt x="2922" y="1405"/>
                    <a:pt x="2975" y="1423"/>
                    <a:pt x="3030" y="1423"/>
                  </a:cubicBezTo>
                  <a:cubicBezTo>
                    <a:pt x="3045" y="1423"/>
                    <a:pt x="3060" y="1422"/>
                    <a:pt x="3075" y="1419"/>
                  </a:cubicBezTo>
                  <a:cubicBezTo>
                    <a:pt x="3092" y="1416"/>
                    <a:pt x="3109" y="1414"/>
                    <a:pt x="3126" y="1414"/>
                  </a:cubicBezTo>
                  <a:cubicBezTo>
                    <a:pt x="3263" y="1414"/>
                    <a:pt x="3375" y="1527"/>
                    <a:pt x="3375" y="1666"/>
                  </a:cubicBezTo>
                  <a:cubicBezTo>
                    <a:pt x="3375" y="1805"/>
                    <a:pt x="3262" y="1916"/>
                    <a:pt x="3124" y="1916"/>
                  </a:cubicBezTo>
                  <a:lnTo>
                    <a:pt x="733" y="1916"/>
                  </a:lnTo>
                  <a:cubicBezTo>
                    <a:pt x="594" y="1916"/>
                    <a:pt x="483" y="1805"/>
                    <a:pt x="483" y="1666"/>
                  </a:cubicBezTo>
                  <a:cubicBezTo>
                    <a:pt x="483" y="1528"/>
                    <a:pt x="594" y="1415"/>
                    <a:pt x="733" y="1415"/>
                  </a:cubicBezTo>
                  <a:cubicBezTo>
                    <a:pt x="813" y="1415"/>
                    <a:pt x="887" y="1452"/>
                    <a:pt x="935" y="1517"/>
                  </a:cubicBezTo>
                  <a:cubicBezTo>
                    <a:pt x="982" y="1580"/>
                    <a:pt x="1055" y="1615"/>
                    <a:pt x="1129" y="1615"/>
                  </a:cubicBezTo>
                  <a:cubicBezTo>
                    <a:pt x="1162" y="1615"/>
                    <a:pt x="1194" y="1609"/>
                    <a:pt x="1225" y="1595"/>
                  </a:cubicBezTo>
                  <a:cubicBezTo>
                    <a:pt x="1328" y="1550"/>
                    <a:pt x="1387" y="1442"/>
                    <a:pt x="1366" y="1330"/>
                  </a:cubicBezTo>
                  <a:cubicBezTo>
                    <a:pt x="1358" y="1286"/>
                    <a:pt x="1353" y="1243"/>
                    <a:pt x="1353" y="1199"/>
                  </a:cubicBezTo>
                  <a:cubicBezTo>
                    <a:pt x="1353" y="803"/>
                    <a:pt x="1676" y="481"/>
                    <a:pt x="2071" y="481"/>
                  </a:cubicBezTo>
                  <a:close/>
                  <a:moveTo>
                    <a:pt x="2071" y="0"/>
                  </a:moveTo>
                  <a:cubicBezTo>
                    <a:pt x="1495" y="0"/>
                    <a:pt x="1012" y="410"/>
                    <a:pt x="897" y="952"/>
                  </a:cubicBezTo>
                  <a:cubicBezTo>
                    <a:pt x="844" y="940"/>
                    <a:pt x="789" y="932"/>
                    <a:pt x="733" y="932"/>
                  </a:cubicBezTo>
                  <a:cubicBezTo>
                    <a:pt x="329" y="932"/>
                    <a:pt x="1" y="1262"/>
                    <a:pt x="1" y="1666"/>
                  </a:cubicBezTo>
                  <a:cubicBezTo>
                    <a:pt x="1" y="2070"/>
                    <a:pt x="329" y="2398"/>
                    <a:pt x="733" y="2398"/>
                  </a:cubicBezTo>
                  <a:lnTo>
                    <a:pt x="3124" y="2398"/>
                  </a:lnTo>
                  <a:cubicBezTo>
                    <a:pt x="3527" y="2398"/>
                    <a:pt x="3857" y="2070"/>
                    <a:pt x="3857" y="1666"/>
                  </a:cubicBezTo>
                  <a:cubicBezTo>
                    <a:pt x="3857" y="1302"/>
                    <a:pt x="3591" y="999"/>
                    <a:pt x="3243" y="943"/>
                  </a:cubicBezTo>
                  <a:cubicBezTo>
                    <a:pt x="3124" y="405"/>
                    <a:pt x="2640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0"/>
            <p:cNvSpPr/>
            <p:nvPr/>
          </p:nvSpPr>
          <p:spPr>
            <a:xfrm>
              <a:off x="4968297" y="2830175"/>
              <a:ext cx="93326" cy="58690"/>
            </a:xfrm>
            <a:custGeom>
              <a:avLst/>
              <a:gdLst/>
              <a:ahLst/>
              <a:cxnLst/>
              <a:rect l="l" t="t" r="r" b="b"/>
              <a:pathLst>
                <a:path w="3422" h="2152" extrusionOk="0">
                  <a:moveTo>
                    <a:pt x="1587" y="481"/>
                  </a:moveTo>
                  <a:cubicBezTo>
                    <a:pt x="1915" y="481"/>
                    <a:pt x="2182" y="747"/>
                    <a:pt x="2182" y="1076"/>
                  </a:cubicBezTo>
                  <a:cubicBezTo>
                    <a:pt x="2182" y="1112"/>
                    <a:pt x="2178" y="1148"/>
                    <a:pt x="2172" y="1184"/>
                  </a:cubicBezTo>
                  <a:cubicBezTo>
                    <a:pt x="2150" y="1294"/>
                    <a:pt x="2209" y="1404"/>
                    <a:pt x="2312" y="1449"/>
                  </a:cubicBezTo>
                  <a:cubicBezTo>
                    <a:pt x="2343" y="1463"/>
                    <a:pt x="2375" y="1469"/>
                    <a:pt x="2408" y="1469"/>
                  </a:cubicBezTo>
                  <a:cubicBezTo>
                    <a:pt x="2482" y="1469"/>
                    <a:pt x="2555" y="1434"/>
                    <a:pt x="2602" y="1371"/>
                  </a:cubicBezTo>
                  <a:cubicBezTo>
                    <a:pt x="2637" y="1323"/>
                    <a:pt x="2693" y="1294"/>
                    <a:pt x="2753" y="1294"/>
                  </a:cubicBezTo>
                  <a:cubicBezTo>
                    <a:pt x="2857" y="1294"/>
                    <a:pt x="2941" y="1379"/>
                    <a:pt x="2941" y="1482"/>
                  </a:cubicBezTo>
                  <a:cubicBezTo>
                    <a:pt x="2941" y="1585"/>
                    <a:pt x="2857" y="1669"/>
                    <a:pt x="2753" y="1669"/>
                  </a:cubicBezTo>
                  <a:lnTo>
                    <a:pt x="670" y="1669"/>
                  </a:lnTo>
                  <a:cubicBezTo>
                    <a:pt x="566" y="1669"/>
                    <a:pt x="481" y="1585"/>
                    <a:pt x="481" y="1482"/>
                  </a:cubicBezTo>
                  <a:cubicBezTo>
                    <a:pt x="481" y="1379"/>
                    <a:pt x="566" y="1294"/>
                    <a:pt x="670" y="1294"/>
                  </a:cubicBezTo>
                  <a:cubicBezTo>
                    <a:pt x="682" y="1294"/>
                    <a:pt x="694" y="1296"/>
                    <a:pt x="706" y="1297"/>
                  </a:cubicBezTo>
                  <a:cubicBezTo>
                    <a:pt x="722" y="1301"/>
                    <a:pt x="739" y="1302"/>
                    <a:pt x="755" y="1302"/>
                  </a:cubicBezTo>
                  <a:cubicBezTo>
                    <a:pt x="809" y="1302"/>
                    <a:pt x="862" y="1284"/>
                    <a:pt x="905" y="1249"/>
                  </a:cubicBezTo>
                  <a:cubicBezTo>
                    <a:pt x="959" y="1204"/>
                    <a:pt x="992" y="1137"/>
                    <a:pt x="994" y="1065"/>
                  </a:cubicBezTo>
                  <a:cubicBezTo>
                    <a:pt x="998" y="743"/>
                    <a:pt x="1265" y="481"/>
                    <a:pt x="1587" y="481"/>
                  </a:cubicBezTo>
                  <a:close/>
                  <a:moveTo>
                    <a:pt x="1587" y="0"/>
                  </a:moveTo>
                  <a:cubicBezTo>
                    <a:pt x="1084" y="0"/>
                    <a:pt x="656" y="354"/>
                    <a:pt x="542" y="826"/>
                  </a:cubicBezTo>
                  <a:cubicBezTo>
                    <a:pt x="234" y="886"/>
                    <a:pt x="1" y="1157"/>
                    <a:pt x="1" y="1482"/>
                  </a:cubicBezTo>
                  <a:cubicBezTo>
                    <a:pt x="1" y="1852"/>
                    <a:pt x="301" y="2151"/>
                    <a:pt x="670" y="2151"/>
                  </a:cubicBezTo>
                  <a:lnTo>
                    <a:pt x="2753" y="2151"/>
                  </a:lnTo>
                  <a:cubicBezTo>
                    <a:pt x="3122" y="2151"/>
                    <a:pt x="3422" y="1852"/>
                    <a:pt x="3422" y="1482"/>
                  </a:cubicBezTo>
                  <a:cubicBezTo>
                    <a:pt x="3422" y="1113"/>
                    <a:pt x="3122" y="814"/>
                    <a:pt x="2753" y="814"/>
                  </a:cubicBezTo>
                  <a:cubicBezTo>
                    <a:pt x="2712" y="814"/>
                    <a:pt x="2673" y="817"/>
                    <a:pt x="2634" y="824"/>
                  </a:cubicBezTo>
                  <a:cubicBezTo>
                    <a:pt x="2520" y="351"/>
                    <a:pt x="2093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0"/>
            <p:cNvSpPr/>
            <p:nvPr/>
          </p:nvSpPr>
          <p:spPr>
            <a:xfrm>
              <a:off x="4754289" y="2765267"/>
              <a:ext cx="449124" cy="448196"/>
            </a:xfrm>
            <a:custGeom>
              <a:avLst/>
              <a:gdLst/>
              <a:ahLst/>
              <a:cxnLst/>
              <a:rect l="l" t="t" r="r" b="b"/>
              <a:pathLst>
                <a:path w="16468" h="16434" extrusionOk="0">
                  <a:moveTo>
                    <a:pt x="5242" y="1058"/>
                  </a:moveTo>
                  <a:lnTo>
                    <a:pt x="5242" y="1443"/>
                  </a:lnTo>
                  <a:lnTo>
                    <a:pt x="3059" y="1443"/>
                  </a:lnTo>
                  <a:lnTo>
                    <a:pt x="3059" y="1058"/>
                  </a:lnTo>
                  <a:close/>
                  <a:moveTo>
                    <a:pt x="6646" y="1924"/>
                  </a:moveTo>
                  <a:lnTo>
                    <a:pt x="6646" y="2255"/>
                  </a:lnTo>
                  <a:lnTo>
                    <a:pt x="1655" y="2255"/>
                  </a:lnTo>
                  <a:lnTo>
                    <a:pt x="1655" y="1924"/>
                  </a:lnTo>
                  <a:close/>
                  <a:moveTo>
                    <a:pt x="6581" y="2737"/>
                  </a:moveTo>
                  <a:lnTo>
                    <a:pt x="6112" y="4677"/>
                  </a:lnTo>
                  <a:lnTo>
                    <a:pt x="2188" y="4677"/>
                  </a:lnTo>
                  <a:lnTo>
                    <a:pt x="1720" y="2737"/>
                  </a:lnTo>
                  <a:close/>
                  <a:moveTo>
                    <a:pt x="6070" y="5159"/>
                  </a:moveTo>
                  <a:lnTo>
                    <a:pt x="6070" y="5489"/>
                  </a:lnTo>
                  <a:lnTo>
                    <a:pt x="2241" y="5489"/>
                  </a:lnTo>
                  <a:lnTo>
                    <a:pt x="2241" y="5159"/>
                  </a:lnTo>
                  <a:close/>
                  <a:moveTo>
                    <a:pt x="5242" y="5971"/>
                  </a:moveTo>
                  <a:lnTo>
                    <a:pt x="5242" y="6322"/>
                  </a:lnTo>
                  <a:lnTo>
                    <a:pt x="3059" y="6322"/>
                  </a:lnTo>
                  <a:lnTo>
                    <a:pt x="3059" y="5971"/>
                  </a:lnTo>
                  <a:close/>
                  <a:moveTo>
                    <a:pt x="9797" y="6767"/>
                  </a:moveTo>
                  <a:cubicBezTo>
                    <a:pt x="10591" y="6767"/>
                    <a:pt x="11251" y="7353"/>
                    <a:pt x="11368" y="8117"/>
                  </a:cubicBezTo>
                  <a:lnTo>
                    <a:pt x="8224" y="8117"/>
                  </a:lnTo>
                  <a:cubicBezTo>
                    <a:pt x="8342" y="7353"/>
                    <a:pt x="9002" y="6767"/>
                    <a:pt x="9797" y="6767"/>
                  </a:cubicBezTo>
                  <a:close/>
                  <a:moveTo>
                    <a:pt x="9797" y="5821"/>
                  </a:moveTo>
                  <a:cubicBezTo>
                    <a:pt x="10840" y="5821"/>
                    <a:pt x="11763" y="6446"/>
                    <a:pt x="12150" y="7415"/>
                  </a:cubicBezTo>
                  <a:cubicBezTo>
                    <a:pt x="12212" y="7567"/>
                    <a:pt x="12358" y="7666"/>
                    <a:pt x="12522" y="7666"/>
                  </a:cubicBezTo>
                  <a:lnTo>
                    <a:pt x="14813" y="7666"/>
                  </a:lnTo>
                  <a:lnTo>
                    <a:pt x="14813" y="8117"/>
                  </a:lnTo>
                  <a:lnTo>
                    <a:pt x="11853" y="8117"/>
                  </a:lnTo>
                  <a:cubicBezTo>
                    <a:pt x="11733" y="7088"/>
                    <a:pt x="10858" y="6286"/>
                    <a:pt x="9797" y="6286"/>
                  </a:cubicBezTo>
                  <a:cubicBezTo>
                    <a:pt x="8735" y="6286"/>
                    <a:pt x="7860" y="7088"/>
                    <a:pt x="7739" y="8117"/>
                  </a:cubicBezTo>
                  <a:lnTo>
                    <a:pt x="4779" y="8117"/>
                  </a:lnTo>
                  <a:lnTo>
                    <a:pt x="4779" y="7666"/>
                  </a:lnTo>
                  <a:lnTo>
                    <a:pt x="7069" y="7666"/>
                  </a:lnTo>
                  <a:cubicBezTo>
                    <a:pt x="7235" y="7666"/>
                    <a:pt x="7381" y="7567"/>
                    <a:pt x="7443" y="7415"/>
                  </a:cubicBezTo>
                  <a:cubicBezTo>
                    <a:pt x="7830" y="6446"/>
                    <a:pt x="8753" y="5821"/>
                    <a:pt x="9797" y="5821"/>
                  </a:cubicBezTo>
                  <a:close/>
                  <a:moveTo>
                    <a:pt x="14813" y="8597"/>
                  </a:moveTo>
                  <a:lnTo>
                    <a:pt x="14813" y="8864"/>
                  </a:lnTo>
                  <a:lnTo>
                    <a:pt x="4779" y="8864"/>
                  </a:lnTo>
                  <a:lnTo>
                    <a:pt x="4779" y="8597"/>
                  </a:lnTo>
                  <a:close/>
                  <a:moveTo>
                    <a:pt x="7794" y="9344"/>
                  </a:moveTo>
                  <a:lnTo>
                    <a:pt x="7794" y="10750"/>
                  </a:lnTo>
                  <a:lnTo>
                    <a:pt x="4779" y="10750"/>
                  </a:lnTo>
                  <a:lnTo>
                    <a:pt x="4779" y="9344"/>
                  </a:lnTo>
                  <a:close/>
                  <a:moveTo>
                    <a:pt x="11296" y="9344"/>
                  </a:moveTo>
                  <a:lnTo>
                    <a:pt x="11296" y="10750"/>
                  </a:lnTo>
                  <a:lnTo>
                    <a:pt x="8274" y="10750"/>
                  </a:lnTo>
                  <a:lnTo>
                    <a:pt x="8274" y="9344"/>
                  </a:lnTo>
                  <a:close/>
                  <a:moveTo>
                    <a:pt x="7176" y="11997"/>
                  </a:moveTo>
                  <a:cubicBezTo>
                    <a:pt x="7528" y="11997"/>
                    <a:pt x="7815" y="12283"/>
                    <a:pt x="7815" y="12636"/>
                  </a:cubicBezTo>
                  <a:lnTo>
                    <a:pt x="7815" y="14739"/>
                  </a:lnTo>
                  <a:lnTo>
                    <a:pt x="6537" y="14739"/>
                  </a:lnTo>
                  <a:lnTo>
                    <a:pt x="6537" y="12636"/>
                  </a:lnTo>
                  <a:cubicBezTo>
                    <a:pt x="6537" y="12283"/>
                    <a:pt x="6823" y="11997"/>
                    <a:pt x="7176" y="11997"/>
                  </a:cubicBezTo>
                  <a:close/>
                  <a:moveTo>
                    <a:pt x="9796" y="11997"/>
                  </a:moveTo>
                  <a:cubicBezTo>
                    <a:pt x="10148" y="11997"/>
                    <a:pt x="10434" y="12283"/>
                    <a:pt x="10434" y="12636"/>
                  </a:cubicBezTo>
                  <a:lnTo>
                    <a:pt x="10434" y="14739"/>
                  </a:lnTo>
                  <a:lnTo>
                    <a:pt x="9158" y="14739"/>
                  </a:lnTo>
                  <a:lnTo>
                    <a:pt x="9158" y="12636"/>
                  </a:lnTo>
                  <a:cubicBezTo>
                    <a:pt x="9158" y="12283"/>
                    <a:pt x="9445" y="11997"/>
                    <a:pt x="9796" y="11997"/>
                  </a:cubicBezTo>
                  <a:close/>
                  <a:moveTo>
                    <a:pt x="12417" y="11997"/>
                  </a:moveTo>
                  <a:cubicBezTo>
                    <a:pt x="12769" y="11997"/>
                    <a:pt x="13055" y="12283"/>
                    <a:pt x="13055" y="12636"/>
                  </a:cubicBezTo>
                  <a:lnTo>
                    <a:pt x="13055" y="14739"/>
                  </a:lnTo>
                  <a:lnTo>
                    <a:pt x="11778" y="14739"/>
                  </a:lnTo>
                  <a:lnTo>
                    <a:pt x="11778" y="12636"/>
                  </a:lnTo>
                  <a:cubicBezTo>
                    <a:pt x="11778" y="12283"/>
                    <a:pt x="12064" y="11997"/>
                    <a:pt x="12417" y="11997"/>
                  </a:cubicBezTo>
                  <a:close/>
                  <a:moveTo>
                    <a:pt x="14813" y="9346"/>
                  </a:moveTo>
                  <a:lnTo>
                    <a:pt x="14813" y="10750"/>
                  </a:lnTo>
                  <a:lnTo>
                    <a:pt x="13756" y="10750"/>
                  </a:lnTo>
                  <a:cubicBezTo>
                    <a:pt x="13623" y="10750"/>
                    <a:pt x="13515" y="10857"/>
                    <a:pt x="13515" y="10991"/>
                  </a:cubicBezTo>
                  <a:cubicBezTo>
                    <a:pt x="13515" y="11123"/>
                    <a:pt x="13623" y="11232"/>
                    <a:pt x="13756" y="11232"/>
                  </a:cubicBezTo>
                  <a:lnTo>
                    <a:pt x="14813" y="11232"/>
                  </a:lnTo>
                  <a:lnTo>
                    <a:pt x="14813" y="14739"/>
                  </a:lnTo>
                  <a:lnTo>
                    <a:pt x="13536" y="14739"/>
                  </a:lnTo>
                  <a:lnTo>
                    <a:pt x="13536" y="12636"/>
                  </a:lnTo>
                  <a:cubicBezTo>
                    <a:pt x="13536" y="12018"/>
                    <a:pt x="13034" y="11515"/>
                    <a:pt x="12417" y="11515"/>
                  </a:cubicBezTo>
                  <a:cubicBezTo>
                    <a:pt x="11799" y="11515"/>
                    <a:pt x="11296" y="12018"/>
                    <a:pt x="11296" y="12636"/>
                  </a:cubicBezTo>
                  <a:lnTo>
                    <a:pt x="11296" y="14739"/>
                  </a:lnTo>
                  <a:lnTo>
                    <a:pt x="10916" y="14739"/>
                  </a:lnTo>
                  <a:lnTo>
                    <a:pt x="10916" y="12636"/>
                  </a:lnTo>
                  <a:cubicBezTo>
                    <a:pt x="10916" y="12018"/>
                    <a:pt x="10413" y="11515"/>
                    <a:pt x="9797" y="11515"/>
                  </a:cubicBezTo>
                  <a:cubicBezTo>
                    <a:pt x="9179" y="11515"/>
                    <a:pt x="8676" y="12018"/>
                    <a:pt x="8676" y="12636"/>
                  </a:cubicBezTo>
                  <a:lnTo>
                    <a:pt x="8676" y="14739"/>
                  </a:lnTo>
                  <a:lnTo>
                    <a:pt x="8297" y="14739"/>
                  </a:lnTo>
                  <a:lnTo>
                    <a:pt x="8297" y="12636"/>
                  </a:lnTo>
                  <a:cubicBezTo>
                    <a:pt x="8297" y="12018"/>
                    <a:pt x="7794" y="11515"/>
                    <a:pt x="7176" y="11515"/>
                  </a:cubicBezTo>
                  <a:cubicBezTo>
                    <a:pt x="6558" y="11515"/>
                    <a:pt x="6057" y="12018"/>
                    <a:pt x="6057" y="12636"/>
                  </a:cubicBezTo>
                  <a:lnTo>
                    <a:pt x="6057" y="14739"/>
                  </a:lnTo>
                  <a:lnTo>
                    <a:pt x="4779" y="14739"/>
                  </a:lnTo>
                  <a:lnTo>
                    <a:pt x="4779" y="11232"/>
                  </a:lnTo>
                  <a:lnTo>
                    <a:pt x="12626" y="11232"/>
                  </a:lnTo>
                  <a:cubicBezTo>
                    <a:pt x="12759" y="11232"/>
                    <a:pt x="12867" y="11123"/>
                    <a:pt x="12867" y="10991"/>
                  </a:cubicBezTo>
                  <a:cubicBezTo>
                    <a:pt x="12867" y="10857"/>
                    <a:pt x="12759" y="10750"/>
                    <a:pt x="12626" y="10750"/>
                  </a:cubicBezTo>
                  <a:lnTo>
                    <a:pt x="11784" y="10750"/>
                  </a:lnTo>
                  <a:lnTo>
                    <a:pt x="11784" y="9346"/>
                  </a:lnTo>
                  <a:close/>
                  <a:moveTo>
                    <a:pt x="15985" y="15231"/>
                  </a:moveTo>
                  <a:lnTo>
                    <a:pt x="15985" y="15951"/>
                  </a:lnTo>
                  <a:lnTo>
                    <a:pt x="481" y="15951"/>
                  </a:lnTo>
                  <a:lnTo>
                    <a:pt x="481" y="15231"/>
                  </a:lnTo>
                  <a:close/>
                  <a:moveTo>
                    <a:pt x="4150" y="0"/>
                  </a:moveTo>
                  <a:cubicBezTo>
                    <a:pt x="4017" y="0"/>
                    <a:pt x="3910" y="107"/>
                    <a:pt x="3910" y="241"/>
                  </a:cubicBezTo>
                  <a:lnTo>
                    <a:pt x="3910" y="577"/>
                  </a:lnTo>
                  <a:lnTo>
                    <a:pt x="3011" y="577"/>
                  </a:lnTo>
                  <a:cubicBezTo>
                    <a:pt x="2773" y="577"/>
                    <a:pt x="2578" y="771"/>
                    <a:pt x="2578" y="1009"/>
                  </a:cubicBezTo>
                  <a:lnTo>
                    <a:pt x="2578" y="1443"/>
                  </a:lnTo>
                  <a:lnTo>
                    <a:pt x="1607" y="1443"/>
                  </a:lnTo>
                  <a:cubicBezTo>
                    <a:pt x="1367" y="1443"/>
                    <a:pt x="1173" y="1637"/>
                    <a:pt x="1173" y="1876"/>
                  </a:cubicBezTo>
                  <a:lnTo>
                    <a:pt x="1173" y="2496"/>
                  </a:lnTo>
                  <a:cubicBezTo>
                    <a:pt x="1173" y="2496"/>
                    <a:pt x="1173" y="2496"/>
                    <a:pt x="1173" y="2498"/>
                  </a:cubicBezTo>
                  <a:cubicBezTo>
                    <a:pt x="1173" y="2501"/>
                    <a:pt x="1173" y="2502"/>
                    <a:pt x="1173" y="2505"/>
                  </a:cubicBezTo>
                  <a:cubicBezTo>
                    <a:pt x="1174" y="2511"/>
                    <a:pt x="1174" y="2517"/>
                    <a:pt x="1174" y="2523"/>
                  </a:cubicBezTo>
                  <a:cubicBezTo>
                    <a:pt x="1174" y="2526"/>
                    <a:pt x="1176" y="2529"/>
                    <a:pt x="1176" y="2532"/>
                  </a:cubicBezTo>
                  <a:cubicBezTo>
                    <a:pt x="1177" y="2538"/>
                    <a:pt x="1177" y="2543"/>
                    <a:pt x="1179" y="2549"/>
                  </a:cubicBezTo>
                  <a:cubicBezTo>
                    <a:pt x="1179" y="2550"/>
                    <a:pt x="1179" y="2552"/>
                    <a:pt x="1179" y="2552"/>
                  </a:cubicBezTo>
                  <a:lnTo>
                    <a:pt x="1759" y="4947"/>
                  </a:lnTo>
                  <a:lnTo>
                    <a:pt x="1759" y="5538"/>
                  </a:lnTo>
                  <a:cubicBezTo>
                    <a:pt x="1759" y="5777"/>
                    <a:pt x="1953" y="5971"/>
                    <a:pt x="2193" y="5971"/>
                  </a:cubicBezTo>
                  <a:lnTo>
                    <a:pt x="2578" y="5971"/>
                  </a:lnTo>
                  <a:lnTo>
                    <a:pt x="2578" y="6371"/>
                  </a:lnTo>
                  <a:cubicBezTo>
                    <a:pt x="2578" y="6610"/>
                    <a:pt x="2773" y="6804"/>
                    <a:pt x="3011" y="6804"/>
                  </a:cubicBezTo>
                  <a:lnTo>
                    <a:pt x="3252" y="6804"/>
                  </a:lnTo>
                  <a:lnTo>
                    <a:pt x="3252" y="11721"/>
                  </a:lnTo>
                  <a:cubicBezTo>
                    <a:pt x="3252" y="11855"/>
                    <a:pt x="3360" y="11962"/>
                    <a:pt x="3493" y="11962"/>
                  </a:cubicBezTo>
                  <a:cubicBezTo>
                    <a:pt x="3625" y="11962"/>
                    <a:pt x="3734" y="11855"/>
                    <a:pt x="3734" y="11721"/>
                  </a:cubicBezTo>
                  <a:lnTo>
                    <a:pt x="3734" y="6804"/>
                  </a:lnTo>
                  <a:lnTo>
                    <a:pt x="4567" y="6804"/>
                  </a:lnTo>
                  <a:lnTo>
                    <a:pt x="4567" y="7208"/>
                  </a:lnTo>
                  <a:cubicBezTo>
                    <a:pt x="4410" y="7262"/>
                    <a:pt x="4299" y="7412"/>
                    <a:pt x="4299" y="7586"/>
                  </a:cubicBezTo>
                  <a:lnTo>
                    <a:pt x="4299" y="14739"/>
                  </a:lnTo>
                  <a:lnTo>
                    <a:pt x="3734" y="14739"/>
                  </a:lnTo>
                  <a:lnTo>
                    <a:pt x="3734" y="12835"/>
                  </a:lnTo>
                  <a:cubicBezTo>
                    <a:pt x="3734" y="12702"/>
                    <a:pt x="3625" y="12594"/>
                    <a:pt x="3493" y="12594"/>
                  </a:cubicBezTo>
                  <a:cubicBezTo>
                    <a:pt x="3360" y="12594"/>
                    <a:pt x="3252" y="12702"/>
                    <a:pt x="3252" y="12835"/>
                  </a:cubicBezTo>
                  <a:lnTo>
                    <a:pt x="3252" y="14749"/>
                  </a:lnTo>
                  <a:lnTo>
                    <a:pt x="433" y="14749"/>
                  </a:lnTo>
                  <a:cubicBezTo>
                    <a:pt x="195" y="14749"/>
                    <a:pt x="1" y="14944"/>
                    <a:pt x="1" y="15183"/>
                  </a:cubicBezTo>
                  <a:lnTo>
                    <a:pt x="1" y="16000"/>
                  </a:lnTo>
                  <a:cubicBezTo>
                    <a:pt x="1" y="16239"/>
                    <a:pt x="195" y="16433"/>
                    <a:pt x="433" y="16433"/>
                  </a:cubicBezTo>
                  <a:lnTo>
                    <a:pt x="16034" y="16433"/>
                  </a:lnTo>
                  <a:cubicBezTo>
                    <a:pt x="16273" y="16433"/>
                    <a:pt x="16467" y="16239"/>
                    <a:pt x="16467" y="16000"/>
                  </a:cubicBezTo>
                  <a:lnTo>
                    <a:pt x="16467" y="15183"/>
                  </a:lnTo>
                  <a:cubicBezTo>
                    <a:pt x="16467" y="14944"/>
                    <a:pt x="16273" y="14749"/>
                    <a:pt x="16034" y="14749"/>
                  </a:cubicBezTo>
                  <a:lnTo>
                    <a:pt x="15294" y="14749"/>
                  </a:lnTo>
                  <a:lnTo>
                    <a:pt x="15294" y="7586"/>
                  </a:lnTo>
                  <a:cubicBezTo>
                    <a:pt x="15294" y="7365"/>
                    <a:pt x="15115" y="7186"/>
                    <a:pt x="14893" y="7186"/>
                  </a:cubicBezTo>
                  <a:lnTo>
                    <a:pt x="12576" y="7186"/>
                  </a:lnTo>
                  <a:cubicBezTo>
                    <a:pt x="12103" y="6062"/>
                    <a:pt x="11019" y="5340"/>
                    <a:pt x="9797" y="5340"/>
                  </a:cubicBezTo>
                  <a:cubicBezTo>
                    <a:pt x="8574" y="5340"/>
                    <a:pt x="7489" y="6062"/>
                    <a:pt x="7016" y="7186"/>
                  </a:cubicBezTo>
                  <a:lnTo>
                    <a:pt x="5049" y="7186"/>
                  </a:lnTo>
                  <a:lnTo>
                    <a:pt x="5049" y="6804"/>
                  </a:lnTo>
                  <a:lnTo>
                    <a:pt x="5290" y="6804"/>
                  </a:lnTo>
                  <a:cubicBezTo>
                    <a:pt x="5528" y="6804"/>
                    <a:pt x="5722" y="6610"/>
                    <a:pt x="5722" y="6371"/>
                  </a:cubicBezTo>
                  <a:lnTo>
                    <a:pt x="5722" y="5971"/>
                  </a:lnTo>
                  <a:lnTo>
                    <a:pt x="6118" y="5971"/>
                  </a:lnTo>
                  <a:cubicBezTo>
                    <a:pt x="6356" y="5971"/>
                    <a:pt x="6551" y="5777"/>
                    <a:pt x="6551" y="5538"/>
                  </a:cubicBezTo>
                  <a:lnTo>
                    <a:pt x="6551" y="4918"/>
                  </a:lnTo>
                  <a:cubicBezTo>
                    <a:pt x="6551" y="4915"/>
                    <a:pt x="6551" y="4912"/>
                    <a:pt x="6551" y="4911"/>
                  </a:cubicBezTo>
                  <a:lnTo>
                    <a:pt x="7120" y="2552"/>
                  </a:lnTo>
                  <a:cubicBezTo>
                    <a:pt x="7122" y="2552"/>
                    <a:pt x="7122" y="2550"/>
                    <a:pt x="7122" y="2549"/>
                  </a:cubicBezTo>
                  <a:cubicBezTo>
                    <a:pt x="7123" y="2543"/>
                    <a:pt x="7123" y="2538"/>
                    <a:pt x="7125" y="2532"/>
                  </a:cubicBezTo>
                  <a:cubicBezTo>
                    <a:pt x="7125" y="2529"/>
                    <a:pt x="7126" y="2526"/>
                    <a:pt x="7126" y="2523"/>
                  </a:cubicBezTo>
                  <a:cubicBezTo>
                    <a:pt x="7126" y="2517"/>
                    <a:pt x="7128" y="2511"/>
                    <a:pt x="7128" y="2505"/>
                  </a:cubicBezTo>
                  <a:cubicBezTo>
                    <a:pt x="7128" y="2502"/>
                    <a:pt x="7128" y="2499"/>
                    <a:pt x="7128" y="2498"/>
                  </a:cubicBezTo>
                  <a:cubicBezTo>
                    <a:pt x="7128" y="2496"/>
                    <a:pt x="7128" y="2496"/>
                    <a:pt x="7128" y="2496"/>
                  </a:cubicBezTo>
                  <a:lnTo>
                    <a:pt x="7128" y="1876"/>
                  </a:lnTo>
                  <a:cubicBezTo>
                    <a:pt x="7128" y="1637"/>
                    <a:pt x="6933" y="1443"/>
                    <a:pt x="6694" y="1443"/>
                  </a:cubicBezTo>
                  <a:lnTo>
                    <a:pt x="5722" y="1443"/>
                  </a:lnTo>
                  <a:lnTo>
                    <a:pt x="5722" y="1009"/>
                  </a:lnTo>
                  <a:cubicBezTo>
                    <a:pt x="5722" y="771"/>
                    <a:pt x="5528" y="577"/>
                    <a:pt x="5290" y="577"/>
                  </a:cubicBezTo>
                  <a:lnTo>
                    <a:pt x="4391" y="577"/>
                  </a:lnTo>
                  <a:lnTo>
                    <a:pt x="4391" y="241"/>
                  </a:lnTo>
                  <a:cubicBezTo>
                    <a:pt x="4391" y="107"/>
                    <a:pt x="4284" y="0"/>
                    <a:pt x="4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0"/>
            <p:cNvSpPr/>
            <p:nvPr/>
          </p:nvSpPr>
          <p:spPr>
            <a:xfrm>
              <a:off x="5004569" y="3025419"/>
              <a:ext cx="16609" cy="15464"/>
            </a:xfrm>
            <a:custGeom>
              <a:avLst/>
              <a:gdLst/>
              <a:ahLst/>
              <a:cxnLst/>
              <a:rect l="l" t="t" r="r" b="b"/>
              <a:pathLst>
                <a:path w="609" h="567" extrusionOk="0">
                  <a:moveTo>
                    <a:pt x="334" y="0"/>
                  </a:moveTo>
                  <a:cubicBezTo>
                    <a:pt x="259" y="0"/>
                    <a:pt x="184" y="35"/>
                    <a:pt x="137" y="102"/>
                  </a:cubicBezTo>
                  <a:lnTo>
                    <a:pt x="78" y="188"/>
                  </a:lnTo>
                  <a:cubicBezTo>
                    <a:pt x="1" y="296"/>
                    <a:pt x="28" y="447"/>
                    <a:pt x="137" y="522"/>
                  </a:cubicBezTo>
                  <a:cubicBezTo>
                    <a:pt x="179" y="552"/>
                    <a:pt x="227" y="566"/>
                    <a:pt x="275" y="566"/>
                  </a:cubicBezTo>
                  <a:cubicBezTo>
                    <a:pt x="350" y="566"/>
                    <a:pt x="426" y="530"/>
                    <a:pt x="472" y="464"/>
                  </a:cubicBezTo>
                  <a:lnTo>
                    <a:pt x="531" y="379"/>
                  </a:lnTo>
                  <a:cubicBezTo>
                    <a:pt x="608" y="271"/>
                    <a:pt x="581" y="120"/>
                    <a:pt x="472" y="43"/>
                  </a:cubicBezTo>
                  <a:cubicBezTo>
                    <a:pt x="431" y="14"/>
                    <a:pt x="382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0"/>
            <p:cNvSpPr/>
            <p:nvPr/>
          </p:nvSpPr>
          <p:spPr>
            <a:xfrm>
              <a:off x="5016405" y="3030083"/>
              <a:ext cx="21900" cy="23073"/>
            </a:xfrm>
            <a:custGeom>
              <a:avLst/>
              <a:gdLst/>
              <a:ahLst/>
              <a:cxnLst/>
              <a:rect l="l" t="t" r="r" b="b"/>
              <a:pathLst>
                <a:path w="803" h="846" extrusionOk="0">
                  <a:moveTo>
                    <a:pt x="530" y="0"/>
                  </a:moveTo>
                  <a:cubicBezTo>
                    <a:pt x="454" y="0"/>
                    <a:pt x="379" y="36"/>
                    <a:pt x="332" y="103"/>
                  </a:cubicBezTo>
                  <a:lnTo>
                    <a:pt x="78" y="467"/>
                  </a:lnTo>
                  <a:cubicBezTo>
                    <a:pt x="1" y="576"/>
                    <a:pt x="26" y="725"/>
                    <a:pt x="136" y="802"/>
                  </a:cubicBezTo>
                  <a:cubicBezTo>
                    <a:pt x="179" y="832"/>
                    <a:pt x="227" y="845"/>
                    <a:pt x="273" y="845"/>
                  </a:cubicBezTo>
                  <a:cubicBezTo>
                    <a:pt x="350" y="845"/>
                    <a:pt x="424" y="809"/>
                    <a:pt x="471" y="743"/>
                  </a:cubicBezTo>
                  <a:lnTo>
                    <a:pt x="727" y="378"/>
                  </a:lnTo>
                  <a:cubicBezTo>
                    <a:pt x="802" y="270"/>
                    <a:pt x="777" y="119"/>
                    <a:pt x="668" y="44"/>
                  </a:cubicBezTo>
                  <a:cubicBezTo>
                    <a:pt x="626" y="14"/>
                    <a:pt x="578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70"/>
          <p:cNvGrpSpPr/>
          <p:nvPr/>
        </p:nvGrpSpPr>
        <p:grpSpPr>
          <a:xfrm>
            <a:off x="3989120" y="2629950"/>
            <a:ext cx="415776" cy="413930"/>
            <a:chOff x="3943342" y="2766085"/>
            <a:chExt cx="448469" cy="446478"/>
          </a:xfrm>
        </p:grpSpPr>
        <p:sp>
          <p:nvSpPr>
            <p:cNvPr id="3250" name="Google Shape;3250;p70"/>
            <p:cNvSpPr/>
            <p:nvPr/>
          </p:nvSpPr>
          <p:spPr>
            <a:xfrm>
              <a:off x="4092359" y="3088882"/>
              <a:ext cx="41863" cy="41891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767" y="481"/>
                  </a:moveTo>
                  <a:cubicBezTo>
                    <a:pt x="925" y="481"/>
                    <a:pt x="1054" y="609"/>
                    <a:pt x="1054" y="767"/>
                  </a:cubicBezTo>
                  <a:cubicBezTo>
                    <a:pt x="1054" y="925"/>
                    <a:pt x="925" y="1054"/>
                    <a:pt x="767" y="1054"/>
                  </a:cubicBezTo>
                  <a:cubicBezTo>
                    <a:pt x="609" y="1054"/>
                    <a:pt x="481" y="925"/>
                    <a:pt x="481" y="767"/>
                  </a:cubicBezTo>
                  <a:cubicBezTo>
                    <a:pt x="481" y="609"/>
                    <a:pt x="609" y="481"/>
                    <a:pt x="767" y="481"/>
                  </a:cubicBezTo>
                  <a:close/>
                  <a:moveTo>
                    <a:pt x="767" y="0"/>
                  </a:moveTo>
                  <a:cubicBezTo>
                    <a:pt x="344" y="0"/>
                    <a:pt x="1" y="345"/>
                    <a:pt x="1" y="767"/>
                  </a:cubicBezTo>
                  <a:cubicBezTo>
                    <a:pt x="1" y="1190"/>
                    <a:pt x="344" y="1535"/>
                    <a:pt x="767" y="1535"/>
                  </a:cubicBezTo>
                  <a:cubicBezTo>
                    <a:pt x="1191" y="1535"/>
                    <a:pt x="1534" y="1190"/>
                    <a:pt x="1534" y="767"/>
                  </a:cubicBezTo>
                  <a:cubicBezTo>
                    <a:pt x="1534" y="343"/>
                    <a:pt x="1191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0"/>
            <p:cNvSpPr/>
            <p:nvPr/>
          </p:nvSpPr>
          <p:spPr>
            <a:xfrm>
              <a:off x="4200903" y="3088882"/>
              <a:ext cx="41891" cy="41891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769" y="481"/>
                  </a:moveTo>
                  <a:cubicBezTo>
                    <a:pt x="927" y="481"/>
                    <a:pt x="1055" y="609"/>
                    <a:pt x="1055" y="767"/>
                  </a:cubicBezTo>
                  <a:cubicBezTo>
                    <a:pt x="1055" y="925"/>
                    <a:pt x="927" y="1054"/>
                    <a:pt x="769" y="1054"/>
                  </a:cubicBezTo>
                  <a:cubicBezTo>
                    <a:pt x="611" y="1054"/>
                    <a:pt x="483" y="925"/>
                    <a:pt x="483" y="767"/>
                  </a:cubicBezTo>
                  <a:cubicBezTo>
                    <a:pt x="483" y="609"/>
                    <a:pt x="611" y="481"/>
                    <a:pt x="769" y="481"/>
                  </a:cubicBezTo>
                  <a:close/>
                  <a:moveTo>
                    <a:pt x="769" y="0"/>
                  </a:moveTo>
                  <a:cubicBezTo>
                    <a:pt x="345" y="0"/>
                    <a:pt x="0" y="345"/>
                    <a:pt x="0" y="767"/>
                  </a:cubicBezTo>
                  <a:cubicBezTo>
                    <a:pt x="0" y="1190"/>
                    <a:pt x="345" y="1535"/>
                    <a:pt x="769" y="1535"/>
                  </a:cubicBezTo>
                  <a:cubicBezTo>
                    <a:pt x="1192" y="1535"/>
                    <a:pt x="1536" y="1190"/>
                    <a:pt x="1536" y="767"/>
                  </a:cubicBezTo>
                  <a:cubicBezTo>
                    <a:pt x="1536" y="343"/>
                    <a:pt x="1192" y="0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0"/>
            <p:cNvSpPr/>
            <p:nvPr/>
          </p:nvSpPr>
          <p:spPr>
            <a:xfrm>
              <a:off x="3943342" y="2766085"/>
              <a:ext cx="448469" cy="446478"/>
            </a:xfrm>
            <a:custGeom>
              <a:avLst/>
              <a:gdLst/>
              <a:ahLst/>
              <a:cxnLst/>
              <a:rect l="l" t="t" r="r" b="b"/>
              <a:pathLst>
                <a:path w="16444" h="16371" extrusionOk="0">
                  <a:moveTo>
                    <a:pt x="4692" y="707"/>
                  </a:moveTo>
                  <a:lnTo>
                    <a:pt x="4692" y="1267"/>
                  </a:lnTo>
                  <a:lnTo>
                    <a:pt x="2474" y="1267"/>
                  </a:lnTo>
                  <a:lnTo>
                    <a:pt x="2474" y="707"/>
                  </a:lnTo>
                  <a:close/>
                  <a:moveTo>
                    <a:pt x="4401" y="1748"/>
                  </a:moveTo>
                  <a:lnTo>
                    <a:pt x="4401" y="2709"/>
                  </a:lnTo>
                  <a:lnTo>
                    <a:pt x="2765" y="3903"/>
                  </a:lnTo>
                  <a:lnTo>
                    <a:pt x="2765" y="1748"/>
                  </a:lnTo>
                  <a:close/>
                  <a:moveTo>
                    <a:pt x="6557" y="6800"/>
                  </a:moveTo>
                  <a:cubicBezTo>
                    <a:pt x="6650" y="6800"/>
                    <a:pt x="6725" y="6875"/>
                    <a:pt x="6725" y="6969"/>
                  </a:cubicBezTo>
                  <a:lnTo>
                    <a:pt x="6725" y="7296"/>
                  </a:lnTo>
                  <a:lnTo>
                    <a:pt x="5855" y="7296"/>
                  </a:lnTo>
                  <a:lnTo>
                    <a:pt x="5855" y="6969"/>
                  </a:lnTo>
                  <a:cubicBezTo>
                    <a:pt x="5855" y="6875"/>
                    <a:pt x="5930" y="6800"/>
                    <a:pt x="6025" y="6800"/>
                  </a:cubicBezTo>
                  <a:close/>
                  <a:moveTo>
                    <a:pt x="10419" y="6800"/>
                  </a:moveTo>
                  <a:cubicBezTo>
                    <a:pt x="10513" y="6800"/>
                    <a:pt x="10589" y="6875"/>
                    <a:pt x="10589" y="6969"/>
                  </a:cubicBezTo>
                  <a:lnTo>
                    <a:pt x="10589" y="7296"/>
                  </a:lnTo>
                  <a:lnTo>
                    <a:pt x="9717" y="7296"/>
                  </a:lnTo>
                  <a:lnTo>
                    <a:pt x="9717" y="6969"/>
                  </a:lnTo>
                  <a:cubicBezTo>
                    <a:pt x="9717" y="6875"/>
                    <a:pt x="9794" y="6800"/>
                    <a:pt x="9887" y="6800"/>
                  </a:cubicBezTo>
                  <a:close/>
                  <a:moveTo>
                    <a:pt x="11233" y="7776"/>
                  </a:moveTo>
                  <a:cubicBezTo>
                    <a:pt x="11343" y="7776"/>
                    <a:pt x="11433" y="7865"/>
                    <a:pt x="11433" y="7977"/>
                  </a:cubicBezTo>
                  <a:lnTo>
                    <a:pt x="11433" y="8290"/>
                  </a:lnTo>
                  <a:lnTo>
                    <a:pt x="5011" y="8290"/>
                  </a:lnTo>
                  <a:lnTo>
                    <a:pt x="5011" y="7977"/>
                  </a:lnTo>
                  <a:cubicBezTo>
                    <a:pt x="5011" y="7865"/>
                    <a:pt x="5102" y="7776"/>
                    <a:pt x="5211" y="7776"/>
                  </a:cubicBezTo>
                  <a:close/>
                  <a:moveTo>
                    <a:pt x="7982" y="8770"/>
                  </a:moveTo>
                  <a:lnTo>
                    <a:pt x="7982" y="11125"/>
                  </a:lnTo>
                  <a:lnTo>
                    <a:pt x="6670" y="11125"/>
                  </a:lnTo>
                  <a:lnTo>
                    <a:pt x="7331" y="10738"/>
                  </a:lnTo>
                  <a:cubicBezTo>
                    <a:pt x="7445" y="10670"/>
                    <a:pt x="7483" y="10524"/>
                    <a:pt x="7417" y="10409"/>
                  </a:cubicBezTo>
                  <a:cubicBezTo>
                    <a:pt x="7372" y="10333"/>
                    <a:pt x="7291" y="10290"/>
                    <a:pt x="7208" y="10290"/>
                  </a:cubicBezTo>
                  <a:cubicBezTo>
                    <a:pt x="7167" y="10290"/>
                    <a:pt x="7125" y="10301"/>
                    <a:pt x="7087" y="10324"/>
                  </a:cubicBezTo>
                  <a:lnTo>
                    <a:pt x="5719" y="11125"/>
                  </a:lnTo>
                  <a:lnTo>
                    <a:pt x="5011" y="11125"/>
                  </a:lnTo>
                  <a:lnTo>
                    <a:pt x="5011" y="8770"/>
                  </a:lnTo>
                  <a:close/>
                  <a:moveTo>
                    <a:pt x="11433" y="8770"/>
                  </a:moveTo>
                  <a:lnTo>
                    <a:pt x="11433" y="11125"/>
                  </a:lnTo>
                  <a:lnTo>
                    <a:pt x="10119" y="11125"/>
                  </a:lnTo>
                  <a:lnTo>
                    <a:pt x="10781" y="10738"/>
                  </a:lnTo>
                  <a:cubicBezTo>
                    <a:pt x="10895" y="10670"/>
                    <a:pt x="10934" y="10524"/>
                    <a:pt x="10867" y="10409"/>
                  </a:cubicBezTo>
                  <a:cubicBezTo>
                    <a:pt x="10822" y="10333"/>
                    <a:pt x="10742" y="10290"/>
                    <a:pt x="10659" y="10290"/>
                  </a:cubicBezTo>
                  <a:cubicBezTo>
                    <a:pt x="10618" y="10290"/>
                    <a:pt x="10576" y="10301"/>
                    <a:pt x="10538" y="10324"/>
                  </a:cubicBezTo>
                  <a:lnTo>
                    <a:pt x="9169" y="11125"/>
                  </a:lnTo>
                  <a:lnTo>
                    <a:pt x="8462" y="11125"/>
                  </a:lnTo>
                  <a:lnTo>
                    <a:pt x="8462" y="8770"/>
                  </a:lnTo>
                  <a:close/>
                  <a:moveTo>
                    <a:pt x="8660" y="13037"/>
                  </a:moveTo>
                  <a:lnTo>
                    <a:pt x="8660" y="13591"/>
                  </a:lnTo>
                  <a:lnTo>
                    <a:pt x="7784" y="13591"/>
                  </a:lnTo>
                  <a:lnTo>
                    <a:pt x="7784" y="13037"/>
                  </a:lnTo>
                  <a:close/>
                  <a:moveTo>
                    <a:pt x="6655" y="14081"/>
                  </a:moveTo>
                  <a:lnTo>
                    <a:pt x="6655" y="14642"/>
                  </a:lnTo>
                  <a:cubicBezTo>
                    <a:pt x="6655" y="14665"/>
                    <a:pt x="6638" y="14682"/>
                    <a:pt x="6617" y="14682"/>
                  </a:cubicBezTo>
                  <a:lnTo>
                    <a:pt x="5603" y="14682"/>
                  </a:lnTo>
                  <a:cubicBezTo>
                    <a:pt x="5582" y="14682"/>
                    <a:pt x="5564" y="14665"/>
                    <a:pt x="5564" y="14642"/>
                  </a:cubicBezTo>
                  <a:lnTo>
                    <a:pt x="5564" y="14081"/>
                  </a:lnTo>
                  <a:close/>
                  <a:moveTo>
                    <a:pt x="10879" y="14081"/>
                  </a:moveTo>
                  <a:lnTo>
                    <a:pt x="10879" y="14642"/>
                  </a:lnTo>
                  <a:cubicBezTo>
                    <a:pt x="10879" y="14665"/>
                    <a:pt x="10862" y="14682"/>
                    <a:pt x="10841" y="14682"/>
                  </a:cubicBezTo>
                  <a:lnTo>
                    <a:pt x="9827" y="14682"/>
                  </a:lnTo>
                  <a:cubicBezTo>
                    <a:pt x="9806" y="14682"/>
                    <a:pt x="9788" y="14665"/>
                    <a:pt x="9788" y="14642"/>
                  </a:cubicBezTo>
                  <a:lnTo>
                    <a:pt x="9788" y="14081"/>
                  </a:lnTo>
                  <a:close/>
                  <a:moveTo>
                    <a:pt x="9307" y="14072"/>
                  </a:moveTo>
                  <a:lnTo>
                    <a:pt x="9307" y="14642"/>
                  </a:lnTo>
                  <a:cubicBezTo>
                    <a:pt x="9307" y="14659"/>
                    <a:pt x="9309" y="14674"/>
                    <a:pt x="9310" y="14689"/>
                  </a:cubicBezTo>
                  <a:lnTo>
                    <a:pt x="7134" y="14689"/>
                  </a:lnTo>
                  <a:cubicBezTo>
                    <a:pt x="7135" y="14674"/>
                    <a:pt x="7135" y="14659"/>
                    <a:pt x="7135" y="14642"/>
                  </a:cubicBezTo>
                  <a:lnTo>
                    <a:pt x="7135" y="14072"/>
                  </a:lnTo>
                  <a:close/>
                  <a:moveTo>
                    <a:pt x="10522" y="6079"/>
                  </a:moveTo>
                  <a:cubicBezTo>
                    <a:pt x="11746" y="6079"/>
                    <a:pt x="12744" y="7074"/>
                    <a:pt x="12744" y="8299"/>
                  </a:cubicBezTo>
                  <a:lnTo>
                    <a:pt x="12744" y="14689"/>
                  </a:lnTo>
                  <a:lnTo>
                    <a:pt x="11358" y="14689"/>
                  </a:lnTo>
                  <a:cubicBezTo>
                    <a:pt x="11359" y="14674"/>
                    <a:pt x="11359" y="14659"/>
                    <a:pt x="11359" y="14642"/>
                  </a:cubicBezTo>
                  <a:lnTo>
                    <a:pt x="11359" y="14059"/>
                  </a:lnTo>
                  <a:cubicBezTo>
                    <a:pt x="11674" y="14001"/>
                    <a:pt x="11912" y="13724"/>
                    <a:pt x="11912" y="13392"/>
                  </a:cubicBezTo>
                  <a:lnTo>
                    <a:pt x="11912" y="13177"/>
                  </a:lnTo>
                  <a:cubicBezTo>
                    <a:pt x="11912" y="13043"/>
                    <a:pt x="11805" y="12936"/>
                    <a:pt x="11672" y="12936"/>
                  </a:cubicBezTo>
                  <a:cubicBezTo>
                    <a:pt x="11540" y="12936"/>
                    <a:pt x="11433" y="13043"/>
                    <a:pt x="11433" y="13177"/>
                  </a:cubicBezTo>
                  <a:lnTo>
                    <a:pt x="11433" y="13392"/>
                  </a:lnTo>
                  <a:cubicBezTo>
                    <a:pt x="11433" y="13502"/>
                    <a:pt x="11343" y="13591"/>
                    <a:pt x="11233" y="13591"/>
                  </a:cubicBezTo>
                  <a:lnTo>
                    <a:pt x="9140" y="13591"/>
                  </a:lnTo>
                  <a:lnTo>
                    <a:pt x="9140" y="12988"/>
                  </a:lnTo>
                  <a:cubicBezTo>
                    <a:pt x="9140" y="12750"/>
                    <a:pt x="8946" y="12556"/>
                    <a:pt x="8706" y="12556"/>
                  </a:cubicBezTo>
                  <a:lnTo>
                    <a:pt x="7736" y="12556"/>
                  </a:lnTo>
                  <a:cubicBezTo>
                    <a:pt x="7498" y="12556"/>
                    <a:pt x="7304" y="12750"/>
                    <a:pt x="7304" y="12988"/>
                  </a:cubicBezTo>
                  <a:lnTo>
                    <a:pt x="7304" y="13591"/>
                  </a:lnTo>
                  <a:lnTo>
                    <a:pt x="5211" y="13591"/>
                  </a:lnTo>
                  <a:cubicBezTo>
                    <a:pt x="5102" y="13591"/>
                    <a:pt x="5011" y="13502"/>
                    <a:pt x="5011" y="13392"/>
                  </a:cubicBezTo>
                  <a:lnTo>
                    <a:pt x="5011" y="11606"/>
                  </a:lnTo>
                  <a:lnTo>
                    <a:pt x="11433" y="11606"/>
                  </a:lnTo>
                  <a:lnTo>
                    <a:pt x="11433" y="12079"/>
                  </a:lnTo>
                  <a:cubicBezTo>
                    <a:pt x="11433" y="12211"/>
                    <a:pt x="11540" y="12318"/>
                    <a:pt x="11672" y="12318"/>
                  </a:cubicBezTo>
                  <a:cubicBezTo>
                    <a:pt x="11805" y="12318"/>
                    <a:pt x="11914" y="12211"/>
                    <a:pt x="11914" y="12079"/>
                  </a:cubicBezTo>
                  <a:lnTo>
                    <a:pt x="11914" y="7977"/>
                  </a:lnTo>
                  <a:cubicBezTo>
                    <a:pt x="11914" y="7601"/>
                    <a:pt x="11608" y="7296"/>
                    <a:pt x="11233" y="7296"/>
                  </a:cubicBezTo>
                  <a:lnTo>
                    <a:pt x="11070" y="7296"/>
                  </a:lnTo>
                  <a:lnTo>
                    <a:pt x="11070" y="6969"/>
                  </a:lnTo>
                  <a:cubicBezTo>
                    <a:pt x="11070" y="6610"/>
                    <a:pt x="10778" y="6318"/>
                    <a:pt x="10419" y="6318"/>
                  </a:cubicBezTo>
                  <a:lnTo>
                    <a:pt x="9887" y="6318"/>
                  </a:lnTo>
                  <a:cubicBezTo>
                    <a:pt x="9529" y="6318"/>
                    <a:pt x="9237" y="6610"/>
                    <a:pt x="9237" y="6969"/>
                  </a:cubicBezTo>
                  <a:lnTo>
                    <a:pt x="9237" y="7296"/>
                  </a:lnTo>
                  <a:lnTo>
                    <a:pt x="7206" y="7296"/>
                  </a:lnTo>
                  <a:lnTo>
                    <a:pt x="7206" y="6969"/>
                  </a:lnTo>
                  <a:cubicBezTo>
                    <a:pt x="7206" y="6610"/>
                    <a:pt x="6915" y="6318"/>
                    <a:pt x="6557" y="6318"/>
                  </a:cubicBezTo>
                  <a:lnTo>
                    <a:pt x="6025" y="6318"/>
                  </a:lnTo>
                  <a:cubicBezTo>
                    <a:pt x="5666" y="6318"/>
                    <a:pt x="5374" y="6610"/>
                    <a:pt x="5374" y="6969"/>
                  </a:cubicBezTo>
                  <a:lnTo>
                    <a:pt x="5374" y="7296"/>
                  </a:lnTo>
                  <a:lnTo>
                    <a:pt x="5211" y="7296"/>
                  </a:lnTo>
                  <a:cubicBezTo>
                    <a:pt x="4836" y="7296"/>
                    <a:pt x="4531" y="7601"/>
                    <a:pt x="4531" y="7977"/>
                  </a:cubicBezTo>
                  <a:lnTo>
                    <a:pt x="4531" y="13392"/>
                  </a:lnTo>
                  <a:cubicBezTo>
                    <a:pt x="4531" y="13724"/>
                    <a:pt x="4769" y="14001"/>
                    <a:pt x="5083" y="14059"/>
                  </a:cubicBezTo>
                  <a:lnTo>
                    <a:pt x="5083" y="14642"/>
                  </a:lnTo>
                  <a:cubicBezTo>
                    <a:pt x="5083" y="14659"/>
                    <a:pt x="5085" y="14674"/>
                    <a:pt x="5086" y="14689"/>
                  </a:cubicBezTo>
                  <a:lnTo>
                    <a:pt x="3701" y="14689"/>
                  </a:lnTo>
                  <a:lnTo>
                    <a:pt x="3701" y="8299"/>
                  </a:lnTo>
                  <a:cubicBezTo>
                    <a:pt x="3701" y="7074"/>
                    <a:pt x="4696" y="6079"/>
                    <a:pt x="5921" y="6079"/>
                  </a:cubicBezTo>
                  <a:close/>
                  <a:moveTo>
                    <a:pt x="15963" y="15170"/>
                  </a:moveTo>
                  <a:lnTo>
                    <a:pt x="15963" y="15890"/>
                  </a:lnTo>
                  <a:lnTo>
                    <a:pt x="481" y="15890"/>
                  </a:lnTo>
                  <a:lnTo>
                    <a:pt x="481" y="15170"/>
                  </a:lnTo>
                  <a:close/>
                  <a:moveTo>
                    <a:pt x="8222" y="1"/>
                  </a:moveTo>
                  <a:cubicBezTo>
                    <a:pt x="8152" y="1"/>
                    <a:pt x="8081" y="23"/>
                    <a:pt x="8021" y="66"/>
                  </a:cubicBezTo>
                  <a:lnTo>
                    <a:pt x="4882" y="2358"/>
                  </a:lnTo>
                  <a:lnTo>
                    <a:pt x="4882" y="1731"/>
                  </a:lnTo>
                  <a:cubicBezTo>
                    <a:pt x="5050" y="1684"/>
                    <a:pt x="5172" y="1529"/>
                    <a:pt x="5172" y="1347"/>
                  </a:cubicBezTo>
                  <a:lnTo>
                    <a:pt x="5172" y="627"/>
                  </a:lnTo>
                  <a:cubicBezTo>
                    <a:pt x="5172" y="405"/>
                    <a:pt x="4993" y="226"/>
                    <a:pt x="4772" y="226"/>
                  </a:cubicBezTo>
                  <a:lnTo>
                    <a:pt x="2394" y="226"/>
                  </a:lnTo>
                  <a:cubicBezTo>
                    <a:pt x="2173" y="226"/>
                    <a:pt x="1994" y="405"/>
                    <a:pt x="1994" y="627"/>
                  </a:cubicBezTo>
                  <a:lnTo>
                    <a:pt x="1994" y="1347"/>
                  </a:lnTo>
                  <a:cubicBezTo>
                    <a:pt x="1994" y="1529"/>
                    <a:pt x="2117" y="1684"/>
                    <a:pt x="2285" y="1731"/>
                  </a:cubicBezTo>
                  <a:lnTo>
                    <a:pt x="2285" y="4254"/>
                  </a:lnTo>
                  <a:lnTo>
                    <a:pt x="1625" y="4736"/>
                  </a:lnTo>
                  <a:cubicBezTo>
                    <a:pt x="1506" y="4824"/>
                    <a:pt x="1456" y="4976"/>
                    <a:pt x="1501" y="5117"/>
                  </a:cubicBezTo>
                  <a:cubicBezTo>
                    <a:pt x="1548" y="5258"/>
                    <a:pt x="1677" y="5352"/>
                    <a:pt x="1825" y="5352"/>
                  </a:cubicBezTo>
                  <a:lnTo>
                    <a:pt x="2170" y="5352"/>
                  </a:lnTo>
                  <a:lnTo>
                    <a:pt x="2170" y="14689"/>
                  </a:lnTo>
                  <a:lnTo>
                    <a:pt x="401" y="14689"/>
                  </a:lnTo>
                  <a:cubicBezTo>
                    <a:pt x="180" y="14689"/>
                    <a:pt x="1" y="14870"/>
                    <a:pt x="1" y="15090"/>
                  </a:cubicBezTo>
                  <a:lnTo>
                    <a:pt x="1" y="15970"/>
                  </a:lnTo>
                  <a:cubicBezTo>
                    <a:pt x="1" y="16190"/>
                    <a:pt x="180" y="16370"/>
                    <a:pt x="401" y="16370"/>
                  </a:cubicBezTo>
                  <a:lnTo>
                    <a:pt x="16043" y="16370"/>
                  </a:lnTo>
                  <a:cubicBezTo>
                    <a:pt x="16264" y="16370"/>
                    <a:pt x="16443" y="16190"/>
                    <a:pt x="16443" y="15970"/>
                  </a:cubicBezTo>
                  <a:lnTo>
                    <a:pt x="16443" y="15090"/>
                  </a:lnTo>
                  <a:cubicBezTo>
                    <a:pt x="16443" y="14870"/>
                    <a:pt x="16264" y="14689"/>
                    <a:pt x="16043" y="14689"/>
                  </a:cubicBezTo>
                  <a:lnTo>
                    <a:pt x="14274" y="14689"/>
                  </a:lnTo>
                  <a:lnTo>
                    <a:pt x="14274" y="5352"/>
                  </a:lnTo>
                  <a:lnTo>
                    <a:pt x="14618" y="5352"/>
                  </a:lnTo>
                  <a:cubicBezTo>
                    <a:pt x="14765" y="5352"/>
                    <a:pt x="14896" y="5258"/>
                    <a:pt x="14941" y="5117"/>
                  </a:cubicBezTo>
                  <a:cubicBezTo>
                    <a:pt x="14988" y="4976"/>
                    <a:pt x="14938" y="4824"/>
                    <a:pt x="14819" y="4736"/>
                  </a:cubicBezTo>
                  <a:lnTo>
                    <a:pt x="12094" y="2748"/>
                  </a:lnTo>
                  <a:cubicBezTo>
                    <a:pt x="12051" y="2717"/>
                    <a:pt x="12002" y="2701"/>
                    <a:pt x="11953" y="2701"/>
                  </a:cubicBezTo>
                  <a:cubicBezTo>
                    <a:pt x="11879" y="2701"/>
                    <a:pt x="11807" y="2735"/>
                    <a:pt x="11760" y="2801"/>
                  </a:cubicBezTo>
                  <a:cubicBezTo>
                    <a:pt x="11682" y="2908"/>
                    <a:pt x="11704" y="3057"/>
                    <a:pt x="11811" y="3136"/>
                  </a:cubicBezTo>
                  <a:lnTo>
                    <a:pt x="14188" y="4870"/>
                  </a:lnTo>
                  <a:lnTo>
                    <a:pt x="14035" y="4870"/>
                  </a:lnTo>
                  <a:cubicBezTo>
                    <a:pt x="13900" y="4870"/>
                    <a:pt x="13794" y="4979"/>
                    <a:pt x="13794" y="5111"/>
                  </a:cubicBezTo>
                  <a:lnTo>
                    <a:pt x="13794" y="14689"/>
                  </a:lnTo>
                  <a:lnTo>
                    <a:pt x="13224" y="14689"/>
                  </a:lnTo>
                  <a:lnTo>
                    <a:pt x="13224" y="8299"/>
                  </a:lnTo>
                  <a:cubicBezTo>
                    <a:pt x="13224" y="6809"/>
                    <a:pt x="12011" y="5598"/>
                    <a:pt x="10522" y="5598"/>
                  </a:cubicBezTo>
                  <a:lnTo>
                    <a:pt x="5921" y="5598"/>
                  </a:lnTo>
                  <a:cubicBezTo>
                    <a:pt x="4431" y="5598"/>
                    <a:pt x="3220" y="6809"/>
                    <a:pt x="3220" y="8299"/>
                  </a:cubicBezTo>
                  <a:lnTo>
                    <a:pt x="3220" y="14689"/>
                  </a:lnTo>
                  <a:lnTo>
                    <a:pt x="2651" y="14689"/>
                  </a:lnTo>
                  <a:lnTo>
                    <a:pt x="2651" y="5111"/>
                  </a:lnTo>
                  <a:cubicBezTo>
                    <a:pt x="2651" y="4979"/>
                    <a:pt x="2542" y="4872"/>
                    <a:pt x="2410" y="4872"/>
                  </a:cubicBezTo>
                  <a:lnTo>
                    <a:pt x="2254" y="4872"/>
                  </a:lnTo>
                  <a:lnTo>
                    <a:pt x="8221" y="515"/>
                  </a:lnTo>
                  <a:lnTo>
                    <a:pt x="10916" y="2481"/>
                  </a:lnTo>
                  <a:cubicBezTo>
                    <a:pt x="10959" y="2513"/>
                    <a:pt x="11009" y="2528"/>
                    <a:pt x="11059" y="2528"/>
                  </a:cubicBezTo>
                  <a:cubicBezTo>
                    <a:pt x="11132" y="2528"/>
                    <a:pt x="11205" y="2494"/>
                    <a:pt x="11252" y="2430"/>
                  </a:cubicBezTo>
                  <a:cubicBezTo>
                    <a:pt x="11331" y="2322"/>
                    <a:pt x="11306" y="2172"/>
                    <a:pt x="11199" y="2094"/>
                  </a:cubicBezTo>
                  <a:lnTo>
                    <a:pt x="8423" y="66"/>
                  </a:lnTo>
                  <a:cubicBezTo>
                    <a:pt x="8363" y="23"/>
                    <a:pt x="8292" y="1"/>
                    <a:pt x="8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0"/>
            <p:cNvSpPr/>
            <p:nvPr/>
          </p:nvSpPr>
          <p:spPr>
            <a:xfrm>
              <a:off x="4124076" y="2813812"/>
              <a:ext cx="86999" cy="86999"/>
            </a:xfrm>
            <a:custGeom>
              <a:avLst/>
              <a:gdLst/>
              <a:ahLst/>
              <a:cxnLst/>
              <a:rect l="l" t="t" r="r" b="b"/>
              <a:pathLst>
                <a:path w="3190" h="3190" extrusionOk="0">
                  <a:moveTo>
                    <a:pt x="1594" y="481"/>
                  </a:moveTo>
                  <a:cubicBezTo>
                    <a:pt x="2209" y="481"/>
                    <a:pt x="2709" y="981"/>
                    <a:pt x="2709" y="1596"/>
                  </a:cubicBezTo>
                  <a:cubicBezTo>
                    <a:pt x="2709" y="2210"/>
                    <a:pt x="2209" y="2709"/>
                    <a:pt x="1594" y="2709"/>
                  </a:cubicBezTo>
                  <a:cubicBezTo>
                    <a:pt x="981" y="2709"/>
                    <a:pt x="481" y="2210"/>
                    <a:pt x="481" y="1596"/>
                  </a:cubicBezTo>
                  <a:cubicBezTo>
                    <a:pt x="481" y="981"/>
                    <a:pt x="981" y="481"/>
                    <a:pt x="1594" y="481"/>
                  </a:cubicBezTo>
                  <a:close/>
                  <a:moveTo>
                    <a:pt x="1594" y="1"/>
                  </a:moveTo>
                  <a:cubicBezTo>
                    <a:pt x="716" y="1"/>
                    <a:pt x="1" y="716"/>
                    <a:pt x="1" y="1596"/>
                  </a:cubicBezTo>
                  <a:cubicBezTo>
                    <a:pt x="1" y="2474"/>
                    <a:pt x="716" y="3190"/>
                    <a:pt x="1594" y="3190"/>
                  </a:cubicBezTo>
                  <a:cubicBezTo>
                    <a:pt x="2474" y="3190"/>
                    <a:pt x="3190" y="2474"/>
                    <a:pt x="3190" y="1596"/>
                  </a:cubicBezTo>
                  <a:cubicBezTo>
                    <a:pt x="3190" y="716"/>
                    <a:pt x="2474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4" name="Google Shape;3254;p70"/>
          <p:cNvGrpSpPr/>
          <p:nvPr/>
        </p:nvGrpSpPr>
        <p:grpSpPr>
          <a:xfrm>
            <a:off x="3238175" y="2628762"/>
            <a:ext cx="414992" cy="416357"/>
            <a:chOff x="3133348" y="2764803"/>
            <a:chExt cx="447624" cy="449096"/>
          </a:xfrm>
        </p:grpSpPr>
        <p:sp>
          <p:nvSpPr>
            <p:cNvPr id="3255" name="Google Shape;3255;p70"/>
            <p:cNvSpPr/>
            <p:nvPr/>
          </p:nvSpPr>
          <p:spPr>
            <a:xfrm>
              <a:off x="3133348" y="2764803"/>
              <a:ext cx="447624" cy="449096"/>
            </a:xfrm>
            <a:custGeom>
              <a:avLst/>
              <a:gdLst/>
              <a:ahLst/>
              <a:cxnLst/>
              <a:rect l="l" t="t" r="r" b="b"/>
              <a:pathLst>
                <a:path w="16413" h="16467" extrusionOk="0">
                  <a:moveTo>
                    <a:pt x="12116" y="483"/>
                  </a:moveTo>
                  <a:lnTo>
                    <a:pt x="12116" y="1166"/>
                  </a:lnTo>
                  <a:lnTo>
                    <a:pt x="4295" y="1166"/>
                  </a:lnTo>
                  <a:lnTo>
                    <a:pt x="4295" y="483"/>
                  </a:lnTo>
                  <a:close/>
                  <a:moveTo>
                    <a:pt x="4279" y="2870"/>
                  </a:moveTo>
                  <a:lnTo>
                    <a:pt x="4279" y="3556"/>
                  </a:lnTo>
                  <a:lnTo>
                    <a:pt x="482" y="3556"/>
                  </a:lnTo>
                  <a:lnTo>
                    <a:pt x="482" y="2870"/>
                  </a:lnTo>
                  <a:close/>
                  <a:moveTo>
                    <a:pt x="15931" y="2870"/>
                  </a:moveTo>
                  <a:lnTo>
                    <a:pt x="15931" y="3556"/>
                  </a:lnTo>
                  <a:lnTo>
                    <a:pt x="12133" y="3556"/>
                  </a:lnTo>
                  <a:lnTo>
                    <a:pt x="12133" y="2870"/>
                  </a:lnTo>
                  <a:close/>
                  <a:moveTo>
                    <a:pt x="8286" y="10601"/>
                  </a:moveTo>
                  <a:cubicBezTo>
                    <a:pt x="9013" y="10601"/>
                    <a:pt x="9605" y="11193"/>
                    <a:pt x="9605" y="11921"/>
                  </a:cubicBezTo>
                  <a:lnTo>
                    <a:pt x="9605" y="14921"/>
                  </a:lnTo>
                  <a:lnTo>
                    <a:pt x="6809" y="14921"/>
                  </a:lnTo>
                  <a:lnTo>
                    <a:pt x="6809" y="11921"/>
                  </a:lnTo>
                  <a:cubicBezTo>
                    <a:pt x="6809" y="11193"/>
                    <a:pt x="7401" y="10601"/>
                    <a:pt x="8127" y="10601"/>
                  </a:cubicBezTo>
                  <a:close/>
                  <a:moveTo>
                    <a:pt x="10261" y="15403"/>
                  </a:moveTo>
                  <a:lnTo>
                    <a:pt x="10261" y="15958"/>
                  </a:lnTo>
                  <a:lnTo>
                    <a:pt x="6153" y="15958"/>
                  </a:lnTo>
                  <a:lnTo>
                    <a:pt x="6153" y="15403"/>
                  </a:lnTo>
                  <a:close/>
                  <a:moveTo>
                    <a:pt x="4215" y="0"/>
                  </a:moveTo>
                  <a:cubicBezTo>
                    <a:pt x="3994" y="0"/>
                    <a:pt x="3813" y="180"/>
                    <a:pt x="3813" y="401"/>
                  </a:cubicBezTo>
                  <a:lnTo>
                    <a:pt x="3813" y="1246"/>
                  </a:lnTo>
                  <a:cubicBezTo>
                    <a:pt x="3813" y="1468"/>
                    <a:pt x="3994" y="1648"/>
                    <a:pt x="4215" y="1648"/>
                  </a:cubicBezTo>
                  <a:lnTo>
                    <a:pt x="4279" y="1648"/>
                  </a:lnTo>
                  <a:lnTo>
                    <a:pt x="4279" y="2390"/>
                  </a:lnTo>
                  <a:lnTo>
                    <a:pt x="403" y="2390"/>
                  </a:lnTo>
                  <a:cubicBezTo>
                    <a:pt x="181" y="2390"/>
                    <a:pt x="0" y="2569"/>
                    <a:pt x="0" y="2790"/>
                  </a:cubicBezTo>
                  <a:lnTo>
                    <a:pt x="0" y="3635"/>
                  </a:lnTo>
                  <a:cubicBezTo>
                    <a:pt x="0" y="3857"/>
                    <a:pt x="181" y="4038"/>
                    <a:pt x="403" y="4038"/>
                  </a:cubicBezTo>
                  <a:lnTo>
                    <a:pt x="412" y="4038"/>
                  </a:lnTo>
                  <a:lnTo>
                    <a:pt x="412" y="9306"/>
                  </a:lnTo>
                  <a:cubicBezTo>
                    <a:pt x="412" y="9438"/>
                    <a:pt x="520" y="9547"/>
                    <a:pt x="653" y="9547"/>
                  </a:cubicBezTo>
                  <a:cubicBezTo>
                    <a:pt x="785" y="9547"/>
                    <a:pt x="894" y="9438"/>
                    <a:pt x="894" y="9306"/>
                  </a:cubicBezTo>
                  <a:lnTo>
                    <a:pt x="894" y="4038"/>
                  </a:lnTo>
                  <a:lnTo>
                    <a:pt x="4523" y="4038"/>
                  </a:lnTo>
                  <a:cubicBezTo>
                    <a:pt x="4655" y="4038"/>
                    <a:pt x="4764" y="3929"/>
                    <a:pt x="4764" y="3797"/>
                  </a:cubicBezTo>
                  <a:lnTo>
                    <a:pt x="4764" y="2629"/>
                  </a:lnTo>
                  <a:cubicBezTo>
                    <a:pt x="4764" y="2619"/>
                    <a:pt x="4762" y="2608"/>
                    <a:pt x="4761" y="2598"/>
                  </a:cubicBezTo>
                  <a:lnTo>
                    <a:pt x="4761" y="1648"/>
                  </a:lnTo>
                  <a:lnTo>
                    <a:pt x="11651" y="1648"/>
                  </a:lnTo>
                  <a:lnTo>
                    <a:pt x="11651" y="3797"/>
                  </a:lnTo>
                  <a:cubicBezTo>
                    <a:pt x="11651" y="3863"/>
                    <a:pt x="11678" y="3923"/>
                    <a:pt x="11720" y="3967"/>
                  </a:cubicBezTo>
                  <a:cubicBezTo>
                    <a:pt x="11732" y="3977"/>
                    <a:pt x="11744" y="3986"/>
                    <a:pt x="11756" y="3995"/>
                  </a:cubicBezTo>
                  <a:cubicBezTo>
                    <a:pt x="11776" y="4009"/>
                    <a:pt x="11797" y="4020"/>
                    <a:pt x="11820" y="4026"/>
                  </a:cubicBezTo>
                  <a:cubicBezTo>
                    <a:pt x="11842" y="4033"/>
                    <a:pt x="11866" y="4038"/>
                    <a:pt x="11892" y="4038"/>
                  </a:cubicBezTo>
                  <a:lnTo>
                    <a:pt x="15524" y="4038"/>
                  </a:lnTo>
                  <a:lnTo>
                    <a:pt x="15524" y="15985"/>
                  </a:lnTo>
                  <a:lnTo>
                    <a:pt x="10743" y="15985"/>
                  </a:lnTo>
                  <a:lnTo>
                    <a:pt x="10743" y="15357"/>
                  </a:lnTo>
                  <a:cubicBezTo>
                    <a:pt x="10743" y="15117"/>
                    <a:pt x="10548" y="14921"/>
                    <a:pt x="10309" y="14921"/>
                  </a:cubicBezTo>
                  <a:lnTo>
                    <a:pt x="10087" y="14921"/>
                  </a:lnTo>
                  <a:lnTo>
                    <a:pt x="10087" y="11921"/>
                  </a:lnTo>
                  <a:cubicBezTo>
                    <a:pt x="10087" y="10926"/>
                    <a:pt x="9278" y="10119"/>
                    <a:pt x="8286" y="10119"/>
                  </a:cubicBezTo>
                  <a:lnTo>
                    <a:pt x="8127" y="10119"/>
                  </a:lnTo>
                  <a:cubicBezTo>
                    <a:pt x="7135" y="10119"/>
                    <a:pt x="6327" y="10926"/>
                    <a:pt x="6327" y="11921"/>
                  </a:cubicBezTo>
                  <a:lnTo>
                    <a:pt x="6327" y="14921"/>
                  </a:lnTo>
                  <a:lnTo>
                    <a:pt x="6106" y="14921"/>
                  </a:lnTo>
                  <a:cubicBezTo>
                    <a:pt x="5866" y="14921"/>
                    <a:pt x="5670" y="15117"/>
                    <a:pt x="5670" y="15357"/>
                  </a:cubicBezTo>
                  <a:lnTo>
                    <a:pt x="5670" y="15985"/>
                  </a:lnTo>
                  <a:lnTo>
                    <a:pt x="894" y="15985"/>
                  </a:lnTo>
                  <a:lnTo>
                    <a:pt x="894" y="10411"/>
                  </a:lnTo>
                  <a:cubicBezTo>
                    <a:pt x="894" y="10279"/>
                    <a:pt x="785" y="10170"/>
                    <a:pt x="653" y="10170"/>
                  </a:cubicBezTo>
                  <a:cubicBezTo>
                    <a:pt x="520" y="10170"/>
                    <a:pt x="412" y="10279"/>
                    <a:pt x="412" y="10411"/>
                  </a:cubicBezTo>
                  <a:lnTo>
                    <a:pt x="412" y="16226"/>
                  </a:lnTo>
                  <a:cubicBezTo>
                    <a:pt x="412" y="16359"/>
                    <a:pt x="520" y="16467"/>
                    <a:pt x="653" y="16467"/>
                  </a:cubicBezTo>
                  <a:lnTo>
                    <a:pt x="15765" y="16467"/>
                  </a:lnTo>
                  <a:cubicBezTo>
                    <a:pt x="15898" y="16467"/>
                    <a:pt x="16004" y="16359"/>
                    <a:pt x="16004" y="16226"/>
                  </a:cubicBezTo>
                  <a:lnTo>
                    <a:pt x="16004" y="4038"/>
                  </a:lnTo>
                  <a:lnTo>
                    <a:pt x="16012" y="4038"/>
                  </a:lnTo>
                  <a:cubicBezTo>
                    <a:pt x="16233" y="4038"/>
                    <a:pt x="16413" y="3857"/>
                    <a:pt x="16413" y="3635"/>
                  </a:cubicBezTo>
                  <a:lnTo>
                    <a:pt x="16413" y="2790"/>
                  </a:lnTo>
                  <a:cubicBezTo>
                    <a:pt x="16413" y="2569"/>
                    <a:pt x="16233" y="2390"/>
                    <a:pt x="16012" y="2390"/>
                  </a:cubicBezTo>
                  <a:lnTo>
                    <a:pt x="12133" y="2390"/>
                  </a:lnTo>
                  <a:lnTo>
                    <a:pt x="12133" y="1648"/>
                  </a:lnTo>
                  <a:lnTo>
                    <a:pt x="12196" y="1648"/>
                  </a:lnTo>
                  <a:cubicBezTo>
                    <a:pt x="12418" y="1648"/>
                    <a:pt x="12598" y="1468"/>
                    <a:pt x="12598" y="1246"/>
                  </a:cubicBezTo>
                  <a:lnTo>
                    <a:pt x="12598" y="401"/>
                  </a:lnTo>
                  <a:cubicBezTo>
                    <a:pt x="12598" y="180"/>
                    <a:pt x="12418" y="0"/>
                    <a:pt x="12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0"/>
            <p:cNvSpPr/>
            <p:nvPr/>
          </p:nvSpPr>
          <p:spPr>
            <a:xfrm>
              <a:off x="3186993" y="2903865"/>
              <a:ext cx="89154" cy="102817"/>
            </a:xfrm>
            <a:custGeom>
              <a:avLst/>
              <a:gdLst/>
              <a:ahLst/>
              <a:cxnLst/>
              <a:rect l="l" t="t" r="r" b="b"/>
              <a:pathLst>
                <a:path w="3269" h="3770" extrusionOk="0">
                  <a:moveTo>
                    <a:pt x="1635" y="483"/>
                  </a:moveTo>
                  <a:cubicBezTo>
                    <a:pt x="2063" y="483"/>
                    <a:pt x="2411" y="831"/>
                    <a:pt x="2411" y="1258"/>
                  </a:cubicBezTo>
                  <a:lnTo>
                    <a:pt x="2411" y="2437"/>
                  </a:lnTo>
                  <a:lnTo>
                    <a:pt x="858" y="2437"/>
                  </a:lnTo>
                  <a:lnTo>
                    <a:pt x="858" y="1258"/>
                  </a:lnTo>
                  <a:cubicBezTo>
                    <a:pt x="858" y="831"/>
                    <a:pt x="1206" y="483"/>
                    <a:pt x="1635" y="483"/>
                  </a:cubicBezTo>
                  <a:close/>
                  <a:moveTo>
                    <a:pt x="2786" y="2919"/>
                  </a:moveTo>
                  <a:lnTo>
                    <a:pt x="2786" y="3288"/>
                  </a:lnTo>
                  <a:lnTo>
                    <a:pt x="483" y="3288"/>
                  </a:lnTo>
                  <a:lnTo>
                    <a:pt x="483" y="2919"/>
                  </a:lnTo>
                  <a:close/>
                  <a:moveTo>
                    <a:pt x="1635" y="1"/>
                  </a:moveTo>
                  <a:cubicBezTo>
                    <a:pt x="941" y="1"/>
                    <a:pt x="376" y="564"/>
                    <a:pt x="376" y="1258"/>
                  </a:cubicBezTo>
                  <a:lnTo>
                    <a:pt x="376" y="2437"/>
                  </a:lnTo>
                  <a:lnTo>
                    <a:pt x="314" y="2437"/>
                  </a:lnTo>
                  <a:cubicBezTo>
                    <a:pt x="142" y="2437"/>
                    <a:pt x="1" y="2577"/>
                    <a:pt x="1" y="2748"/>
                  </a:cubicBezTo>
                  <a:lnTo>
                    <a:pt x="1" y="3458"/>
                  </a:lnTo>
                  <a:cubicBezTo>
                    <a:pt x="1" y="3630"/>
                    <a:pt x="142" y="3770"/>
                    <a:pt x="314" y="3770"/>
                  </a:cubicBezTo>
                  <a:lnTo>
                    <a:pt x="2955" y="3770"/>
                  </a:lnTo>
                  <a:cubicBezTo>
                    <a:pt x="3127" y="3770"/>
                    <a:pt x="3268" y="3630"/>
                    <a:pt x="3268" y="3458"/>
                  </a:cubicBezTo>
                  <a:lnTo>
                    <a:pt x="3268" y="2748"/>
                  </a:lnTo>
                  <a:cubicBezTo>
                    <a:pt x="3268" y="2577"/>
                    <a:pt x="3127" y="2437"/>
                    <a:pt x="2955" y="2437"/>
                  </a:cubicBezTo>
                  <a:lnTo>
                    <a:pt x="2893" y="2437"/>
                  </a:lnTo>
                  <a:lnTo>
                    <a:pt x="2893" y="1258"/>
                  </a:lnTo>
                  <a:cubicBezTo>
                    <a:pt x="2893" y="564"/>
                    <a:pt x="2328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0"/>
            <p:cNvSpPr/>
            <p:nvPr/>
          </p:nvSpPr>
          <p:spPr>
            <a:xfrm>
              <a:off x="3312638" y="2903865"/>
              <a:ext cx="89099" cy="102817"/>
            </a:xfrm>
            <a:custGeom>
              <a:avLst/>
              <a:gdLst/>
              <a:ahLst/>
              <a:cxnLst/>
              <a:rect l="l" t="t" r="r" b="b"/>
              <a:pathLst>
                <a:path w="3267" h="3770" extrusionOk="0">
                  <a:moveTo>
                    <a:pt x="1633" y="483"/>
                  </a:moveTo>
                  <a:cubicBezTo>
                    <a:pt x="2061" y="483"/>
                    <a:pt x="2409" y="831"/>
                    <a:pt x="2409" y="1258"/>
                  </a:cubicBezTo>
                  <a:lnTo>
                    <a:pt x="2409" y="2437"/>
                  </a:lnTo>
                  <a:lnTo>
                    <a:pt x="856" y="2437"/>
                  </a:lnTo>
                  <a:lnTo>
                    <a:pt x="856" y="1258"/>
                  </a:lnTo>
                  <a:cubicBezTo>
                    <a:pt x="856" y="831"/>
                    <a:pt x="1204" y="483"/>
                    <a:pt x="1633" y="483"/>
                  </a:cubicBezTo>
                  <a:close/>
                  <a:moveTo>
                    <a:pt x="2784" y="2919"/>
                  </a:moveTo>
                  <a:lnTo>
                    <a:pt x="2784" y="3288"/>
                  </a:lnTo>
                  <a:lnTo>
                    <a:pt x="482" y="3288"/>
                  </a:lnTo>
                  <a:lnTo>
                    <a:pt x="482" y="2919"/>
                  </a:lnTo>
                  <a:close/>
                  <a:moveTo>
                    <a:pt x="1633" y="1"/>
                  </a:moveTo>
                  <a:cubicBezTo>
                    <a:pt x="939" y="1"/>
                    <a:pt x="374" y="564"/>
                    <a:pt x="374" y="1258"/>
                  </a:cubicBezTo>
                  <a:lnTo>
                    <a:pt x="374" y="2437"/>
                  </a:lnTo>
                  <a:lnTo>
                    <a:pt x="312" y="2437"/>
                  </a:lnTo>
                  <a:cubicBezTo>
                    <a:pt x="140" y="2437"/>
                    <a:pt x="0" y="2577"/>
                    <a:pt x="0" y="2748"/>
                  </a:cubicBezTo>
                  <a:lnTo>
                    <a:pt x="0" y="3458"/>
                  </a:lnTo>
                  <a:cubicBezTo>
                    <a:pt x="0" y="3630"/>
                    <a:pt x="140" y="3770"/>
                    <a:pt x="312" y="3770"/>
                  </a:cubicBezTo>
                  <a:lnTo>
                    <a:pt x="2953" y="3770"/>
                  </a:lnTo>
                  <a:cubicBezTo>
                    <a:pt x="3126" y="3770"/>
                    <a:pt x="3266" y="3630"/>
                    <a:pt x="3266" y="3458"/>
                  </a:cubicBezTo>
                  <a:lnTo>
                    <a:pt x="3266" y="2748"/>
                  </a:lnTo>
                  <a:cubicBezTo>
                    <a:pt x="3266" y="2577"/>
                    <a:pt x="3126" y="2437"/>
                    <a:pt x="2953" y="2437"/>
                  </a:cubicBezTo>
                  <a:lnTo>
                    <a:pt x="2891" y="2437"/>
                  </a:lnTo>
                  <a:lnTo>
                    <a:pt x="2891" y="1258"/>
                  </a:lnTo>
                  <a:cubicBezTo>
                    <a:pt x="2891" y="564"/>
                    <a:pt x="23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0"/>
            <p:cNvSpPr/>
            <p:nvPr/>
          </p:nvSpPr>
          <p:spPr>
            <a:xfrm>
              <a:off x="3438228" y="2903865"/>
              <a:ext cx="89099" cy="102817"/>
            </a:xfrm>
            <a:custGeom>
              <a:avLst/>
              <a:gdLst/>
              <a:ahLst/>
              <a:cxnLst/>
              <a:rect l="l" t="t" r="r" b="b"/>
              <a:pathLst>
                <a:path w="3267" h="3770" extrusionOk="0">
                  <a:moveTo>
                    <a:pt x="1633" y="483"/>
                  </a:moveTo>
                  <a:cubicBezTo>
                    <a:pt x="2061" y="483"/>
                    <a:pt x="2411" y="831"/>
                    <a:pt x="2411" y="1258"/>
                  </a:cubicBezTo>
                  <a:lnTo>
                    <a:pt x="2411" y="2437"/>
                  </a:lnTo>
                  <a:lnTo>
                    <a:pt x="856" y="2437"/>
                  </a:lnTo>
                  <a:lnTo>
                    <a:pt x="856" y="1258"/>
                  </a:lnTo>
                  <a:cubicBezTo>
                    <a:pt x="856" y="831"/>
                    <a:pt x="1206" y="483"/>
                    <a:pt x="1633" y="483"/>
                  </a:cubicBezTo>
                  <a:close/>
                  <a:moveTo>
                    <a:pt x="2784" y="2919"/>
                  </a:moveTo>
                  <a:lnTo>
                    <a:pt x="2784" y="3288"/>
                  </a:lnTo>
                  <a:lnTo>
                    <a:pt x="482" y="3288"/>
                  </a:lnTo>
                  <a:lnTo>
                    <a:pt x="482" y="2919"/>
                  </a:lnTo>
                  <a:close/>
                  <a:moveTo>
                    <a:pt x="1633" y="1"/>
                  </a:moveTo>
                  <a:cubicBezTo>
                    <a:pt x="939" y="1"/>
                    <a:pt x="374" y="564"/>
                    <a:pt x="374" y="1258"/>
                  </a:cubicBezTo>
                  <a:lnTo>
                    <a:pt x="374" y="2437"/>
                  </a:lnTo>
                  <a:lnTo>
                    <a:pt x="312" y="2437"/>
                  </a:lnTo>
                  <a:cubicBezTo>
                    <a:pt x="141" y="2437"/>
                    <a:pt x="0" y="2577"/>
                    <a:pt x="0" y="2748"/>
                  </a:cubicBezTo>
                  <a:lnTo>
                    <a:pt x="0" y="3458"/>
                  </a:lnTo>
                  <a:cubicBezTo>
                    <a:pt x="0" y="3630"/>
                    <a:pt x="141" y="3770"/>
                    <a:pt x="312" y="3770"/>
                  </a:cubicBezTo>
                  <a:lnTo>
                    <a:pt x="2955" y="3770"/>
                  </a:lnTo>
                  <a:cubicBezTo>
                    <a:pt x="3126" y="3770"/>
                    <a:pt x="3266" y="3630"/>
                    <a:pt x="3266" y="3458"/>
                  </a:cubicBezTo>
                  <a:lnTo>
                    <a:pt x="3266" y="2748"/>
                  </a:lnTo>
                  <a:cubicBezTo>
                    <a:pt x="3266" y="2577"/>
                    <a:pt x="3126" y="2437"/>
                    <a:pt x="2955" y="2437"/>
                  </a:cubicBezTo>
                  <a:lnTo>
                    <a:pt x="2893" y="2437"/>
                  </a:lnTo>
                  <a:lnTo>
                    <a:pt x="2893" y="1258"/>
                  </a:lnTo>
                  <a:cubicBezTo>
                    <a:pt x="2893" y="564"/>
                    <a:pt x="2328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0"/>
            <p:cNvSpPr/>
            <p:nvPr/>
          </p:nvSpPr>
          <p:spPr>
            <a:xfrm>
              <a:off x="3186993" y="3044837"/>
              <a:ext cx="89154" cy="102845"/>
            </a:xfrm>
            <a:custGeom>
              <a:avLst/>
              <a:gdLst/>
              <a:ahLst/>
              <a:cxnLst/>
              <a:rect l="l" t="t" r="r" b="b"/>
              <a:pathLst>
                <a:path w="3269" h="3771" extrusionOk="0">
                  <a:moveTo>
                    <a:pt x="1635" y="482"/>
                  </a:moveTo>
                  <a:cubicBezTo>
                    <a:pt x="2063" y="482"/>
                    <a:pt x="2411" y="830"/>
                    <a:pt x="2411" y="1259"/>
                  </a:cubicBezTo>
                  <a:lnTo>
                    <a:pt x="2411" y="2436"/>
                  </a:lnTo>
                  <a:lnTo>
                    <a:pt x="858" y="2436"/>
                  </a:lnTo>
                  <a:lnTo>
                    <a:pt x="858" y="1259"/>
                  </a:lnTo>
                  <a:cubicBezTo>
                    <a:pt x="858" y="830"/>
                    <a:pt x="1206" y="482"/>
                    <a:pt x="1635" y="482"/>
                  </a:cubicBezTo>
                  <a:close/>
                  <a:moveTo>
                    <a:pt x="2786" y="2918"/>
                  </a:moveTo>
                  <a:lnTo>
                    <a:pt x="2786" y="3289"/>
                  </a:lnTo>
                  <a:lnTo>
                    <a:pt x="483" y="3289"/>
                  </a:lnTo>
                  <a:lnTo>
                    <a:pt x="483" y="2918"/>
                  </a:lnTo>
                  <a:close/>
                  <a:moveTo>
                    <a:pt x="1635" y="0"/>
                  </a:moveTo>
                  <a:cubicBezTo>
                    <a:pt x="941" y="0"/>
                    <a:pt x="376" y="565"/>
                    <a:pt x="376" y="1259"/>
                  </a:cubicBezTo>
                  <a:lnTo>
                    <a:pt x="376" y="2436"/>
                  </a:lnTo>
                  <a:lnTo>
                    <a:pt x="314" y="2436"/>
                  </a:lnTo>
                  <a:cubicBezTo>
                    <a:pt x="142" y="2436"/>
                    <a:pt x="1" y="2576"/>
                    <a:pt x="1" y="2749"/>
                  </a:cubicBezTo>
                  <a:lnTo>
                    <a:pt x="1" y="3457"/>
                  </a:lnTo>
                  <a:cubicBezTo>
                    <a:pt x="1" y="3629"/>
                    <a:pt x="142" y="3771"/>
                    <a:pt x="314" y="3771"/>
                  </a:cubicBezTo>
                  <a:lnTo>
                    <a:pt x="2955" y="3771"/>
                  </a:lnTo>
                  <a:cubicBezTo>
                    <a:pt x="3127" y="3771"/>
                    <a:pt x="3268" y="3629"/>
                    <a:pt x="3268" y="3457"/>
                  </a:cubicBezTo>
                  <a:lnTo>
                    <a:pt x="3268" y="2749"/>
                  </a:lnTo>
                  <a:cubicBezTo>
                    <a:pt x="3268" y="2576"/>
                    <a:pt x="3127" y="2436"/>
                    <a:pt x="2955" y="2436"/>
                  </a:cubicBezTo>
                  <a:lnTo>
                    <a:pt x="2893" y="2436"/>
                  </a:lnTo>
                  <a:lnTo>
                    <a:pt x="2893" y="1259"/>
                  </a:lnTo>
                  <a:cubicBezTo>
                    <a:pt x="2893" y="565"/>
                    <a:pt x="2328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0"/>
            <p:cNvSpPr/>
            <p:nvPr/>
          </p:nvSpPr>
          <p:spPr>
            <a:xfrm>
              <a:off x="3438228" y="3044837"/>
              <a:ext cx="89099" cy="102845"/>
            </a:xfrm>
            <a:custGeom>
              <a:avLst/>
              <a:gdLst/>
              <a:ahLst/>
              <a:cxnLst/>
              <a:rect l="l" t="t" r="r" b="b"/>
              <a:pathLst>
                <a:path w="3267" h="3771" extrusionOk="0">
                  <a:moveTo>
                    <a:pt x="1633" y="482"/>
                  </a:moveTo>
                  <a:cubicBezTo>
                    <a:pt x="2061" y="482"/>
                    <a:pt x="2411" y="830"/>
                    <a:pt x="2411" y="1259"/>
                  </a:cubicBezTo>
                  <a:lnTo>
                    <a:pt x="2411" y="2436"/>
                  </a:lnTo>
                  <a:lnTo>
                    <a:pt x="856" y="2436"/>
                  </a:lnTo>
                  <a:lnTo>
                    <a:pt x="856" y="1259"/>
                  </a:lnTo>
                  <a:cubicBezTo>
                    <a:pt x="856" y="830"/>
                    <a:pt x="1206" y="482"/>
                    <a:pt x="1633" y="482"/>
                  </a:cubicBezTo>
                  <a:close/>
                  <a:moveTo>
                    <a:pt x="1633" y="0"/>
                  </a:moveTo>
                  <a:cubicBezTo>
                    <a:pt x="939" y="0"/>
                    <a:pt x="374" y="565"/>
                    <a:pt x="374" y="1259"/>
                  </a:cubicBezTo>
                  <a:lnTo>
                    <a:pt x="374" y="2436"/>
                  </a:lnTo>
                  <a:lnTo>
                    <a:pt x="312" y="2436"/>
                  </a:lnTo>
                  <a:cubicBezTo>
                    <a:pt x="141" y="2436"/>
                    <a:pt x="0" y="2576"/>
                    <a:pt x="0" y="2749"/>
                  </a:cubicBezTo>
                  <a:lnTo>
                    <a:pt x="0" y="3457"/>
                  </a:lnTo>
                  <a:cubicBezTo>
                    <a:pt x="0" y="3629"/>
                    <a:pt x="141" y="3771"/>
                    <a:pt x="312" y="3771"/>
                  </a:cubicBezTo>
                  <a:lnTo>
                    <a:pt x="1097" y="3771"/>
                  </a:lnTo>
                  <a:cubicBezTo>
                    <a:pt x="1231" y="3771"/>
                    <a:pt x="1338" y="3662"/>
                    <a:pt x="1338" y="3530"/>
                  </a:cubicBezTo>
                  <a:cubicBezTo>
                    <a:pt x="1338" y="3396"/>
                    <a:pt x="1231" y="3287"/>
                    <a:pt x="1097" y="3287"/>
                  </a:cubicBezTo>
                  <a:lnTo>
                    <a:pt x="482" y="3287"/>
                  </a:lnTo>
                  <a:lnTo>
                    <a:pt x="482" y="2918"/>
                  </a:lnTo>
                  <a:lnTo>
                    <a:pt x="2784" y="2918"/>
                  </a:lnTo>
                  <a:lnTo>
                    <a:pt x="2784" y="3287"/>
                  </a:lnTo>
                  <a:lnTo>
                    <a:pt x="2191" y="3287"/>
                  </a:lnTo>
                  <a:cubicBezTo>
                    <a:pt x="2057" y="3287"/>
                    <a:pt x="1950" y="3396"/>
                    <a:pt x="1950" y="3530"/>
                  </a:cubicBezTo>
                  <a:cubicBezTo>
                    <a:pt x="1950" y="3662"/>
                    <a:pt x="2057" y="3771"/>
                    <a:pt x="2191" y="3771"/>
                  </a:cubicBezTo>
                  <a:lnTo>
                    <a:pt x="2955" y="3771"/>
                  </a:lnTo>
                  <a:cubicBezTo>
                    <a:pt x="3126" y="3771"/>
                    <a:pt x="3266" y="3629"/>
                    <a:pt x="3266" y="3457"/>
                  </a:cubicBezTo>
                  <a:lnTo>
                    <a:pt x="3266" y="2749"/>
                  </a:lnTo>
                  <a:cubicBezTo>
                    <a:pt x="3266" y="2576"/>
                    <a:pt x="3126" y="2436"/>
                    <a:pt x="2955" y="2436"/>
                  </a:cubicBezTo>
                  <a:lnTo>
                    <a:pt x="2893" y="2436"/>
                  </a:lnTo>
                  <a:lnTo>
                    <a:pt x="2893" y="1259"/>
                  </a:lnTo>
                  <a:cubicBezTo>
                    <a:pt x="2893" y="565"/>
                    <a:pt x="2328" y="0"/>
                    <a:pt x="1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0"/>
            <p:cNvSpPr/>
            <p:nvPr/>
          </p:nvSpPr>
          <p:spPr>
            <a:xfrm>
              <a:off x="3326738" y="3062864"/>
              <a:ext cx="60899" cy="83099"/>
            </a:xfrm>
            <a:custGeom>
              <a:avLst/>
              <a:gdLst/>
              <a:ahLst/>
              <a:cxnLst/>
              <a:rect l="l" t="t" r="r" b="b"/>
              <a:pathLst>
                <a:path w="2233" h="3047" extrusionOk="0">
                  <a:moveTo>
                    <a:pt x="1158" y="482"/>
                  </a:moveTo>
                  <a:cubicBezTo>
                    <a:pt x="1484" y="482"/>
                    <a:pt x="1750" y="748"/>
                    <a:pt x="1750" y="1075"/>
                  </a:cubicBezTo>
                  <a:lnTo>
                    <a:pt x="1750" y="2564"/>
                  </a:lnTo>
                  <a:lnTo>
                    <a:pt x="482" y="2564"/>
                  </a:lnTo>
                  <a:lnTo>
                    <a:pt x="482" y="1075"/>
                  </a:lnTo>
                  <a:cubicBezTo>
                    <a:pt x="482" y="748"/>
                    <a:pt x="747" y="482"/>
                    <a:pt x="1074" y="482"/>
                  </a:cubicBezTo>
                  <a:close/>
                  <a:moveTo>
                    <a:pt x="1074" y="0"/>
                  </a:moveTo>
                  <a:cubicBezTo>
                    <a:pt x="482" y="0"/>
                    <a:pt x="0" y="482"/>
                    <a:pt x="0" y="1075"/>
                  </a:cubicBezTo>
                  <a:lnTo>
                    <a:pt x="0" y="2668"/>
                  </a:lnTo>
                  <a:cubicBezTo>
                    <a:pt x="0" y="2876"/>
                    <a:pt x="170" y="3046"/>
                    <a:pt x="380" y="3046"/>
                  </a:cubicBezTo>
                  <a:lnTo>
                    <a:pt x="1853" y="3046"/>
                  </a:lnTo>
                  <a:cubicBezTo>
                    <a:pt x="2062" y="3046"/>
                    <a:pt x="2233" y="2876"/>
                    <a:pt x="2233" y="2668"/>
                  </a:cubicBezTo>
                  <a:lnTo>
                    <a:pt x="2233" y="1075"/>
                  </a:lnTo>
                  <a:cubicBezTo>
                    <a:pt x="2233" y="482"/>
                    <a:pt x="1750" y="0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2" name="Google Shape;3262;p70"/>
          <p:cNvGrpSpPr/>
          <p:nvPr/>
        </p:nvGrpSpPr>
        <p:grpSpPr>
          <a:xfrm>
            <a:off x="2496712" y="2628863"/>
            <a:ext cx="396054" cy="416382"/>
            <a:chOff x="2333582" y="2764912"/>
            <a:chExt cx="427196" cy="449124"/>
          </a:xfrm>
        </p:grpSpPr>
        <p:sp>
          <p:nvSpPr>
            <p:cNvPr id="3263" name="Google Shape;3263;p70"/>
            <p:cNvSpPr/>
            <p:nvPr/>
          </p:nvSpPr>
          <p:spPr>
            <a:xfrm>
              <a:off x="2503899" y="2910902"/>
              <a:ext cx="86590" cy="86590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1587" y="482"/>
                  </a:moveTo>
                  <a:cubicBezTo>
                    <a:pt x="2197" y="482"/>
                    <a:pt x="2693" y="978"/>
                    <a:pt x="2693" y="1588"/>
                  </a:cubicBezTo>
                  <a:cubicBezTo>
                    <a:pt x="2693" y="2197"/>
                    <a:pt x="2197" y="2692"/>
                    <a:pt x="1587" y="2692"/>
                  </a:cubicBezTo>
                  <a:cubicBezTo>
                    <a:pt x="978" y="2692"/>
                    <a:pt x="483" y="2197"/>
                    <a:pt x="483" y="1588"/>
                  </a:cubicBezTo>
                  <a:cubicBezTo>
                    <a:pt x="483" y="978"/>
                    <a:pt x="978" y="482"/>
                    <a:pt x="1587" y="482"/>
                  </a:cubicBezTo>
                  <a:close/>
                  <a:moveTo>
                    <a:pt x="1587" y="0"/>
                  </a:moveTo>
                  <a:cubicBezTo>
                    <a:pt x="712" y="0"/>
                    <a:pt x="1" y="713"/>
                    <a:pt x="1" y="1588"/>
                  </a:cubicBezTo>
                  <a:cubicBezTo>
                    <a:pt x="1" y="2463"/>
                    <a:pt x="712" y="3174"/>
                    <a:pt x="1587" y="3174"/>
                  </a:cubicBezTo>
                  <a:cubicBezTo>
                    <a:pt x="2462" y="3174"/>
                    <a:pt x="3175" y="2463"/>
                    <a:pt x="3175" y="1588"/>
                  </a:cubicBezTo>
                  <a:cubicBezTo>
                    <a:pt x="3175" y="713"/>
                    <a:pt x="2462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0"/>
            <p:cNvSpPr/>
            <p:nvPr/>
          </p:nvSpPr>
          <p:spPr>
            <a:xfrm>
              <a:off x="2333582" y="2764912"/>
              <a:ext cx="427196" cy="449124"/>
            </a:xfrm>
            <a:custGeom>
              <a:avLst/>
              <a:gdLst/>
              <a:ahLst/>
              <a:cxnLst/>
              <a:rect l="l" t="t" r="r" b="b"/>
              <a:pathLst>
                <a:path w="15664" h="16468" extrusionOk="0">
                  <a:moveTo>
                    <a:pt x="8938" y="483"/>
                  </a:moveTo>
                  <a:lnTo>
                    <a:pt x="8938" y="1116"/>
                  </a:lnTo>
                  <a:lnTo>
                    <a:pt x="8073" y="1116"/>
                  </a:lnTo>
                  <a:lnTo>
                    <a:pt x="8073" y="483"/>
                  </a:lnTo>
                  <a:close/>
                  <a:moveTo>
                    <a:pt x="7832" y="2345"/>
                  </a:moveTo>
                  <a:lnTo>
                    <a:pt x="10578" y="4529"/>
                  </a:lnTo>
                  <a:lnTo>
                    <a:pt x="5086" y="4529"/>
                  </a:lnTo>
                  <a:lnTo>
                    <a:pt x="7832" y="2345"/>
                  </a:lnTo>
                  <a:close/>
                  <a:moveTo>
                    <a:pt x="10284" y="5011"/>
                  </a:moveTo>
                  <a:lnTo>
                    <a:pt x="10284" y="8871"/>
                  </a:lnTo>
                  <a:lnTo>
                    <a:pt x="5379" y="8871"/>
                  </a:lnTo>
                  <a:lnTo>
                    <a:pt x="5379" y="5011"/>
                  </a:lnTo>
                  <a:close/>
                  <a:moveTo>
                    <a:pt x="13588" y="6379"/>
                  </a:moveTo>
                  <a:cubicBezTo>
                    <a:pt x="13675" y="6379"/>
                    <a:pt x="13757" y="6427"/>
                    <a:pt x="13799" y="6504"/>
                  </a:cubicBezTo>
                  <a:lnTo>
                    <a:pt x="15106" y="8886"/>
                  </a:lnTo>
                  <a:lnTo>
                    <a:pt x="10766" y="8886"/>
                  </a:lnTo>
                  <a:lnTo>
                    <a:pt x="10766" y="6379"/>
                  </a:lnTo>
                  <a:close/>
                  <a:moveTo>
                    <a:pt x="10647" y="10684"/>
                  </a:moveTo>
                  <a:lnTo>
                    <a:pt x="10647" y="11132"/>
                  </a:lnTo>
                  <a:lnTo>
                    <a:pt x="5016" y="11132"/>
                  </a:lnTo>
                  <a:lnTo>
                    <a:pt x="5016" y="10684"/>
                  </a:lnTo>
                  <a:close/>
                  <a:moveTo>
                    <a:pt x="7591" y="11614"/>
                  </a:moveTo>
                  <a:lnTo>
                    <a:pt x="7591" y="15984"/>
                  </a:lnTo>
                  <a:lnTo>
                    <a:pt x="5419" y="15984"/>
                  </a:lnTo>
                  <a:lnTo>
                    <a:pt x="5419" y="11614"/>
                  </a:lnTo>
                  <a:close/>
                  <a:moveTo>
                    <a:pt x="10245" y="11614"/>
                  </a:moveTo>
                  <a:lnTo>
                    <a:pt x="10245" y="15984"/>
                  </a:lnTo>
                  <a:lnTo>
                    <a:pt x="8073" y="15984"/>
                  </a:lnTo>
                  <a:lnTo>
                    <a:pt x="8073" y="11614"/>
                  </a:lnTo>
                  <a:close/>
                  <a:moveTo>
                    <a:pt x="14691" y="9368"/>
                  </a:moveTo>
                  <a:lnTo>
                    <a:pt x="14691" y="15984"/>
                  </a:lnTo>
                  <a:lnTo>
                    <a:pt x="10729" y="15984"/>
                  </a:lnTo>
                  <a:lnTo>
                    <a:pt x="10729" y="11614"/>
                  </a:lnTo>
                  <a:cubicBezTo>
                    <a:pt x="10950" y="11611"/>
                    <a:pt x="11129" y="11430"/>
                    <a:pt x="11129" y="11207"/>
                  </a:cubicBezTo>
                  <a:lnTo>
                    <a:pt x="11129" y="10609"/>
                  </a:lnTo>
                  <a:cubicBezTo>
                    <a:pt x="11129" y="10385"/>
                    <a:pt x="10947" y="10201"/>
                    <a:pt x="10723" y="10201"/>
                  </a:cubicBezTo>
                  <a:lnTo>
                    <a:pt x="4941" y="10201"/>
                  </a:lnTo>
                  <a:cubicBezTo>
                    <a:pt x="4717" y="10201"/>
                    <a:pt x="4534" y="10385"/>
                    <a:pt x="4534" y="10609"/>
                  </a:cubicBezTo>
                  <a:lnTo>
                    <a:pt x="4534" y="11207"/>
                  </a:lnTo>
                  <a:cubicBezTo>
                    <a:pt x="4534" y="11430"/>
                    <a:pt x="4714" y="11611"/>
                    <a:pt x="4937" y="11614"/>
                  </a:cubicBezTo>
                  <a:lnTo>
                    <a:pt x="4937" y="15984"/>
                  </a:lnTo>
                  <a:lnTo>
                    <a:pt x="973" y="15984"/>
                  </a:lnTo>
                  <a:lnTo>
                    <a:pt x="973" y="9368"/>
                  </a:lnTo>
                  <a:close/>
                  <a:moveTo>
                    <a:pt x="7832" y="1"/>
                  </a:moveTo>
                  <a:cubicBezTo>
                    <a:pt x="7699" y="1"/>
                    <a:pt x="7591" y="108"/>
                    <a:pt x="7591" y="242"/>
                  </a:cubicBezTo>
                  <a:lnTo>
                    <a:pt x="7591" y="1920"/>
                  </a:lnTo>
                  <a:lnTo>
                    <a:pt x="4590" y="4306"/>
                  </a:lnTo>
                  <a:cubicBezTo>
                    <a:pt x="4456" y="4413"/>
                    <a:pt x="4406" y="4585"/>
                    <a:pt x="4462" y="4746"/>
                  </a:cubicBezTo>
                  <a:cubicBezTo>
                    <a:pt x="4518" y="4907"/>
                    <a:pt x="4665" y="5011"/>
                    <a:pt x="4836" y="5011"/>
                  </a:cubicBezTo>
                  <a:lnTo>
                    <a:pt x="4897" y="5011"/>
                  </a:lnTo>
                  <a:lnTo>
                    <a:pt x="4897" y="5897"/>
                  </a:lnTo>
                  <a:lnTo>
                    <a:pt x="3909" y="5897"/>
                  </a:lnTo>
                  <a:cubicBezTo>
                    <a:pt x="3775" y="5897"/>
                    <a:pt x="3668" y="6004"/>
                    <a:pt x="3668" y="6138"/>
                  </a:cubicBezTo>
                  <a:cubicBezTo>
                    <a:pt x="3668" y="6271"/>
                    <a:pt x="3775" y="6379"/>
                    <a:pt x="3909" y="6379"/>
                  </a:cubicBezTo>
                  <a:lnTo>
                    <a:pt x="4897" y="6379"/>
                  </a:lnTo>
                  <a:lnTo>
                    <a:pt x="4897" y="8886"/>
                  </a:lnTo>
                  <a:lnTo>
                    <a:pt x="557" y="8886"/>
                  </a:lnTo>
                  <a:lnTo>
                    <a:pt x="1865" y="6504"/>
                  </a:lnTo>
                  <a:cubicBezTo>
                    <a:pt x="1907" y="6427"/>
                    <a:pt x="1988" y="6379"/>
                    <a:pt x="2077" y="6379"/>
                  </a:cubicBezTo>
                  <a:lnTo>
                    <a:pt x="2782" y="6379"/>
                  </a:lnTo>
                  <a:cubicBezTo>
                    <a:pt x="2916" y="6379"/>
                    <a:pt x="3023" y="6271"/>
                    <a:pt x="3023" y="6138"/>
                  </a:cubicBezTo>
                  <a:cubicBezTo>
                    <a:pt x="3023" y="6004"/>
                    <a:pt x="2916" y="5897"/>
                    <a:pt x="2782" y="5897"/>
                  </a:cubicBezTo>
                  <a:lnTo>
                    <a:pt x="2077" y="5897"/>
                  </a:lnTo>
                  <a:cubicBezTo>
                    <a:pt x="1812" y="5897"/>
                    <a:pt x="1570" y="6040"/>
                    <a:pt x="1443" y="6272"/>
                  </a:cubicBezTo>
                  <a:lnTo>
                    <a:pt x="69" y="8773"/>
                  </a:lnTo>
                  <a:cubicBezTo>
                    <a:pt x="0" y="8898"/>
                    <a:pt x="3" y="9047"/>
                    <a:pt x="75" y="9170"/>
                  </a:cubicBezTo>
                  <a:cubicBezTo>
                    <a:pt x="149" y="9294"/>
                    <a:pt x="279" y="9368"/>
                    <a:pt x="422" y="9368"/>
                  </a:cubicBezTo>
                  <a:lnTo>
                    <a:pt x="491" y="9368"/>
                  </a:lnTo>
                  <a:lnTo>
                    <a:pt x="491" y="16225"/>
                  </a:lnTo>
                  <a:cubicBezTo>
                    <a:pt x="491" y="16359"/>
                    <a:pt x="600" y="16468"/>
                    <a:pt x="732" y="16468"/>
                  </a:cubicBezTo>
                  <a:lnTo>
                    <a:pt x="14932" y="16468"/>
                  </a:lnTo>
                  <a:cubicBezTo>
                    <a:pt x="15066" y="16468"/>
                    <a:pt x="15173" y="16359"/>
                    <a:pt x="15173" y="16225"/>
                  </a:cubicBezTo>
                  <a:lnTo>
                    <a:pt x="15173" y="9368"/>
                  </a:lnTo>
                  <a:lnTo>
                    <a:pt x="15242" y="9368"/>
                  </a:lnTo>
                  <a:cubicBezTo>
                    <a:pt x="15387" y="9368"/>
                    <a:pt x="15516" y="9294"/>
                    <a:pt x="15588" y="9170"/>
                  </a:cubicBezTo>
                  <a:cubicBezTo>
                    <a:pt x="15662" y="9047"/>
                    <a:pt x="15664" y="8898"/>
                    <a:pt x="15594" y="8773"/>
                  </a:cubicBezTo>
                  <a:lnTo>
                    <a:pt x="14222" y="6272"/>
                  </a:lnTo>
                  <a:cubicBezTo>
                    <a:pt x="14094" y="6040"/>
                    <a:pt x="13851" y="5897"/>
                    <a:pt x="13588" y="5897"/>
                  </a:cubicBezTo>
                  <a:lnTo>
                    <a:pt x="10766" y="5897"/>
                  </a:lnTo>
                  <a:lnTo>
                    <a:pt x="10766" y="5011"/>
                  </a:lnTo>
                  <a:lnTo>
                    <a:pt x="10830" y="5011"/>
                  </a:lnTo>
                  <a:cubicBezTo>
                    <a:pt x="11000" y="5011"/>
                    <a:pt x="11146" y="4907"/>
                    <a:pt x="11202" y="4746"/>
                  </a:cubicBezTo>
                  <a:cubicBezTo>
                    <a:pt x="11257" y="4585"/>
                    <a:pt x="11208" y="4413"/>
                    <a:pt x="11075" y="4306"/>
                  </a:cubicBezTo>
                  <a:lnTo>
                    <a:pt x="8073" y="1920"/>
                  </a:lnTo>
                  <a:lnTo>
                    <a:pt x="8073" y="1598"/>
                  </a:lnTo>
                  <a:lnTo>
                    <a:pt x="9082" y="1598"/>
                  </a:lnTo>
                  <a:cubicBezTo>
                    <a:pt x="9267" y="1598"/>
                    <a:pt x="9420" y="1446"/>
                    <a:pt x="9420" y="1260"/>
                  </a:cubicBezTo>
                  <a:lnTo>
                    <a:pt x="9420" y="338"/>
                  </a:lnTo>
                  <a:cubicBezTo>
                    <a:pt x="9420" y="152"/>
                    <a:pt x="9267" y="1"/>
                    <a:pt x="9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0"/>
            <p:cNvSpPr/>
            <p:nvPr/>
          </p:nvSpPr>
          <p:spPr>
            <a:xfrm>
              <a:off x="2383246" y="3109336"/>
              <a:ext cx="56263" cy="79854"/>
            </a:xfrm>
            <a:custGeom>
              <a:avLst/>
              <a:gdLst/>
              <a:ahLst/>
              <a:cxnLst/>
              <a:rect l="l" t="t" r="r" b="b"/>
              <a:pathLst>
                <a:path w="2063" h="2928" extrusionOk="0">
                  <a:moveTo>
                    <a:pt x="1032" y="482"/>
                  </a:moveTo>
                  <a:cubicBezTo>
                    <a:pt x="1335" y="482"/>
                    <a:pt x="1580" y="729"/>
                    <a:pt x="1580" y="1032"/>
                  </a:cubicBezTo>
                  <a:lnTo>
                    <a:pt x="1580" y="2445"/>
                  </a:lnTo>
                  <a:lnTo>
                    <a:pt x="482" y="2445"/>
                  </a:lnTo>
                  <a:lnTo>
                    <a:pt x="482" y="1032"/>
                  </a:lnTo>
                  <a:cubicBezTo>
                    <a:pt x="482" y="729"/>
                    <a:pt x="729" y="482"/>
                    <a:pt x="1032" y="482"/>
                  </a:cubicBezTo>
                  <a:close/>
                  <a:moveTo>
                    <a:pt x="1032" y="0"/>
                  </a:moveTo>
                  <a:cubicBezTo>
                    <a:pt x="463" y="0"/>
                    <a:pt x="0" y="463"/>
                    <a:pt x="0" y="1032"/>
                  </a:cubicBezTo>
                  <a:lnTo>
                    <a:pt x="0" y="2526"/>
                  </a:lnTo>
                  <a:cubicBezTo>
                    <a:pt x="0" y="2748"/>
                    <a:pt x="181" y="2927"/>
                    <a:pt x="402" y="2927"/>
                  </a:cubicBezTo>
                  <a:lnTo>
                    <a:pt x="1662" y="2927"/>
                  </a:lnTo>
                  <a:cubicBezTo>
                    <a:pt x="1883" y="2927"/>
                    <a:pt x="2063" y="2748"/>
                    <a:pt x="2063" y="2526"/>
                  </a:cubicBezTo>
                  <a:lnTo>
                    <a:pt x="2063" y="1032"/>
                  </a:lnTo>
                  <a:cubicBezTo>
                    <a:pt x="2063" y="463"/>
                    <a:pt x="1600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0"/>
            <p:cNvSpPr/>
            <p:nvPr/>
          </p:nvSpPr>
          <p:spPr>
            <a:xfrm>
              <a:off x="2383573" y="3038182"/>
              <a:ext cx="55609" cy="56836"/>
            </a:xfrm>
            <a:custGeom>
              <a:avLst/>
              <a:gdLst/>
              <a:ahLst/>
              <a:cxnLst/>
              <a:rect l="l" t="t" r="r" b="b"/>
              <a:pathLst>
                <a:path w="2039" h="2084" extrusionOk="0">
                  <a:moveTo>
                    <a:pt x="1020" y="482"/>
                  </a:moveTo>
                  <a:cubicBezTo>
                    <a:pt x="1315" y="482"/>
                    <a:pt x="1556" y="723"/>
                    <a:pt x="1556" y="1018"/>
                  </a:cubicBezTo>
                  <a:lnTo>
                    <a:pt x="1556" y="1601"/>
                  </a:lnTo>
                  <a:lnTo>
                    <a:pt x="482" y="1601"/>
                  </a:lnTo>
                  <a:lnTo>
                    <a:pt x="482" y="1018"/>
                  </a:lnTo>
                  <a:lnTo>
                    <a:pt x="484" y="1018"/>
                  </a:lnTo>
                  <a:cubicBezTo>
                    <a:pt x="484" y="723"/>
                    <a:pt x="723" y="482"/>
                    <a:pt x="1020" y="482"/>
                  </a:cubicBezTo>
                  <a:close/>
                  <a:moveTo>
                    <a:pt x="1020" y="0"/>
                  </a:moveTo>
                  <a:cubicBezTo>
                    <a:pt x="458" y="0"/>
                    <a:pt x="0" y="457"/>
                    <a:pt x="0" y="1018"/>
                  </a:cubicBezTo>
                  <a:lnTo>
                    <a:pt x="0" y="1681"/>
                  </a:lnTo>
                  <a:cubicBezTo>
                    <a:pt x="0" y="1903"/>
                    <a:pt x="181" y="2083"/>
                    <a:pt x="403" y="2083"/>
                  </a:cubicBezTo>
                  <a:lnTo>
                    <a:pt x="1636" y="2083"/>
                  </a:lnTo>
                  <a:cubicBezTo>
                    <a:pt x="1859" y="2083"/>
                    <a:pt x="2038" y="1903"/>
                    <a:pt x="2038" y="1681"/>
                  </a:cubicBezTo>
                  <a:lnTo>
                    <a:pt x="2038" y="1018"/>
                  </a:lnTo>
                  <a:cubicBezTo>
                    <a:pt x="2038" y="457"/>
                    <a:pt x="1582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0"/>
            <p:cNvSpPr/>
            <p:nvPr/>
          </p:nvSpPr>
          <p:spPr>
            <a:xfrm>
              <a:off x="2654852" y="3109336"/>
              <a:ext cx="56263" cy="79854"/>
            </a:xfrm>
            <a:custGeom>
              <a:avLst/>
              <a:gdLst/>
              <a:ahLst/>
              <a:cxnLst/>
              <a:rect l="l" t="t" r="r" b="b"/>
              <a:pathLst>
                <a:path w="2063" h="2928" extrusionOk="0">
                  <a:moveTo>
                    <a:pt x="1032" y="0"/>
                  </a:moveTo>
                  <a:cubicBezTo>
                    <a:pt x="463" y="0"/>
                    <a:pt x="0" y="463"/>
                    <a:pt x="0" y="1032"/>
                  </a:cubicBezTo>
                  <a:lnTo>
                    <a:pt x="0" y="1171"/>
                  </a:lnTo>
                  <a:cubicBezTo>
                    <a:pt x="0" y="1303"/>
                    <a:pt x="109" y="1412"/>
                    <a:pt x="241" y="1412"/>
                  </a:cubicBezTo>
                  <a:cubicBezTo>
                    <a:pt x="375" y="1412"/>
                    <a:pt x="482" y="1303"/>
                    <a:pt x="482" y="1171"/>
                  </a:cubicBezTo>
                  <a:lnTo>
                    <a:pt x="482" y="1032"/>
                  </a:lnTo>
                  <a:cubicBezTo>
                    <a:pt x="482" y="729"/>
                    <a:pt x="729" y="482"/>
                    <a:pt x="1032" y="482"/>
                  </a:cubicBezTo>
                  <a:cubicBezTo>
                    <a:pt x="1335" y="482"/>
                    <a:pt x="1580" y="729"/>
                    <a:pt x="1580" y="1032"/>
                  </a:cubicBezTo>
                  <a:lnTo>
                    <a:pt x="1580" y="2445"/>
                  </a:lnTo>
                  <a:lnTo>
                    <a:pt x="482" y="2445"/>
                  </a:lnTo>
                  <a:lnTo>
                    <a:pt x="482" y="2270"/>
                  </a:lnTo>
                  <a:cubicBezTo>
                    <a:pt x="482" y="2136"/>
                    <a:pt x="375" y="2029"/>
                    <a:pt x="241" y="2029"/>
                  </a:cubicBezTo>
                  <a:cubicBezTo>
                    <a:pt x="109" y="2029"/>
                    <a:pt x="0" y="2136"/>
                    <a:pt x="0" y="2270"/>
                  </a:cubicBezTo>
                  <a:lnTo>
                    <a:pt x="0" y="2525"/>
                  </a:lnTo>
                  <a:cubicBezTo>
                    <a:pt x="0" y="2748"/>
                    <a:pt x="181" y="2927"/>
                    <a:pt x="402" y="2927"/>
                  </a:cubicBezTo>
                  <a:lnTo>
                    <a:pt x="1660" y="2927"/>
                  </a:lnTo>
                  <a:cubicBezTo>
                    <a:pt x="1883" y="2927"/>
                    <a:pt x="2062" y="2748"/>
                    <a:pt x="2062" y="2526"/>
                  </a:cubicBezTo>
                  <a:lnTo>
                    <a:pt x="2062" y="1032"/>
                  </a:lnTo>
                  <a:cubicBezTo>
                    <a:pt x="2062" y="463"/>
                    <a:pt x="1600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0"/>
            <p:cNvSpPr/>
            <p:nvPr/>
          </p:nvSpPr>
          <p:spPr>
            <a:xfrm>
              <a:off x="2655180" y="3038182"/>
              <a:ext cx="55609" cy="56836"/>
            </a:xfrm>
            <a:custGeom>
              <a:avLst/>
              <a:gdLst/>
              <a:ahLst/>
              <a:cxnLst/>
              <a:rect l="l" t="t" r="r" b="b"/>
              <a:pathLst>
                <a:path w="2039" h="2084" extrusionOk="0">
                  <a:moveTo>
                    <a:pt x="1020" y="482"/>
                  </a:moveTo>
                  <a:cubicBezTo>
                    <a:pt x="1315" y="482"/>
                    <a:pt x="1556" y="723"/>
                    <a:pt x="1556" y="1018"/>
                  </a:cubicBezTo>
                  <a:lnTo>
                    <a:pt x="1556" y="1601"/>
                  </a:lnTo>
                  <a:lnTo>
                    <a:pt x="484" y="1601"/>
                  </a:lnTo>
                  <a:lnTo>
                    <a:pt x="484" y="1018"/>
                  </a:lnTo>
                  <a:lnTo>
                    <a:pt x="482" y="1018"/>
                  </a:lnTo>
                  <a:cubicBezTo>
                    <a:pt x="482" y="723"/>
                    <a:pt x="723" y="482"/>
                    <a:pt x="1020" y="482"/>
                  </a:cubicBezTo>
                  <a:close/>
                  <a:moveTo>
                    <a:pt x="1020" y="0"/>
                  </a:moveTo>
                  <a:cubicBezTo>
                    <a:pt x="458" y="0"/>
                    <a:pt x="0" y="457"/>
                    <a:pt x="0" y="1018"/>
                  </a:cubicBezTo>
                  <a:lnTo>
                    <a:pt x="0" y="1681"/>
                  </a:lnTo>
                  <a:cubicBezTo>
                    <a:pt x="0" y="1903"/>
                    <a:pt x="181" y="2083"/>
                    <a:pt x="402" y="2083"/>
                  </a:cubicBezTo>
                  <a:lnTo>
                    <a:pt x="1636" y="2083"/>
                  </a:lnTo>
                  <a:cubicBezTo>
                    <a:pt x="1858" y="2083"/>
                    <a:pt x="2038" y="1903"/>
                    <a:pt x="2038" y="1681"/>
                  </a:cubicBezTo>
                  <a:lnTo>
                    <a:pt x="2038" y="1018"/>
                  </a:lnTo>
                  <a:cubicBezTo>
                    <a:pt x="2038" y="457"/>
                    <a:pt x="1582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9" name="Google Shape;3269;p70"/>
          <p:cNvGrpSpPr/>
          <p:nvPr/>
        </p:nvGrpSpPr>
        <p:grpSpPr>
          <a:xfrm>
            <a:off x="1821115" y="2670228"/>
            <a:ext cx="252818" cy="333425"/>
            <a:chOff x="1604861" y="2809530"/>
            <a:chExt cx="272698" cy="359642"/>
          </a:xfrm>
        </p:grpSpPr>
        <p:sp>
          <p:nvSpPr>
            <p:cNvPr id="3270" name="Google Shape;3270;p70"/>
            <p:cNvSpPr/>
            <p:nvPr/>
          </p:nvSpPr>
          <p:spPr>
            <a:xfrm>
              <a:off x="1686624" y="2841057"/>
              <a:ext cx="19827" cy="68263"/>
            </a:xfrm>
            <a:custGeom>
              <a:avLst/>
              <a:gdLst/>
              <a:ahLst/>
              <a:cxnLst/>
              <a:rect l="l" t="t" r="r" b="b"/>
              <a:pathLst>
                <a:path w="727" h="2503" extrusionOk="0">
                  <a:moveTo>
                    <a:pt x="365" y="0"/>
                  </a:moveTo>
                  <a:cubicBezTo>
                    <a:pt x="147" y="0"/>
                    <a:pt x="1" y="124"/>
                    <a:pt x="1" y="306"/>
                  </a:cubicBezTo>
                  <a:cubicBezTo>
                    <a:pt x="1" y="595"/>
                    <a:pt x="19" y="951"/>
                    <a:pt x="34" y="1293"/>
                  </a:cubicBezTo>
                  <a:cubicBezTo>
                    <a:pt x="52" y="1638"/>
                    <a:pt x="67" y="1993"/>
                    <a:pt x="67" y="2280"/>
                  </a:cubicBezTo>
                  <a:cubicBezTo>
                    <a:pt x="67" y="2421"/>
                    <a:pt x="178" y="2502"/>
                    <a:pt x="365" y="2502"/>
                  </a:cubicBezTo>
                  <a:cubicBezTo>
                    <a:pt x="480" y="2502"/>
                    <a:pt x="659" y="2441"/>
                    <a:pt x="659" y="2280"/>
                  </a:cubicBezTo>
                  <a:cubicBezTo>
                    <a:pt x="659" y="1993"/>
                    <a:pt x="677" y="1638"/>
                    <a:pt x="692" y="1293"/>
                  </a:cubicBezTo>
                  <a:cubicBezTo>
                    <a:pt x="709" y="948"/>
                    <a:pt x="727" y="592"/>
                    <a:pt x="727" y="306"/>
                  </a:cubicBezTo>
                  <a:cubicBezTo>
                    <a:pt x="727" y="127"/>
                    <a:pt x="576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0"/>
            <p:cNvSpPr/>
            <p:nvPr/>
          </p:nvSpPr>
          <p:spPr>
            <a:xfrm>
              <a:off x="1686242" y="2917747"/>
              <a:ext cx="20836" cy="20945"/>
            </a:xfrm>
            <a:custGeom>
              <a:avLst/>
              <a:gdLst/>
              <a:ahLst/>
              <a:cxnLst/>
              <a:rect l="l" t="t" r="r" b="b"/>
              <a:pathLst>
                <a:path w="764" h="768" extrusionOk="0">
                  <a:moveTo>
                    <a:pt x="385" y="1"/>
                  </a:moveTo>
                  <a:cubicBezTo>
                    <a:pt x="168" y="1"/>
                    <a:pt x="1" y="170"/>
                    <a:pt x="1" y="383"/>
                  </a:cubicBezTo>
                  <a:cubicBezTo>
                    <a:pt x="1" y="594"/>
                    <a:pt x="174" y="768"/>
                    <a:pt x="385" y="768"/>
                  </a:cubicBezTo>
                  <a:cubicBezTo>
                    <a:pt x="588" y="768"/>
                    <a:pt x="763" y="587"/>
                    <a:pt x="763" y="383"/>
                  </a:cubicBezTo>
                  <a:cubicBezTo>
                    <a:pt x="763" y="176"/>
                    <a:pt x="591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0"/>
            <p:cNvSpPr/>
            <p:nvPr/>
          </p:nvSpPr>
          <p:spPr>
            <a:xfrm>
              <a:off x="1604861" y="2809530"/>
              <a:ext cx="272698" cy="359642"/>
            </a:xfrm>
            <a:custGeom>
              <a:avLst/>
              <a:gdLst/>
              <a:ahLst/>
              <a:cxnLst/>
              <a:rect l="l" t="t" r="r" b="b"/>
              <a:pathLst>
                <a:path w="9999" h="13187" extrusionOk="0">
                  <a:moveTo>
                    <a:pt x="4808" y="390"/>
                  </a:moveTo>
                  <a:cubicBezTo>
                    <a:pt x="4832" y="390"/>
                    <a:pt x="4851" y="402"/>
                    <a:pt x="4865" y="423"/>
                  </a:cubicBezTo>
                  <a:lnTo>
                    <a:pt x="5704" y="1878"/>
                  </a:lnTo>
                  <a:cubicBezTo>
                    <a:pt x="5159" y="2354"/>
                    <a:pt x="4811" y="3054"/>
                    <a:pt x="4811" y="3835"/>
                  </a:cubicBezTo>
                  <a:cubicBezTo>
                    <a:pt x="4811" y="4275"/>
                    <a:pt x="4921" y="4692"/>
                    <a:pt x="5117" y="5055"/>
                  </a:cubicBezTo>
                  <a:lnTo>
                    <a:pt x="4865" y="5492"/>
                  </a:lnTo>
                  <a:cubicBezTo>
                    <a:pt x="4854" y="5513"/>
                    <a:pt x="4832" y="5526"/>
                    <a:pt x="4808" y="5526"/>
                  </a:cubicBezTo>
                  <a:lnTo>
                    <a:pt x="1917" y="5526"/>
                  </a:lnTo>
                  <a:lnTo>
                    <a:pt x="1917" y="5523"/>
                  </a:lnTo>
                  <a:cubicBezTo>
                    <a:pt x="1893" y="5523"/>
                    <a:pt x="1873" y="5510"/>
                    <a:pt x="1860" y="5490"/>
                  </a:cubicBezTo>
                  <a:lnTo>
                    <a:pt x="415" y="2990"/>
                  </a:lnTo>
                  <a:cubicBezTo>
                    <a:pt x="404" y="2969"/>
                    <a:pt x="404" y="2946"/>
                    <a:pt x="415" y="2925"/>
                  </a:cubicBezTo>
                  <a:lnTo>
                    <a:pt x="1860" y="423"/>
                  </a:lnTo>
                  <a:cubicBezTo>
                    <a:pt x="1870" y="402"/>
                    <a:pt x="1893" y="390"/>
                    <a:pt x="1917" y="390"/>
                  </a:cubicBezTo>
                  <a:close/>
                  <a:moveTo>
                    <a:pt x="5352" y="5418"/>
                  </a:moveTo>
                  <a:cubicBezTo>
                    <a:pt x="5701" y="5871"/>
                    <a:pt x="6198" y="6203"/>
                    <a:pt x="6768" y="6350"/>
                  </a:cubicBezTo>
                  <a:lnTo>
                    <a:pt x="6768" y="12801"/>
                  </a:lnTo>
                  <a:lnTo>
                    <a:pt x="3997" y="12801"/>
                  </a:lnTo>
                  <a:lnTo>
                    <a:pt x="3997" y="5912"/>
                  </a:lnTo>
                  <a:lnTo>
                    <a:pt x="4806" y="5912"/>
                  </a:lnTo>
                  <a:cubicBezTo>
                    <a:pt x="4966" y="5912"/>
                    <a:pt x="5115" y="5825"/>
                    <a:pt x="5196" y="5686"/>
                  </a:cubicBezTo>
                  <a:lnTo>
                    <a:pt x="5352" y="5418"/>
                  </a:lnTo>
                  <a:close/>
                  <a:moveTo>
                    <a:pt x="7653" y="6417"/>
                  </a:moveTo>
                  <a:lnTo>
                    <a:pt x="7653" y="12801"/>
                  </a:lnTo>
                  <a:lnTo>
                    <a:pt x="7153" y="12801"/>
                  </a:lnTo>
                  <a:lnTo>
                    <a:pt x="7153" y="6417"/>
                  </a:lnTo>
                  <a:cubicBezTo>
                    <a:pt x="7236" y="6424"/>
                    <a:pt x="7319" y="6430"/>
                    <a:pt x="7403" y="6430"/>
                  </a:cubicBezTo>
                  <a:cubicBezTo>
                    <a:pt x="7489" y="6430"/>
                    <a:pt x="7570" y="6424"/>
                    <a:pt x="7653" y="6417"/>
                  </a:cubicBezTo>
                  <a:close/>
                  <a:moveTo>
                    <a:pt x="1917" y="1"/>
                  </a:moveTo>
                  <a:cubicBezTo>
                    <a:pt x="1757" y="1"/>
                    <a:pt x="1605" y="88"/>
                    <a:pt x="1525" y="227"/>
                  </a:cubicBezTo>
                  <a:lnTo>
                    <a:pt x="81" y="2732"/>
                  </a:lnTo>
                  <a:cubicBezTo>
                    <a:pt x="1" y="2871"/>
                    <a:pt x="1" y="3044"/>
                    <a:pt x="81" y="3182"/>
                  </a:cubicBezTo>
                  <a:lnTo>
                    <a:pt x="1525" y="5686"/>
                  </a:lnTo>
                  <a:cubicBezTo>
                    <a:pt x="1605" y="5825"/>
                    <a:pt x="1754" y="5912"/>
                    <a:pt x="1917" y="5912"/>
                  </a:cubicBezTo>
                  <a:lnTo>
                    <a:pt x="2724" y="5912"/>
                  </a:lnTo>
                  <a:lnTo>
                    <a:pt x="2724" y="6885"/>
                  </a:lnTo>
                  <a:cubicBezTo>
                    <a:pt x="2724" y="6991"/>
                    <a:pt x="2813" y="7078"/>
                    <a:pt x="2919" y="7078"/>
                  </a:cubicBezTo>
                  <a:cubicBezTo>
                    <a:pt x="3024" y="7078"/>
                    <a:pt x="3111" y="6991"/>
                    <a:pt x="3111" y="6885"/>
                  </a:cubicBezTo>
                  <a:lnTo>
                    <a:pt x="3111" y="5912"/>
                  </a:lnTo>
                  <a:lnTo>
                    <a:pt x="3610" y="5912"/>
                  </a:lnTo>
                  <a:lnTo>
                    <a:pt x="3610" y="12801"/>
                  </a:lnTo>
                  <a:lnTo>
                    <a:pt x="3111" y="12801"/>
                  </a:lnTo>
                  <a:lnTo>
                    <a:pt x="3111" y="7774"/>
                  </a:lnTo>
                  <a:cubicBezTo>
                    <a:pt x="3111" y="7669"/>
                    <a:pt x="3024" y="7581"/>
                    <a:pt x="2919" y="7581"/>
                  </a:cubicBezTo>
                  <a:cubicBezTo>
                    <a:pt x="2813" y="7581"/>
                    <a:pt x="2724" y="7669"/>
                    <a:pt x="2724" y="7774"/>
                  </a:cubicBezTo>
                  <a:lnTo>
                    <a:pt x="2724" y="12801"/>
                  </a:lnTo>
                  <a:lnTo>
                    <a:pt x="1510" y="12801"/>
                  </a:lnTo>
                  <a:cubicBezTo>
                    <a:pt x="1405" y="12801"/>
                    <a:pt x="1316" y="12888"/>
                    <a:pt x="1316" y="12994"/>
                  </a:cubicBezTo>
                  <a:cubicBezTo>
                    <a:pt x="1316" y="13099"/>
                    <a:pt x="1405" y="13187"/>
                    <a:pt x="1510" y="13187"/>
                  </a:cubicBezTo>
                  <a:lnTo>
                    <a:pt x="9050" y="13187"/>
                  </a:lnTo>
                  <a:cubicBezTo>
                    <a:pt x="9155" y="13187"/>
                    <a:pt x="9243" y="13099"/>
                    <a:pt x="9243" y="12994"/>
                  </a:cubicBezTo>
                  <a:cubicBezTo>
                    <a:pt x="9243" y="12885"/>
                    <a:pt x="9157" y="12801"/>
                    <a:pt x="9050" y="12801"/>
                  </a:cubicBezTo>
                  <a:lnTo>
                    <a:pt x="8039" y="12801"/>
                  </a:lnTo>
                  <a:lnTo>
                    <a:pt x="8039" y="6350"/>
                  </a:lnTo>
                  <a:cubicBezTo>
                    <a:pt x="9164" y="6067"/>
                    <a:pt x="9999" y="5044"/>
                    <a:pt x="9999" y="3835"/>
                  </a:cubicBezTo>
                  <a:cubicBezTo>
                    <a:pt x="9999" y="3535"/>
                    <a:pt x="9948" y="3243"/>
                    <a:pt x="9847" y="2961"/>
                  </a:cubicBezTo>
                  <a:cubicBezTo>
                    <a:pt x="9818" y="2883"/>
                    <a:pt x="9744" y="2834"/>
                    <a:pt x="9665" y="2834"/>
                  </a:cubicBezTo>
                  <a:cubicBezTo>
                    <a:pt x="9643" y="2834"/>
                    <a:pt x="9621" y="2837"/>
                    <a:pt x="9600" y="2845"/>
                  </a:cubicBezTo>
                  <a:cubicBezTo>
                    <a:pt x="9500" y="2881"/>
                    <a:pt x="9447" y="2993"/>
                    <a:pt x="9484" y="3092"/>
                  </a:cubicBezTo>
                  <a:cubicBezTo>
                    <a:pt x="9569" y="3330"/>
                    <a:pt x="9613" y="3579"/>
                    <a:pt x="9613" y="3836"/>
                  </a:cubicBezTo>
                  <a:cubicBezTo>
                    <a:pt x="9613" y="5055"/>
                    <a:pt x="8622" y="6046"/>
                    <a:pt x="7403" y="6046"/>
                  </a:cubicBezTo>
                  <a:cubicBezTo>
                    <a:pt x="6186" y="6046"/>
                    <a:pt x="5195" y="5055"/>
                    <a:pt x="5195" y="3836"/>
                  </a:cubicBezTo>
                  <a:cubicBezTo>
                    <a:pt x="5195" y="2619"/>
                    <a:pt x="6186" y="1625"/>
                    <a:pt x="7403" y="1625"/>
                  </a:cubicBezTo>
                  <a:cubicBezTo>
                    <a:pt x="8037" y="1625"/>
                    <a:pt x="8642" y="1897"/>
                    <a:pt x="9062" y="2374"/>
                  </a:cubicBezTo>
                  <a:cubicBezTo>
                    <a:pt x="9099" y="2418"/>
                    <a:pt x="9153" y="2440"/>
                    <a:pt x="9207" y="2440"/>
                  </a:cubicBezTo>
                  <a:cubicBezTo>
                    <a:pt x="9252" y="2440"/>
                    <a:pt x="9298" y="2424"/>
                    <a:pt x="9334" y="2392"/>
                  </a:cubicBezTo>
                  <a:cubicBezTo>
                    <a:pt x="9414" y="2322"/>
                    <a:pt x="9422" y="2199"/>
                    <a:pt x="9353" y="2119"/>
                  </a:cubicBezTo>
                  <a:cubicBezTo>
                    <a:pt x="8861" y="1560"/>
                    <a:pt x="8150" y="1239"/>
                    <a:pt x="7403" y="1239"/>
                  </a:cubicBezTo>
                  <a:cubicBezTo>
                    <a:pt x="6891" y="1239"/>
                    <a:pt x="6415" y="1388"/>
                    <a:pt x="6013" y="1643"/>
                  </a:cubicBezTo>
                  <a:lnTo>
                    <a:pt x="5196" y="227"/>
                  </a:lnTo>
                  <a:cubicBezTo>
                    <a:pt x="5117" y="88"/>
                    <a:pt x="4967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0"/>
            <p:cNvSpPr/>
            <p:nvPr/>
          </p:nvSpPr>
          <p:spPr>
            <a:xfrm>
              <a:off x="1771169" y="2896311"/>
              <a:ext cx="71236" cy="35563"/>
            </a:xfrm>
            <a:custGeom>
              <a:avLst/>
              <a:gdLst/>
              <a:ahLst/>
              <a:cxnLst/>
              <a:rect l="l" t="t" r="r" b="b"/>
              <a:pathLst>
                <a:path w="2612" h="1304" extrusionOk="0">
                  <a:moveTo>
                    <a:pt x="2226" y="388"/>
                  </a:moveTo>
                  <a:lnTo>
                    <a:pt x="2226" y="918"/>
                  </a:lnTo>
                  <a:lnTo>
                    <a:pt x="386" y="918"/>
                  </a:lnTo>
                  <a:lnTo>
                    <a:pt x="386" y="388"/>
                  </a:lnTo>
                  <a:close/>
                  <a:moveTo>
                    <a:pt x="364" y="0"/>
                  </a:moveTo>
                  <a:cubicBezTo>
                    <a:pt x="162" y="0"/>
                    <a:pt x="1" y="163"/>
                    <a:pt x="1" y="364"/>
                  </a:cubicBezTo>
                  <a:lnTo>
                    <a:pt x="1" y="940"/>
                  </a:lnTo>
                  <a:cubicBezTo>
                    <a:pt x="1" y="1141"/>
                    <a:pt x="162" y="1304"/>
                    <a:pt x="364" y="1304"/>
                  </a:cubicBezTo>
                  <a:lnTo>
                    <a:pt x="2248" y="1304"/>
                  </a:lnTo>
                  <a:cubicBezTo>
                    <a:pt x="2449" y="1304"/>
                    <a:pt x="2611" y="1141"/>
                    <a:pt x="2611" y="940"/>
                  </a:cubicBezTo>
                  <a:lnTo>
                    <a:pt x="2611" y="364"/>
                  </a:lnTo>
                  <a:cubicBezTo>
                    <a:pt x="2611" y="163"/>
                    <a:pt x="2449" y="0"/>
                    <a:pt x="2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4" name="Google Shape;3274;p70"/>
          <p:cNvGrpSpPr/>
          <p:nvPr/>
        </p:nvGrpSpPr>
        <p:grpSpPr>
          <a:xfrm>
            <a:off x="1048198" y="2628762"/>
            <a:ext cx="415270" cy="416357"/>
            <a:chOff x="771168" y="2764803"/>
            <a:chExt cx="447924" cy="449096"/>
          </a:xfrm>
        </p:grpSpPr>
        <p:sp>
          <p:nvSpPr>
            <p:cNvPr id="3275" name="Google Shape;3275;p70"/>
            <p:cNvSpPr/>
            <p:nvPr/>
          </p:nvSpPr>
          <p:spPr>
            <a:xfrm>
              <a:off x="964094" y="2931547"/>
              <a:ext cx="61854" cy="76008"/>
            </a:xfrm>
            <a:custGeom>
              <a:avLst/>
              <a:gdLst/>
              <a:ahLst/>
              <a:cxnLst/>
              <a:rect l="l" t="t" r="r" b="b"/>
              <a:pathLst>
                <a:path w="2268" h="2787" extrusionOk="0">
                  <a:moveTo>
                    <a:pt x="1138" y="1"/>
                  </a:moveTo>
                  <a:cubicBezTo>
                    <a:pt x="549" y="1"/>
                    <a:pt x="63" y="442"/>
                    <a:pt x="12" y="1028"/>
                  </a:cubicBezTo>
                  <a:cubicBezTo>
                    <a:pt x="0" y="1161"/>
                    <a:pt x="98" y="1278"/>
                    <a:pt x="231" y="1290"/>
                  </a:cubicBezTo>
                  <a:cubicBezTo>
                    <a:pt x="237" y="1291"/>
                    <a:pt x="244" y="1291"/>
                    <a:pt x="250" y="1291"/>
                  </a:cubicBezTo>
                  <a:cubicBezTo>
                    <a:pt x="373" y="1291"/>
                    <a:pt x="480" y="1198"/>
                    <a:pt x="491" y="1072"/>
                  </a:cubicBezTo>
                  <a:cubicBezTo>
                    <a:pt x="521" y="741"/>
                    <a:pt x="805" y="482"/>
                    <a:pt x="1138" y="482"/>
                  </a:cubicBezTo>
                  <a:cubicBezTo>
                    <a:pt x="1495" y="482"/>
                    <a:pt x="1785" y="772"/>
                    <a:pt x="1785" y="1131"/>
                  </a:cubicBezTo>
                  <a:lnTo>
                    <a:pt x="1785" y="2306"/>
                  </a:lnTo>
                  <a:lnTo>
                    <a:pt x="488" y="2306"/>
                  </a:lnTo>
                  <a:lnTo>
                    <a:pt x="488" y="2175"/>
                  </a:lnTo>
                  <a:cubicBezTo>
                    <a:pt x="488" y="2042"/>
                    <a:pt x="381" y="1935"/>
                    <a:pt x="249" y="1935"/>
                  </a:cubicBezTo>
                  <a:cubicBezTo>
                    <a:pt x="115" y="1935"/>
                    <a:pt x="8" y="2042"/>
                    <a:pt x="8" y="2175"/>
                  </a:cubicBezTo>
                  <a:lnTo>
                    <a:pt x="8" y="2386"/>
                  </a:lnTo>
                  <a:cubicBezTo>
                    <a:pt x="8" y="2607"/>
                    <a:pt x="187" y="2786"/>
                    <a:pt x="408" y="2786"/>
                  </a:cubicBezTo>
                  <a:lnTo>
                    <a:pt x="1867" y="2786"/>
                  </a:lnTo>
                  <a:cubicBezTo>
                    <a:pt x="2087" y="2786"/>
                    <a:pt x="2267" y="2607"/>
                    <a:pt x="2267" y="2386"/>
                  </a:cubicBezTo>
                  <a:lnTo>
                    <a:pt x="2267" y="1131"/>
                  </a:lnTo>
                  <a:cubicBezTo>
                    <a:pt x="2267" y="507"/>
                    <a:pt x="1760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0"/>
            <p:cNvSpPr/>
            <p:nvPr/>
          </p:nvSpPr>
          <p:spPr>
            <a:xfrm>
              <a:off x="1078420" y="3069982"/>
              <a:ext cx="50563" cy="61636"/>
            </a:xfrm>
            <a:custGeom>
              <a:avLst/>
              <a:gdLst/>
              <a:ahLst/>
              <a:cxnLst/>
              <a:rect l="l" t="t" r="r" b="b"/>
              <a:pathLst>
                <a:path w="1854" h="2260" extrusionOk="0">
                  <a:moveTo>
                    <a:pt x="927" y="482"/>
                  </a:moveTo>
                  <a:cubicBezTo>
                    <a:pt x="1173" y="482"/>
                    <a:pt x="1371" y="681"/>
                    <a:pt x="1371" y="926"/>
                  </a:cubicBezTo>
                  <a:lnTo>
                    <a:pt x="1371" y="1779"/>
                  </a:lnTo>
                  <a:lnTo>
                    <a:pt x="481" y="1779"/>
                  </a:lnTo>
                  <a:lnTo>
                    <a:pt x="481" y="926"/>
                  </a:lnTo>
                  <a:cubicBezTo>
                    <a:pt x="481" y="681"/>
                    <a:pt x="681" y="482"/>
                    <a:pt x="927" y="482"/>
                  </a:cubicBezTo>
                  <a:close/>
                  <a:moveTo>
                    <a:pt x="927" y="0"/>
                  </a:moveTo>
                  <a:cubicBezTo>
                    <a:pt x="416" y="0"/>
                    <a:pt x="1" y="416"/>
                    <a:pt x="1" y="926"/>
                  </a:cubicBezTo>
                  <a:lnTo>
                    <a:pt x="1" y="1859"/>
                  </a:lnTo>
                  <a:cubicBezTo>
                    <a:pt x="1" y="2080"/>
                    <a:pt x="180" y="2260"/>
                    <a:pt x="401" y="2260"/>
                  </a:cubicBezTo>
                  <a:lnTo>
                    <a:pt x="1453" y="2260"/>
                  </a:lnTo>
                  <a:cubicBezTo>
                    <a:pt x="1674" y="2260"/>
                    <a:pt x="1853" y="2080"/>
                    <a:pt x="1853" y="1859"/>
                  </a:cubicBezTo>
                  <a:lnTo>
                    <a:pt x="1853" y="926"/>
                  </a:lnTo>
                  <a:cubicBezTo>
                    <a:pt x="1853" y="416"/>
                    <a:pt x="1438" y="0"/>
                    <a:pt x="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0"/>
            <p:cNvSpPr/>
            <p:nvPr/>
          </p:nvSpPr>
          <p:spPr>
            <a:xfrm>
              <a:off x="861249" y="3069982"/>
              <a:ext cx="50563" cy="61636"/>
            </a:xfrm>
            <a:custGeom>
              <a:avLst/>
              <a:gdLst/>
              <a:ahLst/>
              <a:cxnLst/>
              <a:rect l="l" t="t" r="r" b="b"/>
              <a:pathLst>
                <a:path w="1854" h="2260" extrusionOk="0">
                  <a:moveTo>
                    <a:pt x="927" y="482"/>
                  </a:moveTo>
                  <a:cubicBezTo>
                    <a:pt x="1173" y="482"/>
                    <a:pt x="1372" y="681"/>
                    <a:pt x="1372" y="926"/>
                  </a:cubicBezTo>
                  <a:lnTo>
                    <a:pt x="1372" y="1779"/>
                  </a:lnTo>
                  <a:lnTo>
                    <a:pt x="481" y="1779"/>
                  </a:lnTo>
                  <a:lnTo>
                    <a:pt x="481" y="926"/>
                  </a:lnTo>
                  <a:cubicBezTo>
                    <a:pt x="481" y="681"/>
                    <a:pt x="682" y="482"/>
                    <a:pt x="927" y="482"/>
                  </a:cubicBezTo>
                  <a:close/>
                  <a:moveTo>
                    <a:pt x="927" y="0"/>
                  </a:moveTo>
                  <a:cubicBezTo>
                    <a:pt x="416" y="0"/>
                    <a:pt x="1" y="416"/>
                    <a:pt x="1" y="926"/>
                  </a:cubicBezTo>
                  <a:lnTo>
                    <a:pt x="1" y="1859"/>
                  </a:lnTo>
                  <a:cubicBezTo>
                    <a:pt x="1" y="2080"/>
                    <a:pt x="180" y="2260"/>
                    <a:pt x="401" y="2260"/>
                  </a:cubicBezTo>
                  <a:lnTo>
                    <a:pt x="1453" y="2260"/>
                  </a:lnTo>
                  <a:cubicBezTo>
                    <a:pt x="1673" y="2260"/>
                    <a:pt x="1854" y="2080"/>
                    <a:pt x="1854" y="1859"/>
                  </a:cubicBezTo>
                  <a:lnTo>
                    <a:pt x="1854" y="926"/>
                  </a:lnTo>
                  <a:cubicBezTo>
                    <a:pt x="1854" y="416"/>
                    <a:pt x="1438" y="0"/>
                    <a:pt x="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0"/>
            <p:cNvSpPr/>
            <p:nvPr/>
          </p:nvSpPr>
          <p:spPr>
            <a:xfrm>
              <a:off x="771168" y="2764803"/>
              <a:ext cx="447924" cy="449096"/>
            </a:xfrm>
            <a:custGeom>
              <a:avLst/>
              <a:gdLst/>
              <a:ahLst/>
              <a:cxnLst/>
              <a:rect l="l" t="t" r="r" b="b"/>
              <a:pathLst>
                <a:path w="16424" h="16467" extrusionOk="0">
                  <a:moveTo>
                    <a:pt x="8206" y="2144"/>
                  </a:moveTo>
                  <a:cubicBezTo>
                    <a:pt x="8499" y="2652"/>
                    <a:pt x="8953" y="3141"/>
                    <a:pt x="9554" y="3602"/>
                  </a:cubicBezTo>
                  <a:cubicBezTo>
                    <a:pt x="9667" y="3688"/>
                    <a:pt x="9777" y="3768"/>
                    <a:pt x="9879" y="3839"/>
                  </a:cubicBezTo>
                  <a:lnTo>
                    <a:pt x="6530" y="3839"/>
                  </a:lnTo>
                  <a:cubicBezTo>
                    <a:pt x="6634" y="3768"/>
                    <a:pt x="6743" y="3688"/>
                    <a:pt x="6856" y="3602"/>
                  </a:cubicBezTo>
                  <a:cubicBezTo>
                    <a:pt x="7458" y="3141"/>
                    <a:pt x="7910" y="2652"/>
                    <a:pt x="8206" y="2144"/>
                  </a:cubicBezTo>
                  <a:close/>
                  <a:moveTo>
                    <a:pt x="10516" y="4319"/>
                  </a:moveTo>
                  <a:lnTo>
                    <a:pt x="10516" y="5187"/>
                  </a:lnTo>
                  <a:cubicBezTo>
                    <a:pt x="10516" y="5190"/>
                    <a:pt x="10515" y="5192"/>
                    <a:pt x="10512" y="5192"/>
                  </a:cubicBezTo>
                  <a:lnTo>
                    <a:pt x="5911" y="5192"/>
                  </a:lnTo>
                  <a:cubicBezTo>
                    <a:pt x="5908" y="5192"/>
                    <a:pt x="5905" y="5190"/>
                    <a:pt x="5905" y="5187"/>
                  </a:cubicBezTo>
                  <a:lnTo>
                    <a:pt x="5905" y="4319"/>
                  </a:lnTo>
                  <a:close/>
                  <a:moveTo>
                    <a:pt x="5901" y="7523"/>
                  </a:moveTo>
                  <a:lnTo>
                    <a:pt x="5901" y="8275"/>
                  </a:lnTo>
                  <a:lnTo>
                    <a:pt x="2251" y="10214"/>
                  </a:lnTo>
                  <a:cubicBezTo>
                    <a:pt x="2217" y="10226"/>
                    <a:pt x="2183" y="10232"/>
                    <a:pt x="2149" y="10232"/>
                  </a:cubicBezTo>
                  <a:cubicBezTo>
                    <a:pt x="2097" y="10232"/>
                    <a:pt x="2045" y="10218"/>
                    <a:pt x="1996" y="10188"/>
                  </a:cubicBezTo>
                  <a:cubicBezTo>
                    <a:pt x="1904" y="10133"/>
                    <a:pt x="1853" y="10041"/>
                    <a:pt x="1853" y="9934"/>
                  </a:cubicBezTo>
                  <a:cubicBezTo>
                    <a:pt x="1853" y="9825"/>
                    <a:pt x="1912" y="9726"/>
                    <a:pt x="2007" y="9673"/>
                  </a:cubicBezTo>
                  <a:lnTo>
                    <a:pt x="5901" y="7523"/>
                  </a:lnTo>
                  <a:close/>
                  <a:moveTo>
                    <a:pt x="913" y="14433"/>
                  </a:moveTo>
                  <a:lnTo>
                    <a:pt x="913" y="14967"/>
                  </a:lnTo>
                  <a:lnTo>
                    <a:pt x="481" y="14967"/>
                  </a:lnTo>
                  <a:lnTo>
                    <a:pt x="481" y="14433"/>
                  </a:lnTo>
                  <a:close/>
                  <a:moveTo>
                    <a:pt x="2531" y="14433"/>
                  </a:moveTo>
                  <a:lnTo>
                    <a:pt x="2531" y="14967"/>
                  </a:lnTo>
                  <a:lnTo>
                    <a:pt x="1394" y="14967"/>
                  </a:lnTo>
                  <a:lnTo>
                    <a:pt x="1394" y="14433"/>
                  </a:lnTo>
                  <a:close/>
                  <a:moveTo>
                    <a:pt x="4147" y="14433"/>
                  </a:moveTo>
                  <a:lnTo>
                    <a:pt x="4147" y="14967"/>
                  </a:lnTo>
                  <a:lnTo>
                    <a:pt x="3011" y="14967"/>
                  </a:lnTo>
                  <a:lnTo>
                    <a:pt x="3011" y="14433"/>
                  </a:lnTo>
                  <a:close/>
                  <a:moveTo>
                    <a:pt x="5075" y="14433"/>
                  </a:moveTo>
                  <a:lnTo>
                    <a:pt x="5075" y="14967"/>
                  </a:lnTo>
                  <a:lnTo>
                    <a:pt x="4643" y="14967"/>
                  </a:lnTo>
                  <a:lnTo>
                    <a:pt x="4643" y="14433"/>
                  </a:lnTo>
                  <a:close/>
                  <a:moveTo>
                    <a:pt x="11780" y="14433"/>
                  </a:moveTo>
                  <a:lnTo>
                    <a:pt x="11780" y="14967"/>
                  </a:lnTo>
                  <a:lnTo>
                    <a:pt x="11348" y="14967"/>
                  </a:lnTo>
                  <a:lnTo>
                    <a:pt x="11348" y="14433"/>
                  </a:lnTo>
                  <a:close/>
                  <a:moveTo>
                    <a:pt x="13398" y="14433"/>
                  </a:moveTo>
                  <a:lnTo>
                    <a:pt x="13398" y="14967"/>
                  </a:lnTo>
                  <a:lnTo>
                    <a:pt x="12262" y="14967"/>
                  </a:lnTo>
                  <a:lnTo>
                    <a:pt x="12262" y="14433"/>
                  </a:lnTo>
                  <a:close/>
                  <a:moveTo>
                    <a:pt x="15016" y="14433"/>
                  </a:moveTo>
                  <a:lnTo>
                    <a:pt x="15016" y="14967"/>
                  </a:lnTo>
                  <a:lnTo>
                    <a:pt x="13879" y="14967"/>
                  </a:lnTo>
                  <a:lnTo>
                    <a:pt x="13879" y="14433"/>
                  </a:lnTo>
                  <a:close/>
                  <a:moveTo>
                    <a:pt x="15942" y="14433"/>
                  </a:moveTo>
                  <a:lnTo>
                    <a:pt x="15942" y="14967"/>
                  </a:lnTo>
                  <a:lnTo>
                    <a:pt x="15510" y="14967"/>
                  </a:lnTo>
                  <a:lnTo>
                    <a:pt x="15510" y="14433"/>
                  </a:lnTo>
                  <a:close/>
                  <a:moveTo>
                    <a:pt x="8212" y="10128"/>
                  </a:moveTo>
                  <a:cubicBezTo>
                    <a:pt x="8660" y="10128"/>
                    <a:pt x="9027" y="10494"/>
                    <a:pt x="9027" y="10943"/>
                  </a:cubicBezTo>
                  <a:lnTo>
                    <a:pt x="9027" y="15955"/>
                  </a:lnTo>
                  <a:lnTo>
                    <a:pt x="7397" y="15955"/>
                  </a:lnTo>
                  <a:lnTo>
                    <a:pt x="7397" y="10943"/>
                  </a:lnTo>
                  <a:cubicBezTo>
                    <a:pt x="7397" y="10494"/>
                    <a:pt x="7763" y="10128"/>
                    <a:pt x="8212" y="10128"/>
                  </a:cubicBezTo>
                  <a:close/>
                  <a:moveTo>
                    <a:pt x="1690" y="15452"/>
                  </a:moveTo>
                  <a:lnTo>
                    <a:pt x="1690" y="15985"/>
                  </a:lnTo>
                  <a:lnTo>
                    <a:pt x="481" y="15985"/>
                  </a:lnTo>
                  <a:lnTo>
                    <a:pt x="481" y="15452"/>
                  </a:lnTo>
                  <a:close/>
                  <a:moveTo>
                    <a:pt x="3384" y="15452"/>
                  </a:moveTo>
                  <a:lnTo>
                    <a:pt x="3384" y="15985"/>
                  </a:lnTo>
                  <a:lnTo>
                    <a:pt x="2172" y="15985"/>
                  </a:lnTo>
                  <a:lnTo>
                    <a:pt x="2172" y="15452"/>
                  </a:lnTo>
                  <a:close/>
                  <a:moveTo>
                    <a:pt x="5075" y="15452"/>
                  </a:moveTo>
                  <a:lnTo>
                    <a:pt x="5075" y="15985"/>
                  </a:lnTo>
                  <a:lnTo>
                    <a:pt x="3864" y="15985"/>
                  </a:lnTo>
                  <a:lnTo>
                    <a:pt x="3864" y="15452"/>
                  </a:lnTo>
                  <a:close/>
                  <a:moveTo>
                    <a:pt x="5901" y="8820"/>
                  </a:moveTo>
                  <a:lnTo>
                    <a:pt x="5901" y="15985"/>
                  </a:lnTo>
                  <a:lnTo>
                    <a:pt x="5556" y="15985"/>
                  </a:lnTo>
                  <a:lnTo>
                    <a:pt x="5556" y="14354"/>
                  </a:lnTo>
                  <a:cubicBezTo>
                    <a:pt x="5556" y="14132"/>
                    <a:pt x="5376" y="13951"/>
                    <a:pt x="5155" y="13951"/>
                  </a:cubicBezTo>
                  <a:lnTo>
                    <a:pt x="2569" y="13951"/>
                  </a:lnTo>
                  <a:lnTo>
                    <a:pt x="2569" y="10594"/>
                  </a:lnTo>
                  <a:lnTo>
                    <a:pt x="5901" y="8820"/>
                  </a:lnTo>
                  <a:close/>
                  <a:moveTo>
                    <a:pt x="10040" y="5674"/>
                  </a:moveTo>
                  <a:lnTo>
                    <a:pt x="10040" y="15985"/>
                  </a:lnTo>
                  <a:lnTo>
                    <a:pt x="9507" y="15985"/>
                  </a:lnTo>
                  <a:lnTo>
                    <a:pt x="9507" y="10943"/>
                  </a:lnTo>
                  <a:cubicBezTo>
                    <a:pt x="9507" y="10229"/>
                    <a:pt x="8926" y="9647"/>
                    <a:pt x="8212" y="9647"/>
                  </a:cubicBezTo>
                  <a:cubicBezTo>
                    <a:pt x="7496" y="9647"/>
                    <a:pt x="6915" y="10229"/>
                    <a:pt x="6915" y="10943"/>
                  </a:cubicBezTo>
                  <a:lnTo>
                    <a:pt x="6915" y="15985"/>
                  </a:lnTo>
                  <a:lnTo>
                    <a:pt x="6392" y="15985"/>
                  </a:lnTo>
                  <a:lnTo>
                    <a:pt x="6392" y="8415"/>
                  </a:lnTo>
                  <a:lnTo>
                    <a:pt x="6383" y="5674"/>
                  </a:lnTo>
                  <a:close/>
                  <a:moveTo>
                    <a:pt x="10521" y="8816"/>
                  </a:moveTo>
                  <a:lnTo>
                    <a:pt x="13865" y="10594"/>
                  </a:lnTo>
                  <a:lnTo>
                    <a:pt x="13865" y="13951"/>
                  </a:lnTo>
                  <a:lnTo>
                    <a:pt x="11268" y="13951"/>
                  </a:lnTo>
                  <a:cubicBezTo>
                    <a:pt x="11047" y="13951"/>
                    <a:pt x="10867" y="14132"/>
                    <a:pt x="10867" y="14352"/>
                  </a:cubicBezTo>
                  <a:lnTo>
                    <a:pt x="10867" y="15985"/>
                  </a:lnTo>
                  <a:lnTo>
                    <a:pt x="10521" y="15985"/>
                  </a:lnTo>
                  <a:lnTo>
                    <a:pt x="10521" y="8816"/>
                  </a:lnTo>
                  <a:close/>
                  <a:moveTo>
                    <a:pt x="12559" y="15452"/>
                  </a:moveTo>
                  <a:lnTo>
                    <a:pt x="12559" y="15985"/>
                  </a:lnTo>
                  <a:lnTo>
                    <a:pt x="11348" y="15985"/>
                  </a:lnTo>
                  <a:lnTo>
                    <a:pt x="11348" y="15452"/>
                  </a:lnTo>
                  <a:close/>
                  <a:moveTo>
                    <a:pt x="14251" y="15452"/>
                  </a:moveTo>
                  <a:lnTo>
                    <a:pt x="14251" y="15985"/>
                  </a:lnTo>
                  <a:lnTo>
                    <a:pt x="13040" y="15985"/>
                  </a:lnTo>
                  <a:lnTo>
                    <a:pt x="13040" y="15452"/>
                  </a:lnTo>
                  <a:close/>
                  <a:moveTo>
                    <a:pt x="15942" y="15452"/>
                  </a:moveTo>
                  <a:lnTo>
                    <a:pt x="15942" y="15985"/>
                  </a:lnTo>
                  <a:lnTo>
                    <a:pt x="14731" y="15985"/>
                  </a:lnTo>
                  <a:lnTo>
                    <a:pt x="14731" y="15452"/>
                  </a:lnTo>
                  <a:close/>
                  <a:moveTo>
                    <a:pt x="8198" y="0"/>
                  </a:moveTo>
                  <a:cubicBezTo>
                    <a:pt x="8065" y="0"/>
                    <a:pt x="7958" y="107"/>
                    <a:pt x="7958" y="240"/>
                  </a:cubicBezTo>
                  <a:lnTo>
                    <a:pt x="7958" y="466"/>
                  </a:lnTo>
                  <a:lnTo>
                    <a:pt x="7695" y="466"/>
                  </a:lnTo>
                  <a:cubicBezTo>
                    <a:pt x="7562" y="466"/>
                    <a:pt x="7454" y="573"/>
                    <a:pt x="7454" y="705"/>
                  </a:cubicBezTo>
                  <a:cubicBezTo>
                    <a:pt x="7454" y="838"/>
                    <a:pt x="7562" y="946"/>
                    <a:pt x="7695" y="946"/>
                  </a:cubicBezTo>
                  <a:lnTo>
                    <a:pt x="7958" y="946"/>
                  </a:lnTo>
                  <a:lnTo>
                    <a:pt x="7958" y="1561"/>
                  </a:lnTo>
                  <a:cubicBezTo>
                    <a:pt x="7838" y="1853"/>
                    <a:pt x="7663" y="2121"/>
                    <a:pt x="7463" y="2366"/>
                  </a:cubicBezTo>
                  <a:cubicBezTo>
                    <a:pt x="7115" y="2790"/>
                    <a:pt x="6686" y="3149"/>
                    <a:pt x="6232" y="3458"/>
                  </a:cubicBezTo>
                  <a:cubicBezTo>
                    <a:pt x="6077" y="3563"/>
                    <a:pt x="5919" y="3663"/>
                    <a:pt x="5756" y="3756"/>
                  </a:cubicBezTo>
                  <a:cubicBezTo>
                    <a:pt x="5675" y="3803"/>
                    <a:pt x="5560" y="3843"/>
                    <a:pt x="5494" y="3910"/>
                  </a:cubicBezTo>
                  <a:cubicBezTo>
                    <a:pt x="5459" y="3944"/>
                    <a:pt x="5425" y="4029"/>
                    <a:pt x="5425" y="4077"/>
                  </a:cubicBezTo>
                  <a:cubicBezTo>
                    <a:pt x="5425" y="4077"/>
                    <a:pt x="5425" y="4078"/>
                    <a:pt x="5425" y="4078"/>
                  </a:cubicBezTo>
                  <a:lnTo>
                    <a:pt x="5425" y="5187"/>
                  </a:lnTo>
                  <a:cubicBezTo>
                    <a:pt x="5425" y="5452"/>
                    <a:pt x="5637" y="5668"/>
                    <a:pt x="5901" y="5672"/>
                  </a:cubicBezTo>
                  <a:lnTo>
                    <a:pt x="5901" y="6974"/>
                  </a:lnTo>
                  <a:lnTo>
                    <a:pt x="1773" y="9251"/>
                  </a:lnTo>
                  <a:cubicBezTo>
                    <a:pt x="1525" y="9388"/>
                    <a:pt x="1371" y="9651"/>
                    <a:pt x="1371" y="9934"/>
                  </a:cubicBezTo>
                  <a:cubicBezTo>
                    <a:pt x="1371" y="10209"/>
                    <a:pt x="1513" y="10459"/>
                    <a:pt x="1749" y="10601"/>
                  </a:cubicBezTo>
                  <a:cubicBezTo>
                    <a:pt x="1855" y="10664"/>
                    <a:pt x="1969" y="10700"/>
                    <a:pt x="2086" y="10711"/>
                  </a:cubicBezTo>
                  <a:lnTo>
                    <a:pt x="2086" y="13951"/>
                  </a:lnTo>
                  <a:lnTo>
                    <a:pt x="240" y="13951"/>
                  </a:lnTo>
                  <a:cubicBezTo>
                    <a:pt x="107" y="13951"/>
                    <a:pt x="0" y="14060"/>
                    <a:pt x="0" y="14192"/>
                  </a:cubicBezTo>
                  <a:lnTo>
                    <a:pt x="0" y="16226"/>
                  </a:lnTo>
                  <a:cubicBezTo>
                    <a:pt x="0" y="16359"/>
                    <a:pt x="107" y="16467"/>
                    <a:pt x="240" y="16467"/>
                  </a:cubicBezTo>
                  <a:lnTo>
                    <a:pt x="16184" y="16467"/>
                  </a:lnTo>
                  <a:cubicBezTo>
                    <a:pt x="16316" y="16467"/>
                    <a:pt x="16423" y="16359"/>
                    <a:pt x="16423" y="16226"/>
                  </a:cubicBezTo>
                  <a:lnTo>
                    <a:pt x="16423" y="14192"/>
                  </a:lnTo>
                  <a:cubicBezTo>
                    <a:pt x="16423" y="14060"/>
                    <a:pt x="16316" y="13951"/>
                    <a:pt x="16184" y="13951"/>
                  </a:cubicBezTo>
                  <a:lnTo>
                    <a:pt x="14346" y="13951"/>
                  </a:lnTo>
                  <a:lnTo>
                    <a:pt x="14346" y="10711"/>
                  </a:lnTo>
                  <a:cubicBezTo>
                    <a:pt x="14463" y="10700"/>
                    <a:pt x="14578" y="10664"/>
                    <a:pt x="14683" y="10601"/>
                  </a:cubicBezTo>
                  <a:cubicBezTo>
                    <a:pt x="14921" y="10459"/>
                    <a:pt x="15061" y="10209"/>
                    <a:pt x="15061" y="9934"/>
                  </a:cubicBezTo>
                  <a:cubicBezTo>
                    <a:pt x="15061" y="9651"/>
                    <a:pt x="14908" y="9388"/>
                    <a:pt x="14659" y="9251"/>
                  </a:cubicBezTo>
                  <a:lnTo>
                    <a:pt x="13443" y="8581"/>
                  </a:lnTo>
                  <a:cubicBezTo>
                    <a:pt x="13406" y="8560"/>
                    <a:pt x="13366" y="8551"/>
                    <a:pt x="13326" y="8551"/>
                  </a:cubicBezTo>
                  <a:cubicBezTo>
                    <a:pt x="13241" y="8551"/>
                    <a:pt x="13160" y="8595"/>
                    <a:pt x="13116" y="8674"/>
                  </a:cubicBezTo>
                  <a:cubicBezTo>
                    <a:pt x="13052" y="8792"/>
                    <a:pt x="13094" y="8938"/>
                    <a:pt x="13210" y="9001"/>
                  </a:cubicBezTo>
                  <a:lnTo>
                    <a:pt x="14427" y="9673"/>
                  </a:lnTo>
                  <a:cubicBezTo>
                    <a:pt x="14522" y="9726"/>
                    <a:pt x="14581" y="9825"/>
                    <a:pt x="14581" y="9934"/>
                  </a:cubicBezTo>
                  <a:cubicBezTo>
                    <a:pt x="14581" y="10041"/>
                    <a:pt x="14528" y="10133"/>
                    <a:pt x="14436" y="10188"/>
                  </a:cubicBezTo>
                  <a:cubicBezTo>
                    <a:pt x="14388" y="10218"/>
                    <a:pt x="14335" y="10232"/>
                    <a:pt x="14283" y="10232"/>
                  </a:cubicBezTo>
                  <a:cubicBezTo>
                    <a:pt x="14249" y="10232"/>
                    <a:pt x="14215" y="10226"/>
                    <a:pt x="14181" y="10214"/>
                  </a:cubicBezTo>
                  <a:lnTo>
                    <a:pt x="10521" y="8271"/>
                  </a:lnTo>
                  <a:lnTo>
                    <a:pt x="10521" y="7517"/>
                  </a:lnTo>
                  <a:lnTo>
                    <a:pt x="12217" y="8453"/>
                  </a:lnTo>
                  <a:cubicBezTo>
                    <a:pt x="12254" y="8474"/>
                    <a:pt x="12294" y="8483"/>
                    <a:pt x="12334" y="8483"/>
                  </a:cubicBezTo>
                  <a:cubicBezTo>
                    <a:pt x="12418" y="8483"/>
                    <a:pt x="12500" y="8439"/>
                    <a:pt x="12544" y="8360"/>
                  </a:cubicBezTo>
                  <a:cubicBezTo>
                    <a:pt x="12609" y="8244"/>
                    <a:pt x="12567" y="8096"/>
                    <a:pt x="12451" y="8033"/>
                  </a:cubicBezTo>
                  <a:lnTo>
                    <a:pt x="10521" y="6968"/>
                  </a:lnTo>
                  <a:lnTo>
                    <a:pt x="10521" y="5672"/>
                  </a:lnTo>
                  <a:cubicBezTo>
                    <a:pt x="10785" y="5668"/>
                    <a:pt x="10998" y="5452"/>
                    <a:pt x="10998" y="5187"/>
                  </a:cubicBezTo>
                  <a:lnTo>
                    <a:pt x="10998" y="4078"/>
                  </a:lnTo>
                  <a:cubicBezTo>
                    <a:pt x="10998" y="3967"/>
                    <a:pt x="10922" y="3873"/>
                    <a:pt x="10819" y="3846"/>
                  </a:cubicBezTo>
                  <a:cubicBezTo>
                    <a:pt x="10569" y="3717"/>
                    <a:pt x="8956" y="2833"/>
                    <a:pt x="8439" y="1529"/>
                  </a:cubicBezTo>
                  <a:lnTo>
                    <a:pt x="8439" y="946"/>
                  </a:lnTo>
                  <a:lnTo>
                    <a:pt x="8703" y="946"/>
                  </a:lnTo>
                  <a:cubicBezTo>
                    <a:pt x="8835" y="946"/>
                    <a:pt x="8942" y="838"/>
                    <a:pt x="8942" y="705"/>
                  </a:cubicBezTo>
                  <a:cubicBezTo>
                    <a:pt x="8942" y="573"/>
                    <a:pt x="8835" y="466"/>
                    <a:pt x="8703" y="466"/>
                  </a:cubicBezTo>
                  <a:lnTo>
                    <a:pt x="8439" y="466"/>
                  </a:lnTo>
                  <a:lnTo>
                    <a:pt x="8439" y="240"/>
                  </a:lnTo>
                  <a:cubicBezTo>
                    <a:pt x="8439" y="107"/>
                    <a:pt x="8332" y="0"/>
                    <a:pt x="8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9" name="Google Shape;3279;p70"/>
          <p:cNvGrpSpPr/>
          <p:nvPr/>
        </p:nvGrpSpPr>
        <p:grpSpPr>
          <a:xfrm>
            <a:off x="1047616" y="1985478"/>
            <a:ext cx="416382" cy="415245"/>
            <a:chOff x="770541" y="2070936"/>
            <a:chExt cx="449124" cy="447896"/>
          </a:xfrm>
        </p:grpSpPr>
        <p:sp>
          <p:nvSpPr>
            <p:cNvPr id="3280" name="Google Shape;3280;p70"/>
            <p:cNvSpPr/>
            <p:nvPr/>
          </p:nvSpPr>
          <p:spPr>
            <a:xfrm>
              <a:off x="770541" y="2070936"/>
              <a:ext cx="449124" cy="447896"/>
            </a:xfrm>
            <a:custGeom>
              <a:avLst/>
              <a:gdLst/>
              <a:ahLst/>
              <a:cxnLst/>
              <a:rect l="l" t="t" r="r" b="b"/>
              <a:pathLst>
                <a:path w="16468" h="16423" extrusionOk="0">
                  <a:moveTo>
                    <a:pt x="2283" y="3113"/>
                  </a:moveTo>
                  <a:lnTo>
                    <a:pt x="2283" y="4555"/>
                  </a:lnTo>
                  <a:lnTo>
                    <a:pt x="483" y="4555"/>
                  </a:lnTo>
                  <a:lnTo>
                    <a:pt x="483" y="3113"/>
                  </a:lnTo>
                  <a:close/>
                  <a:moveTo>
                    <a:pt x="4563" y="3113"/>
                  </a:moveTo>
                  <a:lnTo>
                    <a:pt x="4563" y="4555"/>
                  </a:lnTo>
                  <a:lnTo>
                    <a:pt x="2765" y="4555"/>
                  </a:lnTo>
                  <a:lnTo>
                    <a:pt x="2765" y="3113"/>
                  </a:lnTo>
                  <a:close/>
                  <a:moveTo>
                    <a:pt x="6846" y="3113"/>
                  </a:moveTo>
                  <a:lnTo>
                    <a:pt x="6846" y="4555"/>
                  </a:lnTo>
                  <a:lnTo>
                    <a:pt x="5045" y="4555"/>
                  </a:lnTo>
                  <a:lnTo>
                    <a:pt x="5045" y="3113"/>
                  </a:lnTo>
                  <a:close/>
                  <a:moveTo>
                    <a:pt x="9126" y="3113"/>
                  </a:moveTo>
                  <a:lnTo>
                    <a:pt x="9126" y="4555"/>
                  </a:lnTo>
                  <a:lnTo>
                    <a:pt x="7328" y="4555"/>
                  </a:lnTo>
                  <a:lnTo>
                    <a:pt x="7328" y="3113"/>
                  </a:lnTo>
                  <a:close/>
                  <a:moveTo>
                    <a:pt x="11409" y="3113"/>
                  </a:moveTo>
                  <a:lnTo>
                    <a:pt x="11409" y="4555"/>
                  </a:lnTo>
                  <a:lnTo>
                    <a:pt x="9608" y="4555"/>
                  </a:lnTo>
                  <a:lnTo>
                    <a:pt x="9608" y="3113"/>
                  </a:lnTo>
                  <a:close/>
                  <a:moveTo>
                    <a:pt x="13689" y="3113"/>
                  </a:moveTo>
                  <a:lnTo>
                    <a:pt x="13689" y="4555"/>
                  </a:lnTo>
                  <a:lnTo>
                    <a:pt x="11889" y="4555"/>
                  </a:lnTo>
                  <a:lnTo>
                    <a:pt x="11889" y="3113"/>
                  </a:lnTo>
                  <a:close/>
                  <a:moveTo>
                    <a:pt x="15972" y="3113"/>
                  </a:moveTo>
                  <a:lnTo>
                    <a:pt x="15972" y="4555"/>
                  </a:lnTo>
                  <a:lnTo>
                    <a:pt x="14171" y="4555"/>
                  </a:lnTo>
                  <a:lnTo>
                    <a:pt x="14171" y="3113"/>
                  </a:lnTo>
                  <a:close/>
                  <a:moveTo>
                    <a:pt x="6794" y="5046"/>
                  </a:moveTo>
                  <a:cubicBezTo>
                    <a:pt x="6689" y="5422"/>
                    <a:pt x="6341" y="5701"/>
                    <a:pt x="5930" y="5701"/>
                  </a:cubicBezTo>
                  <a:cubicBezTo>
                    <a:pt x="5519" y="5701"/>
                    <a:pt x="5172" y="5422"/>
                    <a:pt x="5067" y="5046"/>
                  </a:cubicBezTo>
                  <a:close/>
                  <a:moveTo>
                    <a:pt x="2250" y="5044"/>
                  </a:moveTo>
                  <a:cubicBezTo>
                    <a:pt x="2144" y="5424"/>
                    <a:pt x="1795" y="5702"/>
                    <a:pt x="1382" y="5702"/>
                  </a:cubicBezTo>
                  <a:cubicBezTo>
                    <a:pt x="969" y="5702"/>
                    <a:pt x="621" y="5424"/>
                    <a:pt x="516" y="5044"/>
                  </a:cubicBezTo>
                  <a:close/>
                  <a:moveTo>
                    <a:pt x="4532" y="5044"/>
                  </a:moveTo>
                  <a:cubicBezTo>
                    <a:pt x="4425" y="5424"/>
                    <a:pt x="4077" y="5702"/>
                    <a:pt x="3664" y="5702"/>
                  </a:cubicBezTo>
                  <a:cubicBezTo>
                    <a:pt x="3251" y="5702"/>
                    <a:pt x="2902" y="5424"/>
                    <a:pt x="2796" y="5044"/>
                  </a:cubicBezTo>
                  <a:close/>
                  <a:moveTo>
                    <a:pt x="13656" y="5044"/>
                  </a:moveTo>
                  <a:cubicBezTo>
                    <a:pt x="13551" y="5424"/>
                    <a:pt x="13203" y="5702"/>
                    <a:pt x="12790" y="5702"/>
                  </a:cubicBezTo>
                  <a:cubicBezTo>
                    <a:pt x="12377" y="5702"/>
                    <a:pt x="12028" y="5424"/>
                    <a:pt x="11922" y="5044"/>
                  </a:cubicBezTo>
                  <a:close/>
                  <a:moveTo>
                    <a:pt x="15938" y="5044"/>
                  </a:moveTo>
                  <a:cubicBezTo>
                    <a:pt x="15833" y="5424"/>
                    <a:pt x="15483" y="5702"/>
                    <a:pt x="15071" y="5702"/>
                  </a:cubicBezTo>
                  <a:cubicBezTo>
                    <a:pt x="14658" y="5702"/>
                    <a:pt x="14310" y="5424"/>
                    <a:pt x="14204" y="5044"/>
                  </a:cubicBezTo>
                  <a:close/>
                  <a:moveTo>
                    <a:pt x="11381" y="5043"/>
                  </a:moveTo>
                  <a:cubicBezTo>
                    <a:pt x="11276" y="5424"/>
                    <a:pt x="10925" y="5704"/>
                    <a:pt x="10511" y="5704"/>
                  </a:cubicBezTo>
                  <a:cubicBezTo>
                    <a:pt x="10096" y="5704"/>
                    <a:pt x="9747" y="5424"/>
                    <a:pt x="9642" y="5043"/>
                  </a:cubicBezTo>
                  <a:close/>
                  <a:moveTo>
                    <a:pt x="9095" y="5040"/>
                  </a:moveTo>
                  <a:cubicBezTo>
                    <a:pt x="8988" y="5424"/>
                    <a:pt x="8635" y="5707"/>
                    <a:pt x="8218" y="5707"/>
                  </a:cubicBezTo>
                  <a:cubicBezTo>
                    <a:pt x="7801" y="5707"/>
                    <a:pt x="7447" y="5424"/>
                    <a:pt x="7341" y="5040"/>
                  </a:cubicBezTo>
                  <a:close/>
                  <a:moveTo>
                    <a:pt x="15987" y="5837"/>
                  </a:moveTo>
                  <a:lnTo>
                    <a:pt x="15987" y="8762"/>
                  </a:lnTo>
                  <a:lnTo>
                    <a:pt x="14176" y="8762"/>
                  </a:lnTo>
                  <a:lnTo>
                    <a:pt x="14176" y="5853"/>
                  </a:lnTo>
                  <a:cubicBezTo>
                    <a:pt x="14417" y="6059"/>
                    <a:pt x="14729" y="6185"/>
                    <a:pt x="15071" y="6185"/>
                  </a:cubicBezTo>
                  <a:cubicBezTo>
                    <a:pt x="15422" y="6185"/>
                    <a:pt x="15743" y="6052"/>
                    <a:pt x="15987" y="5837"/>
                  </a:cubicBezTo>
                  <a:close/>
                  <a:moveTo>
                    <a:pt x="11955" y="11615"/>
                  </a:moveTo>
                  <a:lnTo>
                    <a:pt x="11955" y="12194"/>
                  </a:lnTo>
                  <a:lnTo>
                    <a:pt x="2149" y="12194"/>
                  </a:lnTo>
                  <a:lnTo>
                    <a:pt x="2149" y="11615"/>
                  </a:lnTo>
                  <a:close/>
                  <a:moveTo>
                    <a:pt x="2293" y="5840"/>
                  </a:moveTo>
                  <a:lnTo>
                    <a:pt x="2293" y="11133"/>
                  </a:lnTo>
                  <a:lnTo>
                    <a:pt x="2067" y="11133"/>
                  </a:lnTo>
                  <a:cubicBezTo>
                    <a:pt x="1846" y="11133"/>
                    <a:pt x="1667" y="11314"/>
                    <a:pt x="1667" y="11535"/>
                  </a:cubicBezTo>
                  <a:lnTo>
                    <a:pt x="1667" y="12273"/>
                  </a:lnTo>
                  <a:cubicBezTo>
                    <a:pt x="1667" y="12495"/>
                    <a:pt x="1846" y="12676"/>
                    <a:pt x="2067" y="12676"/>
                  </a:cubicBezTo>
                  <a:lnTo>
                    <a:pt x="11955" y="12676"/>
                  </a:lnTo>
                  <a:lnTo>
                    <a:pt x="11955" y="15940"/>
                  </a:lnTo>
                  <a:lnTo>
                    <a:pt x="483" y="15940"/>
                  </a:lnTo>
                  <a:lnTo>
                    <a:pt x="483" y="5850"/>
                  </a:lnTo>
                  <a:cubicBezTo>
                    <a:pt x="725" y="6058"/>
                    <a:pt x="1038" y="6185"/>
                    <a:pt x="1382" y="6185"/>
                  </a:cubicBezTo>
                  <a:cubicBezTo>
                    <a:pt x="1731" y="6185"/>
                    <a:pt x="2051" y="6053"/>
                    <a:pt x="2293" y="5840"/>
                  </a:cubicBezTo>
                  <a:close/>
                  <a:moveTo>
                    <a:pt x="9367" y="5580"/>
                  </a:moveTo>
                  <a:cubicBezTo>
                    <a:pt x="9617" y="5945"/>
                    <a:pt x="10036" y="6186"/>
                    <a:pt x="10511" y="6186"/>
                  </a:cubicBezTo>
                  <a:cubicBezTo>
                    <a:pt x="10984" y="6186"/>
                    <a:pt x="11401" y="5948"/>
                    <a:pt x="11651" y="5585"/>
                  </a:cubicBezTo>
                  <a:cubicBezTo>
                    <a:pt x="11901" y="5947"/>
                    <a:pt x="12318" y="6185"/>
                    <a:pt x="12790" y="6185"/>
                  </a:cubicBezTo>
                  <a:cubicBezTo>
                    <a:pt x="13135" y="6185"/>
                    <a:pt x="13451" y="6056"/>
                    <a:pt x="13694" y="5847"/>
                  </a:cubicBezTo>
                  <a:lnTo>
                    <a:pt x="13694" y="8762"/>
                  </a:lnTo>
                  <a:lnTo>
                    <a:pt x="12356" y="8762"/>
                  </a:lnTo>
                  <a:cubicBezTo>
                    <a:pt x="12135" y="8762"/>
                    <a:pt x="11955" y="8943"/>
                    <a:pt x="11955" y="9164"/>
                  </a:cubicBezTo>
                  <a:lnTo>
                    <a:pt x="11955" y="9758"/>
                  </a:lnTo>
                  <a:cubicBezTo>
                    <a:pt x="11955" y="9890"/>
                    <a:pt x="12064" y="9999"/>
                    <a:pt x="12196" y="9999"/>
                  </a:cubicBezTo>
                  <a:cubicBezTo>
                    <a:pt x="12329" y="9999"/>
                    <a:pt x="12437" y="9890"/>
                    <a:pt x="12437" y="9758"/>
                  </a:cubicBezTo>
                  <a:lnTo>
                    <a:pt x="12437" y="9244"/>
                  </a:lnTo>
                  <a:lnTo>
                    <a:pt x="15987" y="9244"/>
                  </a:lnTo>
                  <a:lnTo>
                    <a:pt x="15987" y="15940"/>
                  </a:lnTo>
                  <a:lnTo>
                    <a:pt x="12437" y="15940"/>
                  </a:lnTo>
                  <a:lnTo>
                    <a:pt x="12437" y="10877"/>
                  </a:lnTo>
                  <a:cubicBezTo>
                    <a:pt x="12437" y="10744"/>
                    <a:pt x="12329" y="10636"/>
                    <a:pt x="12196" y="10636"/>
                  </a:cubicBezTo>
                  <a:cubicBezTo>
                    <a:pt x="12062" y="10636"/>
                    <a:pt x="11955" y="10743"/>
                    <a:pt x="11955" y="10877"/>
                  </a:cubicBezTo>
                  <a:lnTo>
                    <a:pt x="11955" y="11133"/>
                  </a:lnTo>
                  <a:lnTo>
                    <a:pt x="2775" y="11133"/>
                  </a:lnTo>
                  <a:lnTo>
                    <a:pt x="2775" y="5859"/>
                  </a:lnTo>
                  <a:cubicBezTo>
                    <a:pt x="3016" y="6063"/>
                    <a:pt x="3325" y="6185"/>
                    <a:pt x="3664" y="6185"/>
                  </a:cubicBezTo>
                  <a:cubicBezTo>
                    <a:pt x="4134" y="6185"/>
                    <a:pt x="4548" y="5948"/>
                    <a:pt x="4798" y="5590"/>
                  </a:cubicBezTo>
                  <a:cubicBezTo>
                    <a:pt x="5049" y="5948"/>
                    <a:pt x="5461" y="6183"/>
                    <a:pt x="5930" y="6183"/>
                  </a:cubicBezTo>
                  <a:cubicBezTo>
                    <a:pt x="6403" y="6183"/>
                    <a:pt x="6820" y="5944"/>
                    <a:pt x="7069" y="5580"/>
                  </a:cubicBezTo>
                  <a:cubicBezTo>
                    <a:pt x="7320" y="5948"/>
                    <a:pt x="7740" y="6189"/>
                    <a:pt x="8218" y="6189"/>
                  </a:cubicBezTo>
                  <a:cubicBezTo>
                    <a:pt x="8696" y="6189"/>
                    <a:pt x="9117" y="5947"/>
                    <a:pt x="9367" y="5580"/>
                  </a:cubicBezTo>
                  <a:close/>
                  <a:moveTo>
                    <a:pt x="403" y="1"/>
                  </a:moveTo>
                  <a:cubicBezTo>
                    <a:pt x="181" y="1"/>
                    <a:pt x="1" y="180"/>
                    <a:pt x="1" y="401"/>
                  </a:cubicBezTo>
                  <a:lnTo>
                    <a:pt x="1" y="16181"/>
                  </a:lnTo>
                  <a:cubicBezTo>
                    <a:pt x="1" y="16315"/>
                    <a:pt x="109" y="16422"/>
                    <a:pt x="242" y="16422"/>
                  </a:cubicBezTo>
                  <a:lnTo>
                    <a:pt x="16228" y="16422"/>
                  </a:lnTo>
                  <a:cubicBezTo>
                    <a:pt x="16360" y="16422"/>
                    <a:pt x="16467" y="16315"/>
                    <a:pt x="16467" y="16181"/>
                  </a:cubicBezTo>
                  <a:lnTo>
                    <a:pt x="16467" y="9003"/>
                  </a:lnTo>
                  <a:lnTo>
                    <a:pt x="16452" y="401"/>
                  </a:lnTo>
                  <a:cubicBezTo>
                    <a:pt x="16452" y="180"/>
                    <a:pt x="16273" y="1"/>
                    <a:pt x="16051" y="1"/>
                  </a:cubicBezTo>
                  <a:lnTo>
                    <a:pt x="3877" y="1"/>
                  </a:lnTo>
                  <a:cubicBezTo>
                    <a:pt x="3744" y="1"/>
                    <a:pt x="3635" y="108"/>
                    <a:pt x="3635" y="242"/>
                  </a:cubicBezTo>
                  <a:cubicBezTo>
                    <a:pt x="3635" y="374"/>
                    <a:pt x="3744" y="483"/>
                    <a:pt x="3877" y="483"/>
                  </a:cubicBezTo>
                  <a:lnTo>
                    <a:pt x="15972" y="483"/>
                  </a:lnTo>
                  <a:lnTo>
                    <a:pt x="15972" y="2631"/>
                  </a:lnTo>
                  <a:lnTo>
                    <a:pt x="483" y="2631"/>
                  </a:lnTo>
                  <a:lnTo>
                    <a:pt x="483" y="483"/>
                  </a:lnTo>
                  <a:lnTo>
                    <a:pt x="2774" y="483"/>
                  </a:lnTo>
                  <a:cubicBezTo>
                    <a:pt x="2908" y="483"/>
                    <a:pt x="3015" y="374"/>
                    <a:pt x="3015" y="242"/>
                  </a:cubicBezTo>
                  <a:cubicBezTo>
                    <a:pt x="3015" y="108"/>
                    <a:pt x="2908" y="1"/>
                    <a:pt x="2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0"/>
            <p:cNvSpPr/>
            <p:nvPr/>
          </p:nvSpPr>
          <p:spPr>
            <a:xfrm>
              <a:off x="1119792" y="2352279"/>
              <a:ext cx="77099" cy="13173"/>
            </a:xfrm>
            <a:custGeom>
              <a:avLst/>
              <a:gdLst/>
              <a:ahLst/>
              <a:cxnLst/>
              <a:rect l="l" t="t" r="r" b="b"/>
              <a:pathLst>
                <a:path w="2827" h="483" extrusionOk="0">
                  <a:moveTo>
                    <a:pt x="242" y="1"/>
                  </a:moveTo>
                  <a:cubicBezTo>
                    <a:pt x="109" y="1"/>
                    <a:pt x="1" y="108"/>
                    <a:pt x="1" y="242"/>
                  </a:cubicBezTo>
                  <a:cubicBezTo>
                    <a:pt x="1" y="374"/>
                    <a:pt x="109" y="483"/>
                    <a:pt x="242" y="483"/>
                  </a:cubicBezTo>
                  <a:lnTo>
                    <a:pt x="2586" y="483"/>
                  </a:lnTo>
                  <a:cubicBezTo>
                    <a:pt x="2718" y="483"/>
                    <a:pt x="2827" y="374"/>
                    <a:pt x="2827" y="242"/>
                  </a:cubicBezTo>
                  <a:cubicBezTo>
                    <a:pt x="2827" y="108"/>
                    <a:pt x="2718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0"/>
            <p:cNvSpPr/>
            <p:nvPr/>
          </p:nvSpPr>
          <p:spPr>
            <a:xfrm>
              <a:off x="1119792" y="2390788"/>
              <a:ext cx="45136" cy="13173"/>
            </a:xfrm>
            <a:custGeom>
              <a:avLst/>
              <a:gdLst/>
              <a:ahLst/>
              <a:cxnLst/>
              <a:rect l="l" t="t" r="r" b="b"/>
              <a:pathLst>
                <a:path w="1655" h="483" extrusionOk="0">
                  <a:moveTo>
                    <a:pt x="242" y="0"/>
                  </a:moveTo>
                  <a:cubicBezTo>
                    <a:pt x="109" y="0"/>
                    <a:pt x="1" y="109"/>
                    <a:pt x="1" y="241"/>
                  </a:cubicBezTo>
                  <a:cubicBezTo>
                    <a:pt x="1" y="375"/>
                    <a:pt x="109" y="482"/>
                    <a:pt x="242" y="482"/>
                  </a:cubicBezTo>
                  <a:lnTo>
                    <a:pt x="1414" y="482"/>
                  </a:lnTo>
                  <a:cubicBezTo>
                    <a:pt x="1548" y="482"/>
                    <a:pt x="1655" y="375"/>
                    <a:pt x="1655" y="241"/>
                  </a:cubicBezTo>
                  <a:cubicBezTo>
                    <a:pt x="1655" y="109"/>
                    <a:pt x="1548" y="0"/>
                    <a:pt x="1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0"/>
            <p:cNvSpPr/>
            <p:nvPr/>
          </p:nvSpPr>
          <p:spPr>
            <a:xfrm>
              <a:off x="1178428" y="2390788"/>
              <a:ext cx="18463" cy="13173"/>
            </a:xfrm>
            <a:custGeom>
              <a:avLst/>
              <a:gdLst/>
              <a:ahLst/>
              <a:cxnLst/>
              <a:rect l="l" t="t" r="r" b="b"/>
              <a:pathLst>
                <a:path w="677" h="483" extrusionOk="0">
                  <a:moveTo>
                    <a:pt x="241" y="0"/>
                  </a:moveTo>
                  <a:cubicBezTo>
                    <a:pt x="109" y="0"/>
                    <a:pt x="0" y="109"/>
                    <a:pt x="0" y="241"/>
                  </a:cubicBezTo>
                  <a:cubicBezTo>
                    <a:pt x="0" y="375"/>
                    <a:pt x="109" y="482"/>
                    <a:pt x="241" y="482"/>
                  </a:cubicBezTo>
                  <a:lnTo>
                    <a:pt x="436" y="482"/>
                  </a:lnTo>
                  <a:cubicBezTo>
                    <a:pt x="568" y="482"/>
                    <a:pt x="677" y="375"/>
                    <a:pt x="677" y="241"/>
                  </a:cubicBezTo>
                  <a:cubicBezTo>
                    <a:pt x="677" y="109"/>
                    <a:pt x="568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0"/>
            <p:cNvSpPr/>
            <p:nvPr/>
          </p:nvSpPr>
          <p:spPr>
            <a:xfrm>
              <a:off x="1119792" y="2414924"/>
              <a:ext cx="18763" cy="13227"/>
            </a:xfrm>
            <a:custGeom>
              <a:avLst/>
              <a:gdLst/>
              <a:ahLst/>
              <a:cxnLst/>
              <a:rect l="l" t="t" r="r" b="b"/>
              <a:pathLst>
                <a:path w="688" h="485" extrusionOk="0">
                  <a:moveTo>
                    <a:pt x="242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6"/>
                    <a:pt x="109" y="484"/>
                    <a:pt x="242" y="484"/>
                  </a:cubicBezTo>
                  <a:lnTo>
                    <a:pt x="445" y="484"/>
                  </a:lnTo>
                  <a:cubicBezTo>
                    <a:pt x="579" y="484"/>
                    <a:pt x="687" y="376"/>
                    <a:pt x="687" y="243"/>
                  </a:cubicBezTo>
                  <a:cubicBezTo>
                    <a:pt x="687" y="109"/>
                    <a:pt x="57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0"/>
            <p:cNvSpPr/>
            <p:nvPr/>
          </p:nvSpPr>
          <p:spPr>
            <a:xfrm>
              <a:off x="1151756" y="2414924"/>
              <a:ext cx="45136" cy="13227"/>
            </a:xfrm>
            <a:custGeom>
              <a:avLst/>
              <a:gdLst/>
              <a:ahLst/>
              <a:cxnLst/>
              <a:rect l="l" t="t" r="r" b="b"/>
              <a:pathLst>
                <a:path w="1655" h="485" extrusionOk="0">
                  <a:moveTo>
                    <a:pt x="242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6"/>
                    <a:pt x="109" y="484"/>
                    <a:pt x="242" y="484"/>
                  </a:cubicBezTo>
                  <a:lnTo>
                    <a:pt x="1414" y="484"/>
                  </a:lnTo>
                  <a:cubicBezTo>
                    <a:pt x="1546" y="484"/>
                    <a:pt x="1655" y="376"/>
                    <a:pt x="1655" y="243"/>
                  </a:cubicBezTo>
                  <a:cubicBezTo>
                    <a:pt x="1655" y="109"/>
                    <a:pt x="1546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0"/>
            <p:cNvSpPr/>
            <p:nvPr/>
          </p:nvSpPr>
          <p:spPr>
            <a:xfrm>
              <a:off x="1119792" y="2442960"/>
              <a:ext cx="45136" cy="13173"/>
            </a:xfrm>
            <a:custGeom>
              <a:avLst/>
              <a:gdLst/>
              <a:ahLst/>
              <a:cxnLst/>
              <a:rect l="l" t="t" r="r" b="b"/>
              <a:pathLst>
                <a:path w="1655" h="483" extrusionOk="0">
                  <a:moveTo>
                    <a:pt x="242" y="0"/>
                  </a:moveTo>
                  <a:cubicBezTo>
                    <a:pt x="109" y="0"/>
                    <a:pt x="1" y="107"/>
                    <a:pt x="1" y="241"/>
                  </a:cubicBezTo>
                  <a:cubicBezTo>
                    <a:pt x="1" y="374"/>
                    <a:pt x="109" y="482"/>
                    <a:pt x="242" y="482"/>
                  </a:cubicBezTo>
                  <a:lnTo>
                    <a:pt x="1414" y="482"/>
                  </a:lnTo>
                  <a:cubicBezTo>
                    <a:pt x="1548" y="482"/>
                    <a:pt x="1655" y="374"/>
                    <a:pt x="1655" y="241"/>
                  </a:cubicBezTo>
                  <a:cubicBezTo>
                    <a:pt x="1655" y="107"/>
                    <a:pt x="1548" y="0"/>
                    <a:pt x="1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0"/>
            <p:cNvSpPr/>
            <p:nvPr/>
          </p:nvSpPr>
          <p:spPr>
            <a:xfrm>
              <a:off x="1178428" y="2442960"/>
              <a:ext cx="18463" cy="13173"/>
            </a:xfrm>
            <a:custGeom>
              <a:avLst/>
              <a:gdLst/>
              <a:ahLst/>
              <a:cxnLst/>
              <a:rect l="l" t="t" r="r" b="b"/>
              <a:pathLst>
                <a:path w="677" h="483" extrusionOk="0">
                  <a:moveTo>
                    <a:pt x="241" y="0"/>
                  </a:moveTo>
                  <a:cubicBezTo>
                    <a:pt x="109" y="0"/>
                    <a:pt x="0" y="107"/>
                    <a:pt x="0" y="241"/>
                  </a:cubicBezTo>
                  <a:cubicBezTo>
                    <a:pt x="0" y="374"/>
                    <a:pt x="109" y="482"/>
                    <a:pt x="241" y="482"/>
                  </a:cubicBezTo>
                  <a:lnTo>
                    <a:pt x="436" y="482"/>
                  </a:lnTo>
                  <a:cubicBezTo>
                    <a:pt x="568" y="482"/>
                    <a:pt x="677" y="374"/>
                    <a:pt x="677" y="241"/>
                  </a:cubicBezTo>
                  <a:cubicBezTo>
                    <a:pt x="677" y="107"/>
                    <a:pt x="568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0"/>
            <p:cNvSpPr/>
            <p:nvPr/>
          </p:nvSpPr>
          <p:spPr>
            <a:xfrm>
              <a:off x="1119792" y="2467124"/>
              <a:ext cx="18763" cy="13173"/>
            </a:xfrm>
            <a:custGeom>
              <a:avLst/>
              <a:gdLst/>
              <a:ahLst/>
              <a:cxnLst/>
              <a:rect l="l" t="t" r="r" b="b"/>
              <a:pathLst>
                <a:path w="688" h="483" extrusionOk="0">
                  <a:moveTo>
                    <a:pt x="242" y="0"/>
                  </a:moveTo>
                  <a:cubicBezTo>
                    <a:pt x="109" y="0"/>
                    <a:pt x="1" y="107"/>
                    <a:pt x="1" y="241"/>
                  </a:cubicBezTo>
                  <a:cubicBezTo>
                    <a:pt x="1" y="374"/>
                    <a:pt x="109" y="482"/>
                    <a:pt x="242" y="482"/>
                  </a:cubicBezTo>
                  <a:lnTo>
                    <a:pt x="445" y="482"/>
                  </a:lnTo>
                  <a:cubicBezTo>
                    <a:pt x="579" y="482"/>
                    <a:pt x="687" y="374"/>
                    <a:pt x="687" y="241"/>
                  </a:cubicBezTo>
                  <a:cubicBezTo>
                    <a:pt x="687" y="107"/>
                    <a:pt x="579" y="0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0"/>
            <p:cNvSpPr/>
            <p:nvPr/>
          </p:nvSpPr>
          <p:spPr>
            <a:xfrm>
              <a:off x="1151756" y="2467124"/>
              <a:ext cx="45136" cy="13173"/>
            </a:xfrm>
            <a:custGeom>
              <a:avLst/>
              <a:gdLst/>
              <a:ahLst/>
              <a:cxnLst/>
              <a:rect l="l" t="t" r="r" b="b"/>
              <a:pathLst>
                <a:path w="1655" h="483" extrusionOk="0">
                  <a:moveTo>
                    <a:pt x="242" y="0"/>
                  </a:moveTo>
                  <a:cubicBezTo>
                    <a:pt x="109" y="0"/>
                    <a:pt x="1" y="107"/>
                    <a:pt x="1" y="241"/>
                  </a:cubicBezTo>
                  <a:cubicBezTo>
                    <a:pt x="1" y="374"/>
                    <a:pt x="109" y="482"/>
                    <a:pt x="242" y="482"/>
                  </a:cubicBezTo>
                  <a:lnTo>
                    <a:pt x="1414" y="482"/>
                  </a:lnTo>
                  <a:cubicBezTo>
                    <a:pt x="1546" y="482"/>
                    <a:pt x="1655" y="374"/>
                    <a:pt x="1655" y="241"/>
                  </a:cubicBezTo>
                  <a:cubicBezTo>
                    <a:pt x="1655" y="107"/>
                    <a:pt x="1546" y="0"/>
                    <a:pt x="1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0" name="Google Shape;3290;p70"/>
          <p:cNvGrpSpPr/>
          <p:nvPr/>
        </p:nvGrpSpPr>
        <p:grpSpPr>
          <a:xfrm>
            <a:off x="1739775" y="1984922"/>
            <a:ext cx="416281" cy="416357"/>
            <a:chOff x="1517125" y="2070336"/>
            <a:chExt cx="449014" cy="449096"/>
          </a:xfrm>
        </p:grpSpPr>
        <p:sp>
          <p:nvSpPr>
            <p:cNvPr id="3291" name="Google Shape;3291;p70"/>
            <p:cNvSpPr/>
            <p:nvPr/>
          </p:nvSpPr>
          <p:spPr>
            <a:xfrm>
              <a:off x="1672824" y="2070336"/>
              <a:ext cx="293316" cy="84517"/>
            </a:xfrm>
            <a:custGeom>
              <a:avLst/>
              <a:gdLst/>
              <a:ahLst/>
              <a:cxnLst/>
              <a:rect l="l" t="t" r="r" b="b"/>
              <a:pathLst>
                <a:path w="10755" h="3099" extrusionOk="0">
                  <a:moveTo>
                    <a:pt x="10273" y="482"/>
                  </a:moveTo>
                  <a:lnTo>
                    <a:pt x="10273" y="969"/>
                  </a:lnTo>
                  <a:lnTo>
                    <a:pt x="482" y="969"/>
                  </a:lnTo>
                  <a:lnTo>
                    <a:pt x="482" y="482"/>
                  </a:lnTo>
                  <a:close/>
                  <a:moveTo>
                    <a:pt x="2097" y="2293"/>
                  </a:moveTo>
                  <a:lnTo>
                    <a:pt x="2468" y="2617"/>
                  </a:lnTo>
                  <a:lnTo>
                    <a:pt x="1725" y="2617"/>
                  </a:lnTo>
                  <a:lnTo>
                    <a:pt x="2097" y="2293"/>
                  </a:lnTo>
                  <a:close/>
                  <a:moveTo>
                    <a:pt x="5378" y="2293"/>
                  </a:moveTo>
                  <a:lnTo>
                    <a:pt x="5749" y="2617"/>
                  </a:lnTo>
                  <a:lnTo>
                    <a:pt x="5006" y="2617"/>
                  </a:lnTo>
                  <a:lnTo>
                    <a:pt x="5378" y="2293"/>
                  </a:lnTo>
                  <a:close/>
                  <a:moveTo>
                    <a:pt x="8658" y="2293"/>
                  </a:moveTo>
                  <a:lnTo>
                    <a:pt x="9030" y="2617"/>
                  </a:lnTo>
                  <a:lnTo>
                    <a:pt x="8287" y="2617"/>
                  </a:lnTo>
                  <a:lnTo>
                    <a:pt x="8658" y="2293"/>
                  </a:lnTo>
                  <a:close/>
                  <a:moveTo>
                    <a:pt x="403" y="0"/>
                  </a:moveTo>
                  <a:cubicBezTo>
                    <a:pt x="181" y="0"/>
                    <a:pt x="0" y="181"/>
                    <a:pt x="0" y="402"/>
                  </a:cubicBezTo>
                  <a:lnTo>
                    <a:pt x="0" y="1049"/>
                  </a:lnTo>
                  <a:cubicBezTo>
                    <a:pt x="0" y="1270"/>
                    <a:pt x="181" y="1451"/>
                    <a:pt x="403" y="1451"/>
                  </a:cubicBezTo>
                  <a:lnTo>
                    <a:pt x="1856" y="1451"/>
                  </a:lnTo>
                  <a:lnTo>
                    <a:pt x="1856" y="1864"/>
                  </a:lnTo>
                  <a:lnTo>
                    <a:pt x="1080" y="2540"/>
                  </a:lnTo>
                  <a:cubicBezTo>
                    <a:pt x="980" y="2629"/>
                    <a:pt x="943" y="2766"/>
                    <a:pt x="992" y="2892"/>
                  </a:cubicBezTo>
                  <a:cubicBezTo>
                    <a:pt x="1038" y="3017"/>
                    <a:pt x="1156" y="3099"/>
                    <a:pt x="1290" y="3099"/>
                  </a:cubicBezTo>
                  <a:lnTo>
                    <a:pt x="2905" y="3099"/>
                  </a:lnTo>
                  <a:cubicBezTo>
                    <a:pt x="3039" y="3099"/>
                    <a:pt x="3156" y="3017"/>
                    <a:pt x="3203" y="2892"/>
                  </a:cubicBezTo>
                  <a:cubicBezTo>
                    <a:pt x="3250" y="2766"/>
                    <a:pt x="3215" y="2629"/>
                    <a:pt x="3114" y="2540"/>
                  </a:cubicBezTo>
                  <a:lnTo>
                    <a:pt x="2338" y="1864"/>
                  </a:lnTo>
                  <a:lnTo>
                    <a:pt x="2338" y="1451"/>
                  </a:lnTo>
                  <a:lnTo>
                    <a:pt x="5136" y="1451"/>
                  </a:lnTo>
                  <a:lnTo>
                    <a:pt x="5136" y="1864"/>
                  </a:lnTo>
                  <a:lnTo>
                    <a:pt x="4360" y="2540"/>
                  </a:lnTo>
                  <a:cubicBezTo>
                    <a:pt x="4259" y="2629"/>
                    <a:pt x="4224" y="2766"/>
                    <a:pt x="4271" y="2892"/>
                  </a:cubicBezTo>
                  <a:cubicBezTo>
                    <a:pt x="4319" y="3017"/>
                    <a:pt x="4435" y="3099"/>
                    <a:pt x="4571" y="3099"/>
                  </a:cubicBezTo>
                  <a:lnTo>
                    <a:pt x="6184" y="3099"/>
                  </a:lnTo>
                  <a:cubicBezTo>
                    <a:pt x="6318" y="3099"/>
                    <a:pt x="6436" y="3017"/>
                    <a:pt x="6484" y="2892"/>
                  </a:cubicBezTo>
                  <a:cubicBezTo>
                    <a:pt x="6531" y="2766"/>
                    <a:pt x="6496" y="2629"/>
                    <a:pt x="6394" y="2540"/>
                  </a:cubicBezTo>
                  <a:lnTo>
                    <a:pt x="5619" y="1864"/>
                  </a:lnTo>
                  <a:lnTo>
                    <a:pt x="5619" y="1451"/>
                  </a:lnTo>
                  <a:lnTo>
                    <a:pt x="8417" y="1451"/>
                  </a:lnTo>
                  <a:lnTo>
                    <a:pt x="8417" y="1864"/>
                  </a:lnTo>
                  <a:lnTo>
                    <a:pt x="7641" y="2540"/>
                  </a:lnTo>
                  <a:cubicBezTo>
                    <a:pt x="7540" y="2629"/>
                    <a:pt x="7505" y="2766"/>
                    <a:pt x="7552" y="2892"/>
                  </a:cubicBezTo>
                  <a:cubicBezTo>
                    <a:pt x="7599" y="3017"/>
                    <a:pt x="7716" y="3099"/>
                    <a:pt x="7850" y="3099"/>
                  </a:cubicBezTo>
                  <a:lnTo>
                    <a:pt x="9465" y="3099"/>
                  </a:lnTo>
                  <a:cubicBezTo>
                    <a:pt x="9599" y="3099"/>
                    <a:pt x="9717" y="3017"/>
                    <a:pt x="9763" y="2892"/>
                  </a:cubicBezTo>
                  <a:cubicBezTo>
                    <a:pt x="9812" y="2766"/>
                    <a:pt x="9775" y="2629"/>
                    <a:pt x="9675" y="2540"/>
                  </a:cubicBezTo>
                  <a:lnTo>
                    <a:pt x="8899" y="1864"/>
                  </a:lnTo>
                  <a:lnTo>
                    <a:pt x="8899" y="1451"/>
                  </a:lnTo>
                  <a:lnTo>
                    <a:pt x="10352" y="1451"/>
                  </a:lnTo>
                  <a:cubicBezTo>
                    <a:pt x="10574" y="1451"/>
                    <a:pt x="10755" y="1270"/>
                    <a:pt x="10755" y="1049"/>
                  </a:cubicBezTo>
                  <a:lnTo>
                    <a:pt x="10755" y="402"/>
                  </a:lnTo>
                  <a:cubicBezTo>
                    <a:pt x="10755" y="181"/>
                    <a:pt x="10574" y="0"/>
                    <a:pt x="10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0"/>
            <p:cNvSpPr/>
            <p:nvPr/>
          </p:nvSpPr>
          <p:spPr>
            <a:xfrm>
              <a:off x="1517125" y="2070609"/>
              <a:ext cx="448824" cy="448824"/>
            </a:xfrm>
            <a:custGeom>
              <a:avLst/>
              <a:gdLst/>
              <a:ahLst/>
              <a:cxnLst/>
              <a:rect l="l" t="t" r="r" b="b"/>
              <a:pathLst>
                <a:path w="16457" h="16457" extrusionOk="0">
                  <a:moveTo>
                    <a:pt x="3284" y="483"/>
                  </a:moveTo>
                  <a:lnTo>
                    <a:pt x="3284" y="989"/>
                  </a:lnTo>
                  <a:lnTo>
                    <a:pt x="1987" y="989"/>
                  </a:lnTo>
                  <a:lnTo>
                    <a:pt x="1987" y="483"/>
                  </a:lnTo>
                  <a:close/>
                  <a:moveTo>
                    <a:pt x="3284" y="1471"/>
                  </a:moveTo>
                  <a:lnTo>
                    <a:pt x="3284" y="1831"/>
                  </a:lnTo>
                  <a:lnTo>
                    <a:pt x="1987" y="1831"/>
                  </a:lnTo>
                  <a:lnTo>
                    <a:pt x="1987" y="1471"/>
                  </a:lnTo>
                  <a:close/>
                  <a:moveTo>
                    <a:pt x="3284" y="2315"/>
                  </a:moveTo>
                  <a:lnTo>
                    <a:pt x="3284" y="2661"/>
                  </a:lnTo>
                  <a:cubicBezTo>
                    <a:pt x="3090" y="2632"/>
                    <a:pt x="2885" y="2617"/>
                    <a:pt x="2666" y="2617"/>
                  </a:cubicBezTo>
                  <a:cubicBezTo>
                    <a:pt x="2656" y="2617"/>
                    <a:pt x="2645" y="2617"/>
                    <a:pt x="2635" y="2617"/>
                  </a:cubicBezTo>
                  <a:cubicBezTo>
                    <a:pt x="2623" y="2617"/>
                    <a:pt x="2612" y="2617"/>
                    <a:pt x="2600" y="2617"/>
                  </a:cubicBezTo>
                  <a:cubicBezTo>
                    <a:pt x="2383" y="2617"/>
                    <a:pt x="2179" y="2631"/>
                    <a:pt x="1987" y="2661"/>
                  </a:cubicBezTo>
                  <a:lnTo>
                    <a:pt x="1987" y="2315"/>
                  </a:lnTo>
                  <a:close/>
                  <a:moveTo>
                    <a:pt x="15973" y="7861"/>
                  </a:moveTo>
                  <a:lnTo>
                    <a:pt x="15973" y="8346"/>
                  </a:lnTo>
                  <a:lnTo>
                    <a:pt x="5269" y="8346"/>
                  </a:lnTo>
                  <a:lnTo>
                    <a:pt x="5269" y="7861"/>
                  </a:lnTo>
                  <a:close/>
                  <a:moveTo>
                    <a:pt x="13785" y="9801"/>
                  </a:moveTo>
                  <a:lnTo>
                    <a:pt x="13785" y="10509"/>
                  </a:lnTo>
                  <a:lnTo>
                    <a:pt x="11759" y="10509"/>
                  </a:lnTo>
                  <a:lnTo>
                    <a:pt x="11759" y="9801"/>
                  </a:lnTo>
                  <a:close/>
                  <a:moveTo>
                    <a:pt x="8841" y="10991"/>
                  </a:moveTo>
                  <a:lnTo>
                    <a:pt x="9016" y="12974"/>
                  </a:lnTo>
                  <a:lnTo>
                    <a:pt x="7564" y="12974"/>
                  </a:lnTo>
                  <a:lnTo>
                    <a:pt x="7740" y="10991"/>
                  </a:lnTo>
                  <a:close/>
                  <a:moveTo>
                    <a:pt x="13323" y="10991"/>
                  </a:moveTo>
                  <a:lnTo>
                    <a:pt x="13499" y="12974"/>
                  </a:lnTo>
                  <a:lnTo>
                    <a:pt x="12047" y="12974"/>
                  </a:lnTo>
                  <a:lnTo>
                    <a:pt x="12222" y="10991"/>
                  </a:lnTo>
                  <a:close/>
                  <a:moveTo>
                    <a:pt x="4787" y="6032"/>
                  </a:moveTo>
                  <a:lnTo>
                    <a:pt x="4787" y="13042"/>
                  </a:lnTo>
                  <a:lnTo>
                    <a:pt x="482" y="13042"/>
                  </a:lnTo>
                  <a:lnTo>
                    <a:pt x="482" y="6032"/>
                  </a:lnTo>
                  <a:close/>
                  <a:moveTo>
                    <a:pt x="9060" y="13456"/>
                  </a:moveTo>
                  <a:lnTo>
                    <a:pt x="9280" y="15958"/>
                  </a:lnTo>
                  <a:lnTo>
                    <a:pt x="7300" y="15958"/>
                  </a:lnTo>
                  <a:lnTo>
                    <a:pt x="7522" y="13456"/>
                  </a:lnTo>
                  <a:close/>
                  <a:moveTo>
                    <a:pt x="13541" y="13456"/>
                  </a:moveTo>
                  <a:lnTo>
                    <a:pt x="13761" y="15958"/>
                  </a:lnTo>
                  <a:lnTo>
                    <a:pt x="11783" y="15958"/>
                  </a:lnTo>
                  <a:lnTo>
                    <a:pt x="12003" y="13456"/>
                  </a:lnTo>
                  <a:close/>
                  <a:moveTo>
                    <a:pt x="15640" y="8830"/>
                  </a:moveTo>
                  <a:lnTo>
                    <a:pt x="15640" y="15958"/>
                  </a:lnTo>
                  <a:lnTo>
                    <a:pt x="14246" y="15958"/>
                  </a:lnTo>
                  <a:lnTo>
                    <a:pt x="13808" y="10991"/>
                  </a:lnTo>
                  <a:lnTo>
                    <a:pt x="13836" y="10991"/>
                  </a:lnTo>
                  <a:cubicBezTo>
                    <a:pt x="14074" y="10991"/>
                    <a:pt x="14267" y="10797"/>
                    <a:pt x="14267" y="10561"/>
                  </a:cubicBezTo>
                  <a:lnTo>
                    <a:pt x="14267" y="9750"/>
                  </a:lnTo>
                  <a:cubicBezTo>
                    <a:pt x="14267" y="9512"/>
                    <a:pt x="14074" y="9319"/>
                    <a:pt x="13836" y="9319"/>
                  </a:cubicBezTo>
                  <a:lnTo>
                    <a:pt x="11708" y="9319"/>
                  </a:lnTo>
                  <a:cubicBezTo>
                    <a:pt x="11470" y="9319"/>
                    <a:pt x="11277" y="9512"/>
                    <a:pt x="11277" y="9750"/>
                  </a:cubicBezTo>
                  <a:lnTo>
                    <a:pt x="11277" y="10561"/>
                  </a:lnTo>
                  <a:cubicBezTo>
                    <a:pt x="11277" y="10797"/>
                    <a:pt x="11470" y="10991"/>
                    <a:pt x="11708" y="10991"/>
                  </a:cubicBezTo>
                  <a:lnTo>
                    <a:pt x="11737" y="10991"/>
                  </a:lnTo>
                  <a:lnTo>
                    <a:pt x="11298" y="15958"/>
                  </a:lnTo>
                  <a:lnTo>
                    <a:pt x="9765" y="15958"/>
                  </a:lnTo>
                  <a:lnTo>
                    <a:pt x="9326" y="10991"/>
                  </a:lnTo>
                  <a:lnTo>
                    <a:pt x="9355" y="10991"/>
                  </a:lnTo>
                  <a:cubicBezTo>
                    <a:pt x="9593" y="10991"/>
                    <a:pt x="9786" y="10797"/>
                    <a:pt x="9786" y="10561"/>
                  </a:cubicBezTo>
                  <a:lnTo>
                    <a:pt x="9786" y="9750"/>
                  </a:lnTo>
                  <a:cubicBezTo>
                    <a:pt x="9786" y="9512"/>
                    <a:pt x="9593" y="9319"/>
                    <a:pt x="9355" y="9319"/>
                  </a:cubicBezTo>
                  <a:lnTo>
                    <a:pt x="8511" y="9319"/>
                  </a:lnTo>
                  <a:cubicBezTo>
                    <a:pt x="8379" y="9319"/>
                    <a:pt x="8270" y="9426"/>
                    <a:pt x="8270" y="9560"/>
                  </a:cubicBezTo>
                  <a:cubicBezTo>
                    <a:pt x="8270" y="9693"/>
                    <a:pt x="8379" y="9801"/>
                    <a:pt x="8511" y="9801"/>
                  </a:cubicBezTo>
                  <a:lnTo>
                    <a:pt x="9304" y="9801"/>
                  </a:lnTo>
                  <a:lnTo>
                    <a:pt x="9304" y="10509"/>
                  </a:lnTo>
                  <a:lnTo>
                    <a:pt x="7278" y="10509"/>
                  </a:lnTo>
                  <a:lnTo>
                    <a:pt x="7278" y="9801"/>
                  </a:lnTo>
                  <a:lnTo>
                    <a:pt x="7398" y="9801"/>
                  </a:lnTo>
                  <a:cubicBezTo>
                    <a:pt x="7531" y="9801"/>
                    <a:pt x="7639" y="9693"/>
                    <a:pt x="7639" y="9560"/>
                  </a:cubicBezTo>
                  <a:cubicBezTo>
                    <a:pt x="7639" y="9426"/>
                    <a:pt x="7531" y="9319"/>
                    <a:pt x="7398" y="9319"/>
                  </a:cubicBezTo>
                  <a:lnTo>
                    <a:pt x="7226" y="9319"/>
                  </a:lnTo>
                  <a:cubicBezTo>
                    <a:pt x="6988" y="9319"/>
                    <a:pt x="6795" y="9512"/>
                    <a:pt x="6795" y="9750"/>
                  </a:cubicBezTo>
                  <a:lnTo>
                    <a:pt x="6795" y="10561"/>
                  </a:lnTo>
                  <a:cubicBezTo>
                    <a:pt x="6795" y="10797"/>
                    <a:pt x="6988" y="10991"/>
                    <a:pt x="7226" y="10991"/>
                  </a:cubicBezTo>
                  <a:lnTo>
                    <a:pt x="7255" y="10991"/>
                  </a:lnTo>
                  <a:lnTo>
                    <a:pt x="6817" y="15958"/>
                  </a:lnTo>
                  <a:lnTo>
                    <a:pt x="5269" y="15958"/>
                  </a:lnTo>
                  <a:lnTo>
                    <a:pt x="5269" y="8830"/>
                  </a:lnTo>
                  <a:close/>
                  <a:moveTo>
                    <a:pt x="4787" y="13524"/>
                  </a:moveTo>
                  <a:lnTo>
                    <a:pt x="4787" y="15975"/>
                  </a:lnTo>
                  <a:lnTo>
                    <a:pt x="482" y="15975"/>
                  </a:lnTo>
                  <a:lnTo>
                    <a:pt x="482" y="13524"/>
                  </a:lnTo>
                  <a:close/>
                  <a:moveTo>
                    <a:pt x="1906" y="1"/>
                  </a:moveTo>
                  <a:cubicBezTo>
                    <a:pt x="1684" y="1"/>
                    <a:pt x="1503" y="181"/>
                    <a:pt x="1503" y="403"/>
                  </a:cubicBezTo>
                  <a:lnTo>
                    <a:pt x="1503" y="2774"/>
                  </a:lnTo>
                  <a:cubicBezTo>
                    <a:pt x="1302" y="2840"/>
                    <a:pt x="1118" y="2928"/>
                    <a:pt x="954" y="3038"/>
                  </a:cubicBezTo>
                  <a:cubicBezTo>
                    <a:pt x="366" y="3428"/>
                    <a:pt x="0" y="4112"/>
                    <a:pt x="0" y="4820"/>
                  </a:cubicBezTo>
                  <a:lnTo>
                    <a:pt x="0" y="16216"/>
                  </a:lnTo>
                  <a:cubicBezTo>
                    <a:pt x="0" y="16348"/>
                    <a:pt x="109" y="16457"/>
                    <a:pt x="241" y="16457"/>
                  </a:cubicBezTo>
                  <a:lnTo>
                    <a:pt x="15881" y="16440"/>
                  </a:lnTo>
                  <a:cubicBezTo>
                    <a:pt x="16013" y="16440"/>
                    <a:pt x="16122" y="16333"/>
                    <a:pt x="16122" y="16199"/>
                  </a:cubicBezTo>
                  <a:lnTo>
                    <a:pt x="16122" y="8822"/>
                  </a:lnTo>
                  <a:cubicBezTo>
                    <a:pt x="16311" y="8791"/>
                    <a:pt x="16456" y="8625"/>
                    <a:pt x="16456" y="8428"/>
                  </a:cubicBezTo>
                  <a:lnTo>
                    <a:pt x="16456" y="7780"/>
                  </a:lnTo>
                  <a:cubicBezTo>
                    <a:pt x="16456" y="7558"/>
                    <a:pt x="16275" y="7378"/>
                    <a:pt x="16054" y="7378"/>
                  </a:cubicBezTo>
                  <a:lnTo>
                    <a:pt x="5269" y="7378"/>
                  </a:lnTo>
                  <a:lnTo>
                    <a:pt x="5269" y="4820"/>
                  </a:lnTo>
                  <a:cubicBezTo>
                    <a:pt x="5269" y="4686"/>
                    <a:pt x="5163" y="4577"/>
                    <a:pt x="5028" y="4577"/>
                  </a:cubicBezTo>
                  <a:cubicBezTo>
                    <a:pt x="4896" y="4577"/>
                    <a:pt x="4787" y="4686"/>
                    <a:pt x="4787" y="4820"/>
                  </a:cubicBezTo>
                  <a:lnTo>
                    <a:pt x="4787" y="5550"/>
                  </a:lnTo>
                  <a:lnTo>
                    <a:pt x="482" y="5550"/>
                  </a:lnTo>
                  <a:lnTo>
                    <a:pt x="482" y="4820"/>
                  </a:lnTo>
                  <a:cubicBezTo>
                    <a:pt x="482" y="4270"/>
                    <a:pt x="765" y="3741"/>
                    <a:pt x="1222" y="3438"/>
                  </a:cubicBezTo>
                  <a:cubicBezTo>
                    <a:pt x="1559" y="3215"/>
                    <a:pt x="2014" y="3101"/>
                    <a:pt x="2578" y="3101"/>
                  </a:cubicBezTo>
                  <a:cubicBezTo>
                    <a:pt x="2595" y="3101"/>
                    <a:pt x="2614" y="3101"/>
                    <a:pt x="2632" y="3101"/>
                  </a:cubicBezTo>
                  <a:lnTo>
                    <a:pt x="2638" y="3101"/>
                  </a:lnTo>
                  <a:cubicBezTo>
                    <a:pt x="2656" y="3101"/>
                    <a:pt x="2674" y="3101"/>
                    <a:pt x="2692" y="3101"/>
                  </a:cubicBezTo>
                  <a:cubicBezTo>
                    <a:pt x="3255" y="3101"/>
                    <a:pt x="3712" y="3215"/>
                    <a:pt x="4049" y="3438"/>
                  </a:cubicBezTo>
                  <a:cubicBezTo>
                    <a:pt x="4229" y="3557"/>
                    <a:pt x="4381" y="3711"/>
                    <a:pt x="4503" y="3893"/>
                  </a:cubicBezTo>
                  <a:cubicBezTo>
                    <a:pt x="4549" y="3962"/>
                    <a:pt x="4626" y="4000"/>
                    <a:pt x="4704" y="4000"/>
                  </a:cubicBezTo>
                  <a:cubicBezTo>
                    <a:pt x="4750" y="4000"/>
                    <a:pt x="4796" y="3987"/>
                    <a:pt x="4837" y="3960"/>
                  </a:cubicBezTo>
                  <a:cubicBezTo>
                    <a:pt x="4949" y="3884"/>
                    <a:pt x="4977" y="3735"/>
                    <a:pt x="4903" y="3624"/>
                  </a:cubicBezTo>
                  <a:cubicBezTo>
                    <a:pt x="4747" y="3389"/>
                    <a:pt x="4548" y="3191"/>
                    <a:pt x="4316" y="3038"/>
                  </a:cubicBezTo>
                  <a:cubicBezTo>
                    <a:pt x="4152" y="2928"/>
                    <a:pt x="3968" y="2840"/>
                    <a:pt x="3766" y="2774"/>
                  </a:cubicBezTo>
                  <a:lnTo>
                    <a:pt x="3766" y="403"/>
                  </a:lnTo>
                  <a:cubicBezTo>
                    <a:pt x="3766" y="181"/>
                    <a:pt x="3585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3" name="Google Shape;3293;p70"/>
          <p:cNvGrpSpPr/>
          <p:nvPr/>
        </p:nvGrpSpPr>
        <p:grpSpPr>
          <a:xfrm>
            <a:off x="2514841" y="1985225"/>
            <a:ext cx="359923" cy="415750"/>
            <a:chOff x="2353137" y="2070663"/>
            <a:chExt cx="388224" cy="448442"/>
          </a:xfrm>
        </p:grpSpPr>
        <p:sp>
          <p:nvSpPr>
            <p:cNvPr id="3294" name="Google Shape;3294;p70"/>
            <p:cNvSpPr/>
            <p:nvPr/>
          </p:nvSpPr>
          <p:spPr>
            <a:xfrm>
              <a:off x="2353137" y="2070663"/>
              <a:ext cx="388224" cy="448442"/>
            </a:xfrm>
            <a:custGeom>
              <a:avLst/>
              <a:gdLst/>
              <a:ahLst/>
              <a:cxnLst/>
              <a:rect l="l" t="t" r="r" b="b"/>
              <a:pathLst>
                <a:path w="14235" h="16443" extrusionOk="0">
                  <a:moveTo>
                    <a:pt x="12658" y="484"/>
                  </a:moveTo>
                  <a:cubicBezTo>
                    <a:pt x="12863" y="484"/>
                    <a:pt x="13031" y="649"/>
                    <a:pt x="13031" y="856"/>
                  </a:cubicBezTo>
                  <a:lnTo>
                    <a:pt x="13031" y="2275"/>
                  </a:lnTo>
                  <a:cubicBezTo>
                    <a:pt x="13031" y="2480"/>
                    <a:pt x="12863" y="2647"/>
                    <a:pt x="12658" y="2647"/>
                  </a:cubicBezTo>
                  <a:lnTo>
                    <a:pt x="1576" y="2647"/>
                  </a:lnTo>
                  <a:cubicBezTo>
                    <a:pt x="1371" y="2647"/>
                    <a:pt x="1204" y="2480"/>
                    <a:pt x="1204" y="2275"/>
                  </a:cubicBezTo>
                  <a:lnTo>
                    <a:pt x="1204" y="856"/>
                  </a:lnTo>
                  <a:cubicBezTo>
                    <a:pt x="1204" y="649"/>
                    <a:pt x="1371" y="484"/>
                    <a:pt x="1576" y="484"/>
                  </a:cubicBezTo>
                  <a:close/>
                  <a:moveTo>
                    <a:pt x="2642" y="3129"/>
                  </a:moveTo>
                  <a:lnTo>
                    <a:pt x="2642" y="3578"/>
                  </a:lnTo>
                  <a:lnTo>
                    <a:pt x="2142" y="3578"/>
                  </a:lnTo>
                  <a:lnTo>
                    <a:pt x="2142" y="3129"/>
                  </a:lnTo>
                  <a:close/>
                  <a:moveTo>
                    <a:pt x="11108" y="3129"/>
                  </a:moveTo>
                  <a:lnTo>
                    <a:pt x="11108" y="3578"/>
                  </a:lnTo>
                  <a:lnTo>
                    <a:pt x="3126" y="3578"/>
                  </a:lnTo>
                  <a:lnTo>
                    <a:pt x="3126" y="3129"/>
                  </a:lnTo>
                  <a:close/>
                  <a:moveTo>
                    <a:pt x="12092" y="3129"/>
                  </a:moveTo>
                  <a:lnTo>
                    <a:pt x="12092" y="3578"/>
                  </a:lnTo>
                  <a:lnTo>
                    <a:pt x="11592" y="3578"/>
                  </a:lnTo>
                  <a:lnTo>
                    <a:pt x="11592" y="3129"/>
                  </a:lnTo>
                  <a:close/>
                  <a:moveTo>
                    <a:pt x="13371" y="4060"/>
                  </a:moveTo>
                  <a:lnTo>
                    <a:pt x="13371" y="4379"/>
                  </a:lnTo>
                  <a:lnTo>
                    <a:pt x="863" y="4379"/>
                  </a:lnTo>
                  <a:lnTo>
                    <a:pt x="863" y="4060"/>
                  </a:lnTo>
                  <a:close/>
                  <a:moveTo>
                    <a:pt x="13751" y="4863"/>
                  </a:moveTo>
                  <a:lnTo>
                    <a:pt x="13751" y="5845"/>
                  </a:lnTo>
                  <a:lnTo>
                    <a:pt x="484" y="5845"/>
                  </a:lnTo>
                  <a:lnTo>
                    <a:pt x="484" y="4863"/>
                  </a:lnTo>
                  <a:close/>
                  <a:moveTo>
                    <a:pt x="2291" y="6329"/>
                  </a:moveTo>
                  <a:lnTo>
                    <a:pt x="2291" y="8424"/>
                  </a:lnTo>
                  <a:cubicBezTo>
                    <a:pt x="2291" y="8432"/>
                    <a:pt x="2293" y="8438"/>
                    <a:pt x="2293" y="8445"/>
                  </a:cubicBezTo>
                  <a:cubicBezTo>
                    <a:pt x="2281" y="8935"/>
                    <a:pt x="1880" y="9328"/>
                    <a:pt x="1387" y="9328"/>
                  </a:cubicBezTo>
                  <a:cubicBezTo>
                    <a:pt x="889" y="9328"/>
                    <a:pt x="484" y="8923"/>
                    <a:pt x="484" y="8424"/>
                  </a:cubicBezTo>
                  <a:lnTo>
                    <a:pt x="484" y="6329"/>
                  </a:lnTo>
                  <a:close/>
                  <a:moveTo>
                    <a:pt x="4584" y="6329"/>
                  </a:moveTo>
                  <a:lnTo>
                    <a:pt x="4584" y="8424"/>
                  </a:lnTo>
                  <a:cubicBezTo>
                    <a:pt x="4584" y="8432"/>
                    <a:pt x="4584" y="8438"/>
                    <a:pt x="4584" y="8445"/>
                  </a:cubicBezTo>
                  <a:cubicBezTo>
                    <a:pt x="4572" y="8935"/>
                    <a:pt x="4171" y="9328"/>
                    <a:pt x="3680" y="9328"/>
                  </a:cubicBezTo>
                  <a:cubicBezTo>
                    <a:pt x="3188" y="9328"/>
                    <a:pt x="2787" y="8935"/>
                    <a:pt x="2775" y="8445"/>
                  </a:cubicBezTo>
                  <a:cubicBezTo>
                    <a:pt x="2775" y="8438"/>
                    <a:pt x="2776" y="8432"/>
                    <a:pt x="2776" y="8424"/>
                  </a:cubicBezTo>
                  <a:lnTo>
                    <a:pt x="2776" y="6329"/>
                  </a:lnTo>
                  <a:close/>
                  <a:moveTo>
                    <a:pt x="6875" y="6329"/>
                  </a:moveTo>
                  <a:lnTo>
                    <a:pt x="6875" y="8424"/>
                  </a:lnTo>
                  <a:cubicBezTo>
                    <a:pt x="6875" y="8432"/>
                    <a:pt x="6875" y="8438"/>
                    <a:pt x="6875" y="8445"/>
                  </a:cubicBezTo>
                  <a:cubicBezTo>
                    <a:pt x="6863" y="8935"/>
                    <a:pt x="6463" y="9328"/>
                    <a:pt x="5971" y="9328"/>
                  </a:cubicBezTo>
                  <a:cubicBezTo>
                    <a:pt x="5479" y="9328"/>
                    <a:pt x="5078" y="8935"/>
                    <a:pt x="5066" y="8445"/>
                  </a:cubicBezTo>
                  <a:cubicBezTo>
                    <a:pt x="5068" y="8438"/>
                    <a:pt x="5068" y="8432"/>
                    <a:pt x="5068" y="8424"/>
                  </a:cubicBezTo>
                  <a:lnTo>
                    <a:pt x="5068" y="6329"/>
                  </a:lnTo>
                  <a:close/>
                  <a:moveTo>
                    <a:pt x="9167" y="6329"/>
                  </a:moveTo>
                  <a:lnTo>
                    <a:pt x="9167" y="8424"/>
                  </a:lnTo>
                  <a:cubicBezTo>
                    <a:pt x="9167" y="8432"/>
                    <a:pt x="9167" y="8438"/>
                    <a:pt x="9167" y="8445"/>
                  </a:cubicBezTo>
                  <a:cubicBezTo>
                    <a:pt x="9156" y="8935"/>
                    <a:pt x="8755" y="9328"/>
                    <a:pt x="8263" y="9328"/>
                  </a:cubicBezTo>
                  <a:cubicBezTo>
                    <a:pt x="7772" y="9328"/>
                    <a:pt x="7371" y="8935"/>
                    <a:pt x="7359" y="8445"/>
                  </a:cubicBezTo>
                  <a:cubicBezTo>
                    <a:pt x="7359" y="8438"/>
                    <a:pt x="7359" y="8432"/>
                    <a:pt x="7359" y="8424"/>
                  </a:cubicBezTo>
                  <a:lnTo>
                    <a:pt x="7359" y="6329"/>
                  </a:lnTo>
                  <a:close/>
                  <a:moveTo>
                    <a:pt x="11458" y="6329"/>
                  </a:moveTo>
                  <a:lnTo>
                    <a:pt x="11458" y="8424"/>
                  </a:lnTo>
                  <a:cubicBezTo>
                    <a:pt x="11458" y="8432"/>
                    <a:pt x="11459" y="8438"/>
                    <a:pt x="11459" y="8445"/>
                  </a:cubicBezTo>
                  <a:cubicBezTo>
                    <a:pt x="11447" y="8935"/>
                    <a:pt x="11047" y="9328"/>
                    <a:pt x="10554" y="9328"/>
                  </a:cubicBezTo>
                  <a:cubicBezTo>
                    <a:pt x="10063" y="9328"/>
                    <a:pt x="9662" y="8935"/>
                    <a:pt x="9650" y="8445"/>
                  </a:cubicBezTo>
                  <a:cubicBezTo>
                    <a:pt x="9650" y="8438"/>
                    <a:pt x="9650" y="8432"/>
                    <a:pt x="9650" y="8424"/>
                  </a:cubicBezTo>
                  <a:lnTo>
                    <a:pt x="9650" y="6329"/>
                  </a:lnTo>
                  <a:close/>
                  <a:moveTo>
                    <a:pt x="9409" y="9206"/>
                  </a:moveTo>
                  <a:cubicBezTo>
                    <a:pt x="9659" y="9570"/>
                    <a:pt x="10079" y="9811"/>
                    <a:pt x="10554" y="9811"/>
                  </a:cubicBezTo>
                  <a:cubicBezTo>
                    <a:pt x="10792" y="9811"/>
                    <a:pt x="11016" y="9751"/>
                    <a:pt x="11211" y="9646"/>
                  </a:cubicBezTo>
                  <a:lnTo>
                    <a:pt x="11211" y="12261"/>
                  </a:lnTo>
                  <a:lnTo>
                    <a:pt x="8358" y="12261"/>
                  </a:lnTo>
                  <a:lnTo>
                    <a:pt x="8358" y="9808"/>
                  </a:lnTo>
                  <a:cubicBezTo>
                    <a:pt x="8793" y="9778"/>
                    <a:pt x="9176" y="9546"/>
                    <a:pt x="9409" y="9206"/>
                  </a:cubicBezTo>
                  <a:close/>
                  <a:moveTo>
                    <a:pt x="11678" y="12744"/>
                  </a:moveTo>
                  <a:lnTo>
                    <a:pt x="11678" y="13210"/>
                  </a:lnTo>
                  <a:lnTo>
                    <a:pt x="7891" y="13210"/>
                  </a:lnTo>
                  <a:lnTo>
                    <a:pt x="7891" y="12744"/>
                  </a:lnTo>
                  <a:close/>
                  <a:moveTo>
                    <a:pt x="4825" y="9206"/>
                  </a:moveTo>
                  <a:cubicBezTo>
                    <a:pt x="5075" y="9570"/>
                    <a:pt x="5495" y="9811"/>
                    <a:pt x="5971" y="9811"/>
                  </a:cubicBezTo>
                  <a:cubicBezTo>
                    <a:pt x="6172" y="9811"/>
                    <a:pt x="6362" y="9768"/>
                    <a:pt x="6535" y="9691"/>
                  </a:cubicBezTo>
                  <a:lnTo>
                    <a:pt x="6535" y="15961"/>
                  </a:lnTo>
                  <a:lnTo>
                    <a:pt x="2556" y="15961"/>
                  </a:lnTo>
                  <a:lnTo>
                    <a:pt x="2556" y="13782"/>
                  </a:lnTo>
                  <a:cubicBezTo>
                    <a:pt x="2556" y="13650"/>
                    <a:pt x="2448" y="13541"/>
                    <a:pt x="2315" y="13541"/>
                  </a:cubicBezTo>
                  <a:cubicBezTo>
                    <a:pt x="2181" y="13541"/>
                    <a:pt x="2073" y="13650"/>
                    <a:pt x="2073" y="13782"/>
                  </a:cubicBezTo>
                  <a:lnTo>
                    <a:pt x="2073" y="15961"/>
                  </a:lnTo>
                  <a:lnTo>
                    <a:pt x="1366" y="15961"/>
                  </a:lnTo>
                  <a:lnTo>
                    <a:pt x="1366" y="9811"/>
                  </a:lnTo>
                  <a:lnTo>
                    <a:pt x="1387" y="9811"/>
                  </a:lnTo>
                  <a:cubicBezTo>
                    <a:pt x="1638" y="9811"/>
                    <a:pt x="1871" y="9745"/>
                    <a:pt x="2073" y="9629"/>
                  </a:cubicBezTo>
                  <a:lnTo>
                    <a:pt x="2073" y="12665"/>
                  </a:lnTo>
                  <a:cubicBezTo>
                    <a:pt x="2073" y="12797"/>
                    <a:pt x="2181" y="12906"/>
                    <a:pt x="2315" y="12906"/>
                  </a:cubicBezTo>
                  <a:cubicBezTo>
                    <a:pt x="2448" y="12906"/>
                    <a:pt x="2556" y="12797"/>
                    <a:pt x="2556" y="12665"/>
                  </a:cubicBezTo>
                  <a:lnTo>
                    <a:pt x="2556" y="9236"/>
                  </a:lnTo>
                  <a:cubicBezTo>
                    <a:pt x="2808" y="9584"/>
                    <a:pt x="3218" y="9811"/>
                    <a:pt x="3680" y="9811"/>
                  </a:cubicBezTo>
                  <a:cubicBezTo>
                    <a:pt x="4155" y="9811"/>
                    <a:pt x="4575" y="9570"/>
                    <a:pt x="4825" y="9206"/>
                  </a:cubicBezTo>
                  <a:close/>
                  <a:moveTo>
                    <a:pt x="11700" y="9206"/>
                  </a:moveTo>
                  <a:cubicBezTo>
                    <a:pt x="11950" y="9570"/>
                    <a:pt x="12371" y="9811"/>
                    <a:pt x="12847" y="9811"/>
                  </a:cubicBezTo>
                  <a:lnTo>
                    <a:pt x="12868" y="9811"/>
                  </a:lnTo>
                  <a:lnTo>
                    <a:pt x="12868" y="15961"/>
                  </a:lnTo>
                  <a:lnTo>
                    <a:pt x="7017" y="15961"/>
                  </a:lnTo>
                  <a:lnTo>
                    <a:pt x="7017" y="9334"/>
                  </a:lnTo>
                  <a:cubicBezTo>
                    <a:pt x="7053" y="9293"/>
                    <a:pt x="7086" y="9251"/>
                    <a:pt x="7116" y="9206"/>
                  </a:cubicBezTo>
                  <a:cubicBezTo>
                    <a:pt x="7296" y="9466"/>
                    <a:pt x="7562" y="9664"/>
                    <a:pt x="7874" y="9756"/>
                  </a:cubicBezTo>
                  <a:lnTo>
                    <a:pt x="7874" y="12261"/>
                  </a:lnTo>
                  <a:lnTo>
                    <a:pt x="7734" y="12261"/>
                  </a:lnTo>
                  <a:cubicBezTo>
                    <a:pt x="7553" y="12261"/>
                    <a:pt x="7407" y="12407"/>
                    <a:pt x="7407" y="12588"/>
                  </a:cubicBezTo>
                  <a:lnTo>
                    <a:pt x="7407" y="13367"/>
                  </a:lnTo>
                  <a:cubicBezTo>
                    <a:pt x="7407" y="13547"/>
                    <a:pt x="7553" y="13693"/>
                    <a:pt x="7734" y="13693"/>
                  </a:cubicBezTo>
                  <a:lnTo>
                    <a:pt x="11834" y="13693"/>
                  </a:lnTo>
                  <a:cubicBezTo>
                    <a:pt x="12015" y="13693"/>
                    <a:pt x="12161" y="13547"/>
                    <a:pt x="12161" y="13367"/>
                  </a:cubicBezTo>
                  <a:lnTo>
                    <a:pt x="12161" y="12588"/>
                  </a:lnTo>
                  <a:cubicBezTo>
                    <a:pt x="12161" y="12407"/>
                    <a:pt x="12015" y="12261"/>
                    <a:pt x="11834" y="12261"/>
                  </a:cubicBezTo>
                  <a:lnTo>
                    <a:pt x="11694" y="12261"/>
                  </a:lnTo>
                  <a:lnTo>
                    <a:pt x="11694" y="9213"/>
                  </a:lnTo>
                  <a:cubicBezTo>
                    <a:pt x="11696" y="9210"/>
                    <a:pt x="11699" y="9209"/>
                    <a:pt x="11700" y="9206"/>
                  </a:cubicBezTo>
                  <a:close/>
                  <a:moveTo>
                    <a:pt x="1576" y="0"/>
                  </a:moveTo>
                  <a:cubicBezTo>
                    <a:pt x="1104" y="0"/>
                    <a:pt x="720" y="384"/>
                    <a:pt x="720" y="856"/>
                  </a:cubicBezTo>
                  <a:lnTo>
                    <a:pt x="720" y="2275"/>
                  </a:lnTo>
                  <a:cubicBezTo>
                    <a:pt x="720" y="2746"/>
                    <a:pt x="1104" y="3130"/>
                    <a:pt x="1576" y="3130"/>
                  </a:cubicBezTo>
                  <a:lnTo>
                    <a:pt x="1659" y="3130"/>
                  </a:lnTo>
                  <a:lnTo>
                    <a:pt x="1659" y="3576"/>
                  </a:lnTo>
                  <a:lnTo>
                    <a:pt x="782" y="3576"/>
                  </a:lnTo>
                  <a:cubicBezTo>
                    <a:pt x="560" y="3576"/>
                    <a:pt x="380" y="3757"/>
                    <a:pt x="380" y="3979"/>
                  </a:cubicBezTo>
                  <a:lnTo>
                    <a:pt x="380" y="4381"/>
                  </a:lnTo>
                  <a:cubicBezTo>
                    <a:pt x="169" y="4391"/>
                    <a:pt x="0" y="4566"/>
                    <a:pt x="0" y="4782"/>
                  </a:cubicBezTo>
                  <a:lnTo>
                    <a:pt x="0" y="8424"/>
                  </a:lnTo>
                  <a:cubicBezTo>
                    <a:pt x="0" y="9010"/>
                    <a:pt x="368" y="9513"/>
                    <a:pt x="883" y="9717"/>
                  </a:cubicBezTo>
                  <a:lnTo>
                    <a:pt x="883" y="16202"/>
                  </a:lnTo>
                  <a:cubicBezTo>
                    <a:pt x="883" y="16334"/>
                    <a:pt x="991" y="16443"/>
                    <a:pt x="1125" y="16443"/>
                  </a:cubicBezTo>
                  <a:lnTo>
                    <a:pt x="13109" y="16443"/>
                  </a:lnTo>
                  <a:cubicBezTo>
                    <a:pt x="13243" y="16443"/>
                    <a:pt x="13351" y="16334"/>
                    <a:pt x="13351" y="16202"/>
                  </a:cubicBezTo>
                  <a:lnTo>
                    <a:pt x="13351" y="9717"/>
                  </a:lnTo>
                  <a:cubicBezTo>
                    <a:pt x="13867" y="9513"/>
                    <a:pt x="14234" y="9010"/>
                    <a:pt x="14234" y="8424"/>
                  </a:cubicBezTo>
                  <a:lnTo>
                    <a:pt x="14234" y="8157"/>
                  </a:lnTo>
                  <a:cubicBezTo>
                    <a:pt x="14234" y="8023"/>
                    <a:pt x="14126" y="7916"/>
                    <a:pt x="13993" y="7916"/>
                  </a:cubicBezTo>
                  <a:cubicBezTo>
                    <a:pt x="13859" y="7916"/>
                    <a:pt x="13751" y="8023"/>
                    <a:pt x="13751" y="8157"/>
                  </a:cubicBezTo>
                  <a:lnTo>
                    <a:pt x="13751" y="8424"/>
                  </a:lnTo>
                  <a:cubicBezTo>
                    <a:pt x="13751" y="8923"/>
                    <a:pt x="13345" y="9328"/>
                    <a:pt x="12847" y="9328"/>
                  </a:cubicBezTo>
                  <a:cubicBezTo>
                    <a:pt x="12354" y="9328"/>
                    <a:pt x="11953" y="8935"/>
                    <a:pt x="11941" y="8445"/>
                  </a:cubicBezTo>
                  <a:cubicBezTo>
                    <a:pt x="11941" y="8438"/>
                    <a:pt x="11943" y="8432"/>
                    <a:pt x="11943" y="8424"/>
                  </a:cubicBezTo>
                  <a:lnTo>
                    <a:pt x="11943" y="6329"/>
                  </a:lnTo>
                  <a:lnTo>
                    <a:pt x="13751" y="6329"/>
                  </a:lnTo>
                  <a:lnTo>
                    <a:pt x="13751" y="7052"/>
                  </a:lnTo>
                  <a:cubicBezTo>
                    <a:pt x="13751" y="7184"/>
                    <a:pt x="13859" y="7293"/>
                    <a:pt x="13993" y="7293"/>
                  </a:cubicBezTo>
                  <a:cubicBezTo>
                    <a:pt x="14126" y="7293"/>
                    <a:pt x="14234" y="7184"/>
                    <a:pt x="14234" y="7052"/>
                  </a:cubicBezTo>
                  <a:lnTo>
                    <a:pt x="14234" y="4782"/>
                  </a:lnTo>
                  <a:cubicBezTo>
                    <a:pt x="14234" y="4566"/>
                    <a:pt x="14065" y="4391"/>
                    <a:pt x="13855" y="4381"/>
                  </a:cubicBezTo>
                  <a:lnTo>
                    <a:pt x="13855" y="3979"/>
                  </a:lnTo>
                  <a:cubicBezTo>
                    <a:pt x="13855" y="3757"/>
                    <a:pt x="13674" y="3576"/>
                    <a:pt x="13452" y="3576"/>
                  </a:cubicBezTo>
                  <a:lnTo>
                    <a:pt x="12576" y="3576"/>
                  </a:lnTo>
                  <a:lnTo>
                    <a:pt x="12576" y="3129"/>
                  </a:lnTo>
                  <a:lnTo>
                    <a:pt x="12658" y="3129"/>
                  </a:lnTo>
                  <a:cubicBezTo>
                    <a:pt x="13130" y="3129"/>
                    <a:pt x="13514" y="2746"/>
                    <a:pt x="13514" y="2275"/>
                  </a:cubicBezTo>
                  <a:lnTo>
                    <a:pt x="13514" y="856"/>
                  </a:lnTo>
                  <a:cubicBezTo>
                    <a:pt x="13514" y="384"/>
                    <a:pt x="13130" y="0"/>
                    <a:pt x="12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0"/>
            <p:cNvSpPr/>
            <p:nvPr/>
          </p:nvSpPr>
          <p:spPr>
            <a:xfrm>
              <a:off x="2496863" y="2363543"/>
              <a:ext cx="25718" cy="80590"/>
            </a:xfrm>
            <a:custGeom>
              <a:avLst/>
              <a:gdLst/>
              <a:ahLst/>
              <a:cxnLst/>
              <a:rect l="l" t="t" r="r" b="b"/>
              <a:pathLst>
                <a:path w="943" h="2955" extrusionOk="0">
                  <a:moveTo>
                    <a:pt x="701" y="0"/>
                  </a:moveTo>
                  <a:cubicBezTo>
                    <a:pt x="316" y="0"/>
                    <a:pt x="1" y="315"/>
                    <a:pt x="1" y="701"/>
                  </a:cubicBezTo>
                  <a:lnTo>
                    <a:pt x="1" y="2254"/>
                  </a:lnTo>
                  <a:cubicBezTo>
                    <a:pt x="1" y="2640"/>
                    <a:pt x="316" y="2954"/>
                    <a:pt x="701" y="2954"/>
                  </a:cubicBezTo>
                  <a:cubicBezTo>
                    <a:pt x="834" y="2954"/>
                    <a:pt x="943" y="2846"/>
                    <a:pt x="943" y="2712"/>
                  </a:cubicBezTo>
                  <a:cubicBezTo>
                    <a:pt x="943" y="2579"/>
                    <a:pt x="834" y="2471"/>
                    <a:pt x="701" y="2471"/>
                  </a:cubicBezTo>
                  <a:cubicBezTo>
                    <a:pt x="582" y="2471"/>
                    <a:pt x="485" y="2374"/>
                    <a:pt x="485" y="2254"/>
                  </a:cubicBezTo>
                  <a:lnTo>
                    <a:pt x="485" y="701"/>
                  </a:lnTo>
                  <a:cubicBezTo>
                    <a:pt x="485" y="580"/>
                    <a:pt x="582" y="484"/>
                    <a:pt x="701" y="484"/>
                  </a:cubicBezTo>
                  <a:cubicBezTo>
                    <a:pt x="834" y="484"/>
                    <a:pt x="943" y="375"/>
                    <a:pt x="943" y="243"/>
                  </a:cubicBezTo>
                  <a:cubicBezTo>
                    <a:pt x="943" y="109"/>
                    <a:pt x="834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6" name="Google Shape;3296;p70"/>
          <p:cNvSpPr/>
          <p:nvPr/>
        </p:nvSpPr>
        <p:spPr>
          <a:xfrm>
            <a:off x="3238893" y="1985254"/>
            <a:ext cx="413637" cy="415761"/>
          </a:xfrm>
          <a:custGeom>
            <a:avLst/>
            <a:gdLst/>
            <a:ahLst/>
            <a:cxnLst/>
            <a:rect l="l" t="t" r="r" b="b"/>
            <a:pathLst>
              <a:path w="16359" h="16443" extrusionOk="0">
                <a:moveTo>
                  <a:pt x="12308" y="3397"/>
                </a:moveTo>
                <a:lnTo>
                  <a:pt x="13379" y="5047"/>
                </a:lnTo>
                <a:lnTo>
                  <a:pt x="2982" y="5047"/>
                </a:lnTo>
                <a:lnTo>
                  <a:pt x="4051" y="3397"/>
                </a:lnTo>
                <a:close/>
                <a:moveTo>
                  <a:pt x="4173" y="5539"/>
                </a:moveTo>
                <a:lnTo>
                  <a:pt x="4173" y="6699"/>
                </a:lnTo>
                <a:cubicBezTo>
                  <a:pt x="4173" y="6705"/>
                  <a:pt x="4173" y="6711"/>
                  <a:pt x="4175" y="6717"/>
                </a:cubicBezTo>
                <a:cubicBezTo>
                  <a:pt x="4164" y="7095"/>
                  <a:pt x="3854" y="7401"/>
                  <a:pt x="3473" y="7401"/>
                </a:cubicBezTo>
                <a:cubicBezTo>
                  <a:pt x="3086" y="7401"/>
                  <a:pt x="2771" y="7086"/>
                  <a:pt x="2771" y="6699"/>
                </a:cubicBezTo>
                <a:lnTo>
                  <a:pt x="2771" y="5539"/>
                </a:lnTo>
                <a:close/>
                <a:moveTo>
                  <a:pt x="6056" y="5539"/>
                </a:moveTo>
                <a:lnTo>
                  <a:pt x="6056" y="6699"/>
                </a:lnTo>
                <a:cubicBezTo>
                  <a:pt x="6056" y="6705"/>
                  <a:pt x="6056" y="6711"/>
                  <a:pt x="6056" y="6717"/>
                </a:cubicBezTo>
                <a:cubicBezTo>
                  <a:pt x="6047" y="7095"/>
                  <a:pt x="5737" y="7401"/>
                  <a:pt x="5356" y="7401"/>
                </a:cubicBezTo>
                <a:cubicBezTo>
                  <a:pt x="4975" y="7401"/>
                  <a:pt x="4664" y="7095"/>
                  <a:pt x="4655" y="6717"/>
                </a:cubicBezTo>
                <a:cubicBezTo>
                  <a:pt x="4655" y="6711"/>
                  <a:pt x="4655" y="6705"/>
                  <a:pt x="4655" y="6699"/>
                </a:cubicBezTo>
                <a:lnTo>
                  <a:pt x="4655" y="5539"/>
                </a:lnTo>
                <a:close/>
                <a:moveTo>
                  <a:pt x="7939" y="5539"/>
                </a:moveTo>
                <a:lnTo>
                  <a:pt x="7939" y="6699"/>
                </a:lnTo>
                <a:cubicBezTo>
                  <a:pt x="7939" y="6705"/>
                  <a:pt x="7939" y="6711"/>
                  <a:pt x="7939" y="6717"/>
                </a:cubicBezTo>
                <a:cubicBezTo>
                  <a:pt x="7930" y="7095"/>
                  <a:pt x="7620" y="7401"/>
                  <a:pt x="7239" y="7401"/>
                </a:cubicBezTo>
                <a:cubicBezTo>
                  <a:pt x="6858" y="7401"/>
                  <a:pt x="6547" y="7095"/>
                  <a:pt x="6537" y="6717"/>
                </a:cubicBezTo>
                <a:cubicBezTo>
                  <a:pt x="6537" y="6711"/>
                  <a:pt x="6538" y="6705"/>
                  <a:pt x="6538" y="6699"/>
                </a:cubicBezTo>
                <a:lnTo>
                  <a:pt x="6538" y="5539"/>
                </a:lnTo>
                <a:close/>
                <a:moveTo>
                  <a:pt x="9822" y="5539"/>
                </a:moveTo>
                <a:lnTo>
                  <a:pt x="9822" y="6699"/>
                </a:lnTo>
                <a:cubicBezTo>
                  <a:pt x="9822" y="6705"/>
                  <a:pt x="9822" y="6711"/>
                  <a:pt x="9822" y="6717"/>
                </a:cubicBezTo>
                <a:cubicBezTo>
                  <a:pt x="9813" y="7095"/>
                  <a:pt x="9501" y="7401"/>
                  <a:pt x="9122" y="7401"/>
                </a:cubicBezTo>
                <a:cubicBezTo>
                  <a:pt x="8741" y="7401"/>
                  <a:pt x="8430" y="7095"/>
                  <a:pt x="8420" y="6717"/>
                </a:cubicBezTo>
                <a:cubicBezTo>
                  <a:pt x="8420" y="6711"/>
                  <a:pt x="8421" y="6705"/>
                  <a:pt x="8421" y="6699"/>
                </a:cubicBezTo>
                <a:lnTo>
                  <a:pt x="8421" y="5539"/>
                </a:lnTo>
                <a:close/>
                <a:moveTo>
                  <a:pt x="11705" y="5539"/>
                </a:moveTo>
                <a:lnTo>
                  <a:pt x="11705" y="6699"/>
                </a:lnTo>
                <a:cubicBezTo>
                  <a:pt x="11705" y="6705"/>
                  <a:pt x="11705" y="6711"/>
                  <a:pt x="11705" y="6717"/>
                </a:cubicBezTo>
                <a:cubicBezTo>
                  <a:pt x="11695" y="7095"/>
                  <a:pt x="11384" y="7401"/>
                  <a:pt x="11003" y="7401"/>
                </a:cubicBezTo>
                <a:cubicBezTo>
                  <a:pt x="10640" y="7401"/>
                  <a:pt x="10297" y="7092"/>
                  <a:pt x="10303" y="6717"/>
                </a:cubicBezTo>
                <a:cubicBezTo>
                  <a:pt x="10303" y="6711"/>
                  <a:pt x="10303" y="6705"/>
                  <a:pt x="10303" y="6699"/>
                </a:cubicBezTo>
                <a:lnTo>
                  <a:pt x="10303" y="5539"/>
                </a:lnTo>
                <a:close/>
                <a:moveTo>
                  <a:pt x="13588" y="5539"/>
                </a:moveTo>
                <a:lnTo>
                  <a:pt x="13588" y="6699"/>
                </a:lnTo>
                <a:cubicBezTo>
                  <a:pt x="13588" y="7086"/>
                  <a:pt x="13273" y="7401"/>
                  <a:pt x="12886" y="7401"/>
                </a:cubicBezTo>
                <a:cubicBezTo>
                  <a:pt x="12507" y="7401"/>
                  <a:pt x="12195" y="7095"/>
                  <a:pt x="12186" y="6717"/>
                </a:cubicBezTo>
                <a:cubicBezTo>
                  <a:pt x="12186" y="6711"/>
                  <a:pt x="12186" y="6705"/>
                  <a:pt x="12186" y="6699"/>
                </a:cubicBezTo>
                <a:lnTo>
                  <a:pt x="12186" y="5539"/>
                </a:lnTo>
                <a:close/>
                <a:moveTo>
                  <a:pt x="3015" y="11633"/>
                </a:moveTo>
                <a:cubicBezTo>
                  <a:pt x="3254" y="11841"/>
                  <a:pt x="3385" y="12074"/>
                  <a:pt x="3437" y="12302"/>
                </a:cubicBezTo>
                <a:cubicBezTo>
                  <a:pt x="3403" y="12317"/>
                  <a:pt x="3372" y="12333"/>
                  <a:pt x="3342" y="12351"/>
                </a:cubicBezTo>
                <a:cubicBezTo>
                  <a:pt x="3224" y="12418"/>
                  <a:pt x="3122" y="12499"/>
                  <a:pt x="3034" y="12592"/>
                </a:cubicBezTo>
                <a:cubicBezTo>
                  <a:pt x="2947" y="12499"/>
                  <a:pt x="2845" y="12418"/>
                  <a:pt x="2727" y="12351"/>
                </a:cubicBezTo>
                <a:cubicBezTo>
                  <a:pt x="2694" y="12332"/>
                  <a:pt x="2661" y="12315"/>
                  <a:pt x="2626" y="12300"/>
                </a:cubicBezTo>
                <a:cubicBezTo>
                  <a:pt x="2670" y="12076"/>
                  <a:pt x="2790" y="11844"/>
                  <a:pt x="3015" y="11633"/>
                </a:cubicBezTo>
                <a:close/>
                <a:moveTo>
                  <a:pt x="13307" y="11633"/>
                </a:moveTo>
                <a:cubicBezTo>
                  <a:pt x="13546" y="11841"/>
                  <a:pt x="13677" y="12074"/>
                  <a:pt x="13727" y="12302"/>
                </a:cubicBezTo>
                <a:cubicBezTo>
                  <a:pt x="13695" y="12317"/>
                  <a:pt x="13664" y="12333"/>
                  <a:pt x="13634" y="12351"/>
                </a:cubicBezTo>
                <a:cubicBezTo>
                  <a:pt x="13516" y="12418"/>
                  <a:pt x="13412" y="12499"/>
                  <a:pt x="13326" y="12592"/>
                </a:cubicBezTo>
                <a:cubicBezTo>
                  <a:pt x="13239" y="12499"/>
                  <a:pt x="13136" y="12418"/>
                  <a:pt x="13017" y="12351"/>
                </a:cubicBezTo>
                <a:cubicBezTo>
                  <a:pt x="12986" y="12332"/>
                  <a:pt x="12953" y="12315"/>
                  <a:pt x="12918" y="12300"/>
                </a:cubicBezTo>
                <a:cubicBezTo>
                  <a:pt x="12962" y="12076"/>
                  <a:pt x="13082" y="11844"/>
                  <a:pt x="13307" y="11633"/>
                </a:cubicBezTo>
                <a:close/>
                <a:moveTo>
                  <a:pt x="1977" y="12642"/>
                </a:moveTo>
                <a:cubicBezTo>
                  <a:pt x="2324" y="12642"/>
                  <a:pt x="2692" y="12797"/>
                  <a:pt x="2833" y="13166"/>
                </a:cubicBezTo>
                <a:lnTo>
                  <a:pt x="2046" y="13166"/>
                </a:lnTo>
                <a:cubicBezTo>
                  <a:pt x="1948" y="13011"/>
                  <a:pt x="1897" y="12824"/>
                  <a:pt x="1888" y="12645"/>
                </a:cubicBezTo>
                <a:cubicBezTo>
                  <a:pt x="1917" y="12643"/>
                  <a:pt x="1947" y="12642"/>
                  <a:pt x="1977" y="12642"/>
                </a:cubicBezTo>
                <a:close/>
                <a:moveTo>
                  <a:pt x="4091" y="12641"/>
                </a:moveTo>
                <a:cubicBezTo>
                  <a:pt x="4121" y="12641"/>
                  <a:pt x="4151" y="12643"/>
                  <a:pt x="4181" y="12645"/>
                </a:cubicBezTo>
                <a:cubicBezTo>
                  <a:pt x="4172" y="12826"/>
                  <a:pt x="4121" y="13011"/>
                  <a:pt x="4023" y="13166"/>
                </a:cubicBezTo>
                <a:lnTo>
                  <a:pt x="3333" y="13166"/>
                </a:lnTo>
                <a:cubicBezTo>
                  <a:pt x="3333" y="13163"/>
                  <a:pt x="3331" y="13160"/>
                  <a:pt x="3331" y="13157"/>
                </a:cubicBezTo>
                <a:cubicBezTo>
                  <a:pt x="3322" y="13118"/>
                  <a:pt x="3310" y="13079"/>
                  <a:pt x="3298" y="13040"/>
                </a:cubicBezTo>
                <a:cubicBezTo>
                  <a:pt x="3465" y="12761"/>
                  <a:pt x="3786" y="12641"/>
                  <a:pt x="4091" y="12641"/>
                </a:cubicBezTo>
                <a:close/>
                <a:moveTo>
                  <a:pt x="12269" y="12642"/>
                </a:moveTo>
                <a:cubicBezTo>
                  <a:pt x="12616" y="12642"/>
                  <a:pt x="12984" y="12797"/>
                  <a:pt x="13123" y="13166"/>
                </a:cubicBezTo>
                <a:lnTo>
                  <a:pt x="12336" y="13166"/>
                </a:lnTo>
                <a:cubicBezTo>
                  <a:pt x="12240" y="13011"/>
                  <a:pt x="12189" y="12826"/>
                  <a:pt x="12180" y="12645"/>
                </a:cubicBezTo>
                <a:cubicBezTo>
                  <a:pt x="12209" y="12643"/>
                  <a:pt x="12239" y="12642"/>
                  <a:pt x="12269" y="12642"/>
                </a:cubicBezTo>
                <a:close/>
                <a:moveTo>
                  <a:pt x="14382" y="12641"/>
                </a:moveTo>
                <a:cubicBezTo>
                  <a:pt x="14412" y="12641"/>
                  <a:pt x="14442" y="12643"/>
                  <a:pt x="14471" y="12645"/>
                </a:cubicBezTo>
                <a:cubicBezTo>
                  <a:pt x="14462" y="12824"/>
                  <a:pt x="14411" y="13011"/>
                  <a:pt x="14314" y="13166"/>
                </a:cubicBezTo>
                <a:lnTo>
                  <a:pt x="13624" y="13166"/>
                </a:lnTo>
                <a:cubicBezTo>
                  <a:pt x="13623" y="13163"/>
                  <a:pt x="13623" y="13160"/>
                  <a:pt x="13623" y="13157"/>
                </a:cubicBezTo>
                <a:cubicBezTo>
                  <a:pt x="13612" y="13118"/>
                  <a:pt x="13602" y="13079"/>
                  <a:pt x="13588" y="13040"/>
                </a:cubicBezTo>
                <a:cubicBezTo>
                  <a:pt x="13757" y="12761"/>
                  <a:pt x="14078" y="12641"/>
                  <a:pt x="14382" y="12641"/>
                </a:cubicBezTo>
                <a:close/>
                <a:moveTo>
                  <a:pt x="4325" y="13647"/>
                </a:moveTo>
                <a:lnTo>
                  <a:pt x="4325" y="14114"/>
                </a:lnTo>
                <a:lnTo>
                  <a:pt x="1742" y="14114"/>
                </a:lnTo>
                <a:lnTo>
                  <a:pt x="1742" y="13647"/>
                </a:lnTo>
                <a:close/>
                <a:moveTo>
                  <a:pt x="14617" y="13647"/>
                </a:moveTo>
                <a:lnTo>
                  <a:pt x="14617" y="14114"/>
                </a:lnTo>
                <a:lnTo>
                  <a:pt x="12034" y="14114"/>
                </a:lnTo>
                <a:lnTo>
                  <a:pt x="12034" y="13647"/>
                </a:lnTo>
                <a:close/>
                <a:moveTo>
                  <a:pt x="4012" y="14594"/>
                </a:moveTo>
                <a:lnTo>
                  <a:pt x="3858" y="15912"/>
                </a:lnTo>
                <a:cubicBezTo>
                  <a:pt x="3855" y="15941"/>
                  <a:pt x="3831" y="15962"/>
                  <a:pt x="3801" y="15962"/>
                </a:cubicBezTo>
                <a:lnTo>
                  <a:pt x="2266" y="15962"/>
                </a:lnTo>
                <a:cubicBezTo>
                  <a:pt x="2237" y="15962"/>
                  <a:pt x="2213" y="15939"/>
                  <a:pt x="2210" y="15912"/>
                </a:cubicBezTo>
                <a:lnTo>
                  <a:pt x="2057" y="14594"/>
                </a:lnTo>
                <a:close/>
                <a:moveTo>
                  <a:pt x="4414" y="7413"/>
                </a:moveTo>
                <a:cubicBezTo>
                  <a:pt x="4630" y="7698"/>
                  <a:pt x="4972" y="7882"/>
                  <a:pt x="5356" y="7882"/>
                </a:cubicBezTo>
                <a:cubicBezTo>
                  <a:pt x="5448" y="7882"/>
                  <a:pt x="5538" y="7871"/>
                  <a:pt x="5625" y="7850"/>
                </a:cubicBezTo>
                <a:lnTo>
                  <a:pt x="5625" y="15962"/>
                </a:lnTo>
                <a:lnTo>
                  <a:pt x="4336" y="15962"/>
                </a:lnTo>
                <a:lnTo>
                  <a:pt x="4499" y="14569"/>
                </a:lnTo>
                <a:cubicBezTo>
                  <a:pt x="4678" y="14507"/>
                  <a:pt x="4806" y="14338"/>
                  <a:pt x="4806" y="14138"/>
                </a:cubicBezTo>
                <a:lnTo>
                  <a:pt x="4806" y="13623"/>
                </a:lnTo>
                <a:cubicBezTo>
                  <a:pt x="4806" y="13437"/>
                  <a:pt x="4696" y="13278"/>
                  <a:pt x="4538" y="13207"/>
                </a:cubicBezTo>
                <a:cubicBezTo>
                  <a:pt x="4621" y="13010"/>
                  <a:pt x="4663" y="12794"/>
                  <a:pt x="4663" y="12586"/>
                </a:cubicBezTo>
                <a:cubicBezTo>
                  <a:pt x="4661" y="12378"/>
                  <a:pt x="4505" y="12201"/>
                  <a:pt x="4297" y="12175"/>
                </a:cubicBezTo>
                <a:cubicBezTo>
                  <a:pt x="4226" y="12166"/>
                  <a:pt x="4155" y="12161"/>
                  <a:pt x="4086" y="12161"/>
                </a:cubicBezTo>
                <a:cubicBezTo>
                  <a:pt x="4022" y="12161"/>
                  <a:pt x="3959" y="12165"/>
                  <a:pt x="3896" y="12172"/>
                </a:cubicBezTo>
                <a:cubicBezTo>
                  <a:pt x="3801" y="11801"/>
                  <a:pt x="3571" y="11464"/>
                  <a:pt x="3275" y="11224"/>
                </a:cubicBezTo>
                <a:cubicBezTo>
                  <a:pt x="3274" y="11223"/>
                  <a:pt x="3272" y="11223"/>
                  <a:pt x="3271" y="11221"/>
                </a:cubicBezTo>
                <a:lnTo>
                  <a:pt x="3271" y="7864"/>
                </a:lnTo>
                <a:cubicBezTo>
                  <a:pt x="3336" y="7876"/>
                  <a:pt x="3403" y="7882"/>
                  <a:pt x="3473" y="7882"/>
                </a:cubicBezTo>
                <a:cubicBezTo>
                  <a:pt x="3857" y="7882"/>
                  <a:pt x="4197" y="7698"/>
                  <a:pt x="4414" y="7413"/>
                </a:cubicBezTo>
                <a:close/>
                <a:moveTo>
                  <a:pt x="8180" y="7413"/>
                </a:moveTo>
                <a:cubicBezTo>
                  <a:pt x="8396" y="7698"/>
                  <a:pt x="8738" y="7882"/>
                  <a:pt x="9122" y="7882"/>
                </a:cubicBezTo>
                <a:cubicBezTo>
                  <a:pt x="9129" y="7882"/>
                  <a:pt x="9138" y="7882"/>
                  <a:pt x="9147" y="7880"/>
                </a:cubicBezTo>
                <a:lnTo>
                  <a:pt x="9147" y="15888"/>
                </a:lnTo>
                <a:lnTo>
                  <a:pt x="7213" y="15888"/>
                </a:lnTo>
                <a:lnTo>
                  <a:pt x="7213" y="14129"/>
                </a:lnTo>
                <a:cubicBezTo>
                  <a:pt x="7213" y="13996"/>
                  <a:pt x="7105" y="13888"/>
                  <a:pt x="6972" y="13888"/>
                </a:cubicBezTo>
                <a:cubicBezTo>
                  <a:pt x="6840" y="13888"/>
                  <a:pt x="6733" y="13996"/>
                  <a:pt x="6733" y="14129"/>
                </a:cubicBezTo>
                <a:lnTo>
                  <a:pt x="6733" y="15962"/>
                </a:lnTo>
                <a:lnTo>
                  <a:pt x="6106" y="15962"/>
                </a:lnTo>
                <a:lnTo>
                  <a:pt x="6106" y="7612"/>
                </a:lnTo>
                <a:cubicBezTo>
                  <a:pt x="6177" y="7553"/>
                  <a:pt x="6242" y="7487"/>
                  <a:pt x="6297" y="7413"/>
                </a:cubicBezTo>
                <a:cubicBezTo>
                  <a:pt x="6412" y="7564"/>
                  <a:pt x="6561" y="7686"/>
                  <a:pt x="6733" y="7767"/>
                </a:cubicBezTo>
                <a:lnTo>
                  <a:pt x="6733" y="13007"/>
                </a:lnTo>
                <a:cubicBezTo>
                  <a:pt x="6733" y="13139"/>
                  <a:pt x="6840" y="13248"/>
                  <a:pt x="6972" y="13248"/>
                </a:cubicBezTo>
                <a:cubicBezTo>
                  <a:pt x="7105" y="13248"/>
                  <a:pt x="7213" y="13139"/>
                  <a:pt x="7213" y="13007"/>
                </a:cubicBezTo>
                <a:lnTo>
                  <a:pt x="7213" y="7880"/>
                </a:lnTo>
                <a:cubicBezTo>
                  <a:pt x="7221" y="7882"/>
                  <a:pt x="7230" y="7882"/>
                  <a:pt x="7239" y="7882"/>
                </a:cubicBezTo>
                <a:cubicBezTo>
                  <a:pt x="7623" y="7882"/>
                  <a:pt x="7963" y="7698"/>
                  <a:pt x="8180" y="7413"/>
                </a:cubicBezTo>
                <a:close/>
                <a:moveTo>
                  <a:pt x="10063" y="7413"/>
                </a:moveTo>
                <a:cubicBezTo>
                  <a:pt x="10119" y="7487"/>
                  <a:pt x="10182" y="7553"/>
                  <a:pt x="10255" y="7612"/>
                </a:cubicBezTo>
                <a:lnTo>
                  <a:pt x="10255" y="15962"/>
                </a:lnTo>
                <a:lnTo>
                  <a:pt x="9628" y="15962"/>
                </a:lnTo>
                <a:lnTo>
                  <a:pt x="9628" y="7767"/>
                </a:lnTo>
                <a:cubicBezTo>
                  <a:pt x="9800" y="7686"/>
                  <a:pt x="9949" y="7564"/>
                  <a:pt x="10063" y="7413"/>
                </a:cubicBezTo>
                <a:close/>
                <a:moveTo>
                  <a:pt x="11945" y="7413"/>
                </a:moveTo>
                <a:cubicBezTo>
                  <a:pt x="12162" y="7698"/>
                  <a:pt x="12504" y="7882"/>
                  <a:pt x="12886" y="7882"/>
                </a:cubicBezTo>
                <a:cubicBezTo>
                  <a:pt x="12956" y="7882"/>
                  <a:pt x="13023" y="7876"/>
                  <a:pt x="13090" y="7864"/>
                </a:cubicBezTo>
                <a:lnTo>
                  <a:pt x="13090" y="11191"/>
                </a:lnTo>
                <a:cubicBezTo>
                  <a:pt x="13067" y="11205"/>
                  <a:pt x="13046" y="11220"/>
                  <a:pt x="13026" y="11236"/>
                </a:cubicBezTo>
                <a:cubicBezTo>
                  <a:pt x="12752" y="11479"/>
                  <a:pt x="12543" y="11812"/>
                  <a:pt x="12458" y="12172"/>
                </a:cubicBezTo>
                <a:cubicBezTo>
                  <a:pt x="12397" y="12165"/>
                  <a:pt x="12334" y="12161"/>
                  <a:pt x="12271" y="12161"/>
                </a:cubicBezTo>
                <a:cubicBezTo>
                  <a:pt x="12202" y="12161"/>
                  <a:pt x="12132" y="12166"/>
                  <a:pt x="12062" y="12175"/>
                </a:cubicBezTo>
                <a:cubicBezTo>
                  <a:pt x="11854" y="12201"/>
                  <a:pt x="11698" y="12378"/>
                  <a:pt x="11698" y="12586"/>
                </a:cubicBezTo>
                <a:cubicBezTo>
                  <a:pt x="11696" y="12796"/>
                  <a:pt x="11738" y="13010"/>
                  <a:pt x="11821" y="13207"/>
                </a:cubicBezTo>
                <a:cubicBezTo>
                  <a:pt x="11663" y="13279"/>
                  <a:pt x="11553" y="13437"/>
                  <a:pt x="11553" y="13623"/>
                </a:cubicBezTo>
                <a:lnTo>
                  <a:pt x="11553" y="14138"/>
                </a:lnTo>
                <a:cubicBezTo>
                  <a:pt x="11553" y="14338"/>
                  <a:pt x="11683" y="14507"/>
                  <a:pt x="11862" y="14569"/>
                </a:cubicBezTo>
                <a:lnTo>
                  <a:pt x="12023" y="15962"/>
                </a:lnTo>
                <a:lnTo>
                  <a:pt x="10735" y="15962"/>
                </a:lnTo>
                <a:lnTo>
                  <a:pt x="10735" y="7850"/>
                </a:lnTo>
                <a:cubicBezTo>
                  <a:pt x="10821" y="7871"/>
                  <a:pt x="10911" y="7882"/>
                  <a:pt x="11003" y="7882"/>
                </a:cubicBezTo>
                <a:cubicBezTo>
                  <a:pt x="11387" y="7882"/>
                  <a:pt x="11729" y="7698"/>
                  <a:pt x="11945" y="7413"/>
                </a:cubicBezTo>
                <a:close/>
                <a:moveTo>
                  <a:pt x="14302" y="14594"/>
                </a:moveTo>
                <a:lnTo>
                  <a:pt x="14150" y="15912"/>
                </a:lnTo>
                <a:cubicBezTo>
                  <a:pt x="14146" y="15941"/>
                  <a:pt x="14122" y="15962"/>
                  <a:pt x="14093" y="15962"/>
                </a:cubicBezTo>
                <a:lnTo>
                  <a:pt x="12558" y="15962"/>
                </a:lnTo>
                <a:cubicBezTo>
                  <a:pt x="12529" y="15962"/>
                  <a:pt x="12505" y="15939"/>
                  <a:pt x="12501" y="15912"/>
                </a:cubicBezTo>
                <a:lnTo>
                  <a:pt x="12349" y="14594"/>
                </a:lnTo>
                <a:close/>
                <a:moveTo>
                  <a:pt x="15455" y="1827"/>
                </a:moveTo>
                <a:lnTo>
                  <a:pt x="15455" y="15962"/>
                </a:lnTo>
                <a:lnTo>
                  <a:pt x="14628" y="15962"/>
                </a:lnTo>
                <a:lnTo>
                  <a:pt x="14790" y="14569"/>
                </a:lnTo>
                <a:cubicBezTo>
                  <a:pt x="14970" y="14507"/>
                  <a:pt x="15098" y="14338"/>
                  <a:pt x="15098" y="14138"/>
                </a:cubicBezTo>
                <a:lnTo>
                  <a:pt x="15098" y="13623"/>
                </a:lnTo>
                <a:cubicBezTo>
                  <a:pt x="15098" y="13437"/>
                  <a:pt x="14988" y="13278"/>
                  <a:pt x="14828" y="13207"/>
                </a:cubicBezTo>
                <a:cubicBezTo>
                  <a:pt x="14911" y="13010"/>
                  <a:pt x="14955" y="12794"/>
                  <a:pt x="14953" y="12586"/>
                </a:cubicBezTo>
                <a:cubicBezTo>
                  <a:pt x="14953" y="12378"/>
                  <a:pt x="14796" y="12201"/>
                  <a:pt x="14589" y="12175"/>
                </a:cubicBezTo>
                <a:cubicBezTo>
                  <a:pt x="14518" y="12166"/>
                  <a:pt x="14447" y="12161"/>
                  <a:pt x="14377" y="12161"/>
                </a:cubicBezTo>
                <a:cubicBezTo>
                  <a:pt x="14314" y="12161"/>
                  <a:pt x="14250" y="12165"/>
                  <a:pt x="14188" y="12172"/>
                </a:cubicBezTo>
                <a:cubicBezTo>
                  <a:pt x="14093" y="11801"/>
                  <a:pt x="13864" y="11465"/>
                  <a:pt x="13570" y="11227"/>
                </a:cubicBezTo>
                <a:lnTo>
                  <a:pt x="13570" y="7663"/>
                </a:lnTo>
                <a:cubicBezTo>
                  <a:pt x="13872" y="7449"/>
                  <a:pt x="14069" y="7097"/>
                  <a:pt x="14069" y="6699"/>
                </a:cubicBezTo>
                <a:lnTo>
                  <a:pt x="14069" y="5286"/>
                </a:lnTo>
                <a:cubicBezTo>
                  <a:pt x="14069" y="5220"/>
                  <a:pt x="14040" y="5158"/>
                  <a:pt x="13997" y="5114"/>
                </a:cubicBezTo>
                <a:lnTo>
                  <a:pt x="12641" y="3027"/>
                </a:lnTo>
                <a:cubicBezTo>
                  <a:pt x="12596" y="2957"/>
                  <a:pt x="12520" y="2917"/>
                  <a:pt x="12439" y="2917"/>
                </a:cubicBezTo>
                <a:lnTo>
                  <a:pt x="3922" y="2917"/>
                </a:lnTo>
                <a:cubicBezTo>
                  <a:pt x="3840" y="2917"/>
                  <a:pt x="3763" y="2957"/>
                  <a:pt x="3720" y="3027"/>
                </a:cubicBezTo>
                <a:lnTo>
                  <a:pt x="2364" y="5114"/>
                </a:lnTo>
                <a:cubicBezTo>
                  <a:pt x="2319" y="5158"/>
                  <a:pt x="2290" y="5220"/>
                  <a:pt x="2290" y="5286"/>
                </a:cubicBezTo>
                <a:lnTo>
                  <a:pt x="2290" y="6699"/>
                </a:lnTo>
                <a:cubicBezTo>
                  <a:pt x="2290" y="7097"/>
                  <a:pt x="2488" y="7449"/>
                  <a:pt x="2789" y="7663"/>
                </a:cubicBezTo>
                <a:lnTo>
                  <a:pt x="2789" y="11196"/>
                </a:lnTo>
                <a:cubicBezTo>
                  <a:pt x="2771" y="11208"/>
                  <a:pt x="2753" y="11221"/>
                  <a:pt x="2735" y="11236"/>
                </a:cubicBezTo>
                <a:cubicBezTo>
                  <a:pt x="2462" y="11479"/>
                  <a:pt x="2251" y="11812"/>
                  <a:pt x="2167" y="12172"/>
                </a:cubicBezTo>
                <a:cubicBezTo>
                  <a:pt x="2105" y="12165"/>
                  <a:pt x="2042" y="12161"/>
                  <a:pt x="1979" y="12161"/>
                </a:cubicBezTo>
                <a:cubicBezTo>
                  <a:pt x="1911" y="12161"/>
                  <a:pt x="1841" y="12166"/>
                  <a:pt x="1772" y="12175"/>
                </a:cubicBezTo>
                <a:cubicBezTo>
                  <a:pt x="1564" y="12201"/>
                  <a:pt x="1406" y="12378"/>
                  <a:pt x="1406" y="12586"/>
                </a:cubicBezTo>
                <a:cubicBezTo>
                  <a:pt x="1406" y="12796"/>
                  <a:pt x="1448" y="13010"/>
                  <a:pt x="1531" y="13207"/>
                </a:cubicBezTo>
                <a:cubicBezTo>
                  <a:pt x="1373" y="13279"/>
                  <a:pt x="1261" y="13437"/>
                  <a:pt x="1261" y="13623"/>
                </a:cubicBezTo>
                <a:lnTo>
                  <a:pt x="1261" y="14138"/>
                </a:lnTo>
                <a:cubicBezTo>
                  <a:pt x="1261" y="14338"/>
                  <a:pt x="1391" y="14507"/>
                  <a:pt x="1570" y="14569"/>
                </a:cubicBezTo>
                <a:lnTo>
                  <a:pt x="1731" y="15962"/>
                </a:lnTo>
                <a:lnTo>
                  <a:pt x="904" y="15962"/>
                </a:lnTo>
                <a:lnTo>
                  <a:pt x="904" y="1827"/>
                </a:lnTo>
                <a:close/>
                <a:moveTo>
                  <a:pt x="401" y="0"/>
                </a:moveTo>
                <a:cubicBezTo>
                  <a:pt x="180" y="0"/>
                  <a:pt x="0" y="179"/>
                  <a:pt x="0" y="401"/>
                </a:cubicBezTo>
                <a:lnTo>
                  <a:pt x="0" y="1427"/>
                </a:lnTo>
                <a:cubicBezTo>
                  <a:pt x="0" y="1647"/>
                  <a:pt x="180" y="1827"/>
                  <a:pt x="401" y="1827"/>
                </a:cubicBezTo>
                <a:lnTo>
                  <a:pt x="424" y="1827"/>
                </a:lnTo>
                <a:lnTo>
                  <a:pt x="424" y="16202"/>
                </a:lnTo>
                <a:cubicBezTo>
                  <a:pt x="424" y="16336"/>
                  <a:pt x="532" y="16443"/>
                  <a:pt x="665" y="16443"/>
                </a:cubicBezTo>
                <a:lnTo>
                  <a:pt x="15696" y="16443"/>
                </a:lnTo>
                <a:cubicBezTo>
                  <a:pt x="15828" y="16443"/>
                  <a:pt x="15935" y="16336"/>
                  <a:pt x="15935" y="16202"/>
                </a:cubicBezTo>
                <a:lnTo>
                  <a:pt x="15935" y="1827"/>
                </a:lnTo>
                <a:lnTo>
                  <a:pt x="15958" y="1827"/>
                </a:lnTo>
                <a:cubicBezTo>
                  <a:pt x="16179" y="1827"/>
                  <a:pt x="16359" y="1647"/>
                  <a:pt x="16359" y="1427"/>
                </a:cubicBezTo>
                <a:lnTo>
                  <a:pt x="16359" y="401"/>
                </a:lnTo>
                <a:cubicBezTo>
                  <a:pt x="16359" y="179"/>
                  <a:pt x="16179" y="0"/>
                  <a:pt x="15958" y="0"/>
                </a:cubicBezTo>
                <a:lnTo>
                  <a:pt x="12074" y="0"/>
                </a:lnTo>
                <a:cubicBezTo>
                  <a:pt x="11940" y="0"/>
                  <a:pt x="11833" y="107"/>
                  <a:pt x="11833" y="241"/>
                </a:cubicBezTo>
                <a:cubicBezTo>
                  <a:pt x="11833" y="374"/>
                  <a:pt x="11940" y="481"/>
                  <a:pt x="12074" y="481"/>
                </a:cubicBezTo>
                <a:lnTo>
                  <a:pt x="15878" y="481"/>
                </a:lnTo>
                <a:lnTo>
                  <a:pt x="15878" y="1347"/>
                </a:lnTo>
                <a:lnTo>
                  <a:pt x="481" y="1347"/>
                </a:lnTo>
                <a:lnTo>
                  <a:pt x="481" y="481"/>
                </a:lnTo>
                <a:lnTo>
                  <a:pt x="10957" y="481"/>
                </a:lnTo>
                <a:cubicBezTo>
                  <a:pt x="11089" y="481"/>
                  <a:pt x="11196" y="374"/>
                  <a:pt x="11196" y="241"/>
                </a:cubicBezTo>
                <a:cubicBezTo>
                  <a:pt x="11196" y="107"/>
                  <a:pt x="11089" y="0"/>
                  <a:pt x="109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7" name="Google Shape;3297;p70"/>
          <p:cNvGrpSpPr/>
          <p:nvPr/>
        </p:nvGrpSpPr>
        <p:grpSpPr>
          <a:xfrm>
            <a:off x="3989322" y="1984922"/>
            <a:ext cx="415649" cy="416357"/>
            <a:chOff x="3943560" y="2070336"/>
            <a:chExt cx="448333" cy="449096"/>
          </a:xfrm>
        </p:grpSpPr>
        <p:sp>
          <p:nvSpPr>
            <p:cNvPr id="3298" name="Google Shape;3298;p70"/>
            <p:cNvSpPr/>
            <p:nvPr/>
          </p:nvSpPr>
          <p:spPr>
            <a:xfrm>
              <a:off x="3943560" y="2070336"/>
              <a:ext cx="448333" cy="449096"/>
            </a:xfrm>
            <a:custGeom>
              <a:avLst/>
              <a:gdLst/>
              <a:ahLst/>
              <a:cxnLst/>
              <a:rect l="l" t="t" r="r" b="b"/>
              <a:pathLst>
                <a:path w="16439" h="16467" extrusionOk="0">
                  <a:moveTo>
                    <a:pt x="14155" y="482"/>
                  </a:moveTo>
                  <a:cubicBezTo>
                    <a:pt x="14927" y="482"/>
                    <a:pt x="15602" y="1005"/>
                    <a:pt x="15797" y="1752"/>
                  </a:cubicBezTo>
                  <a:lnTo>
                    <a:pt x="15884" y="2094"/>
                  </a:lnTo>
                  <a:lnTo>
                    <a:pt x="553" y="2094"/>
                  </a:lnTo>
                  <a:lnTo>
                    <a:pt x="642" y="1752"/>
                  </a:lnTo>
                  <a:cubicBezTo>
                    <a:pt x="836" y="1005"/>
                    <a:pt x="1511" y="482"/>
                    <a:pt x="2284" y="482"/>
                  </a:cubicBezTo>
                  <a:close/>
                  <a:moveTo>
                    <a:pt x="15955" y="2576"/>
                  </a:moveTo>
                  <a:lnTo>
                    <a:pt x="15955" y="3203"/>
                  </a:lnTo>
                  <a:lnTo>
                    <a:pt x="482" y="3203"/>
                  </a:lnTo>
                  <a:lnTo>
                    <a:pt x="482" y="2576"/>
                  </a:lnTo>
                  <a:close/>
                  <a:moveTo>
                    <a:pt x="5325" y="8478"/>
                  </a:moveTo>
                  <a:lnTo>
                    <a:pt x="5325" y="11238"/>
                  </a:lnTo>
                  <a:lnTo>
                    <a:pt x="2320" y="11238"/>
                  </a:lnTo>
                  <a:lnTo>
                    <a:pt x="2320" y="8478"/>
                  </a:lnTo>
                  <a:close/>
                  <a:moveTo>
                    <a:pt x="9724" y="8478"/>
                  </a:moveTo>
                  <a:lnTo>
                    <a:pt x="9724" y="11238"/>
                  </a:lnTo>
                  <a:lnTo>
                    <a:pt x="6719" y="11238"/>
                  </a:lnTo>
                  <a:lnTo>
                    <a:pt x="6719" y="8478"/>
                  </a:lnTo>
                  <a:close/>
                  <a:moveTo>
                    <a:pt x="4080" y="11720"/>
                  </a:moveTo>
                  <a:lnTo>
                    <a:pt x="4080" y="12277"/>
                  </a:lnTo>
                  <a:lnTo>
                    <a:pt x="3568" y="12277"/>
                  </a:lnTo>
                  <a:lnTo>
                    <a:pt x="3568" y="11720"/>
                  </a:lnTo>
                  <a:close/>
                  <a:moveTo>
                    <a:pt x="8477" y="11720"/>
                  </a:moveTo>
                  <a:lnTo>
                    <a:pt x="8477" y="12277"/>
                  </a:lnTo>
                  <a:lnTo>
                    <a:pt x="7965" y="12277"/>
                  </a:lnTo>
                  <a:lnTo>
                    <a:pt x="7965" y="11720"/>
                  </a:lnTo>
                  <a:close/>
                  <a:moveTo>
                    <a:pt x="12876" y="11720"/>
                  </a:moveTo>
                  <a:lnTo>
                    <a:pt x="12876" y="12277"/>
                  </a:lnTo>
                  <a:lnTo>
                    <a:pt x="12363" y="12277"/>
                  </a:lnTo>
                  <a:lnTo>
                    <a:pt x="12363" y="11720"/>
                  </a:lnTo>
                  <a:close/>
                  <a:moveTo>
                    <a:pt x="1868" y="11410"/>
                  </a:moveTo>
                  <a:cubicBezTo>
                    <a:pt x="1936" y="11590"/>
                    <a:pt x="2109" y="11720"/>
                    <a:pt x="2314" y="11720"/>
                  </a:cubicBezTo>
                  <a:lnTo>
                    <a:pt x="3085" y="11720"/>
                  </a:lnTo>
                  <a:lnTo>
                    <a:pt x="3085" y="12277"/>
                  </a:lnTo>
                  <a:lnTo>
                    <a:pt x="2161" y="12277"/>
                  </a:lnTo>
                  <a:cubicBezTo>
                    <a:pt x="2058" y="12277"/>
                    <a:pt x="1959" y="12298"/>
                    <a:pt x="1868" y="12335"/>
                  </a:cubicBezTo>
                  <a:lnTo>
                    <a:pt x="1868" y="11410"/>
                  </a:lnTo>
                  <a:close/>
                  <a:moveTo>
                    <a:pt x="14575" y="11410"/>
                  </a:moveTo>
                  <a:lnTo>
                    <a:pt x="14575" y="12335"/>
                  </a:lnTo>
                  <a:cubicBezTo>
                    <a:pt x="14484" y="12298"/>
                    <a:pt x="14385" y="12277"/>
                    <a:pt x="14283" y="12277"/>
                  </a:cubicBezTo>
                  <a:lnTo>
                    <a:pt x="13358" y="12277"/>
                  </a:lnTo>
                  <a:lnTo>
                    <a:pt x="13358" y="11720"/>
                  </a:lnTo>
                  <a:lnTo>
                    <a:pt x="14129" y="11720"/>
                  </a:lnTo>
                  <a:cubicBezTo>
                    <a:pt x="14332" y="11720"/>
                    <a:pt x="14507" y="11590"/>
                    <a:pt x="14575" y="11410"/>
                  </a:cubicBezTo>
                  <a:close/>
                  <a:moveTo>
                    <a:pt x="14575" y="3685"/>
                  </a:moveTo>
                  <a:lnTo>
                    <a:pt x="14575" y="4759"/>
                  </a:lnTo>
                  <a:lnTo>
                    <a:pt x="7352" y="4759"/>
                  </a:lnTo>
                  <a:cubicBezTo>
                    <a:pt x="7218" y="4759"/>
                    <a:pt x="7111" y="4866"/>
                    <a:pt x="7111" y="5000"/>
                  </a:cubicBezTo>
                  <a:cubicBezTo>
                    <a:pt x="7111" y="5132"/>
                    <a:pt x="7218" y="5241"/>
                    <a:pt x="7352" y="5241"/>
                  </a:cubicBezTo>
                  <a:lnTo>
                    <a:pt x="14575" y="5241"/>
                  </a:lnTo>
                  <a:lnTo>
                    <a:pt x="14575" y="8306"/>
                  </a:lnTo>
                  <a:cubicBezTo>
                    <a:pt x="14507" y="8126"/>
                    <a:pt x="14332" y="7996"/>
                    <a:pt x="14129" y="7996"/>
                  </a:cubicBezTo>
                  <a:lnTo>
                    <a:pt x="11110" y="7996"/>
                  </a:lnTo>
                  <a:cubicBezTo>
                    <a:pt x="10848" y="7996"/>
                    <a:pt x="10634" y="8210"/>
                    <a:pt x="10634" y="8472"/>
                  </a:cubicBezTo>
                  <a:lnTo>
                    <a:pt x="10634" y="8828"/>
                  </a:lnTo>
                  <a:cubicBezTo>
                    <a:pt x="10634" y="8962"/>
                    <a:pt x="10743" y="9070"/>
                    <a:pt x="10875" y="9070"/>
                  </a:cubicBezTo>
                  <a:cubicBezTo>
                    <a:pt x="11009" y="9070"/>
                    <a:pt x="11116" y="8962"/>
                    <a:pt x="11116" y="8828"/>
                  </a:cubicBezTo>
                  <a:lnTo>
                    <a:pt x="11116" y="8478"/>
                  </a:lnTo>
                  <a:lnTo>
                    <a:pt x="14121" y="8478"/>
                  </a:lnTo>
                  <a:lnTo>
                    <a:pt x="14121" y="11238"/>
                  </a:lnTo>
                  <a:lnTo>
                    <a:pt x="11116" y="11238"/>
                  </a:lnTo>
                  <a:lnTo>
                    <a:pt x="11116" y="9962"/>
                  </a:lnTo>
                  <a:cubicBezTo>
                    <a:pt x="11116" y="9828"/>
                    <a:pt x="11009" y="9721"/>
                    <a:pt x="10875" y="9721"/>
                  </a:cubicBezTo>
                  <a:cubicBezTo>
                    <a:pt x="10743" y="9721"/>
                    <a:pt x="10634" y="9828"/>
                    <a:pt x="10634" y="9962"/>
                  </a:cubicBezTo>
                  <a:lnTo>
                    <a:pt x="10634" y="11245"/>
                  </a:lnTo>
                  <a:cubicBezTo>
                    <a:pt x="10634" y="11508"/>
                    <a:pt x="10848" y="11720"/>
                    <a:pt x="11110" y="11720"/>
                  </a:cubicBezTo>
                  <a:lnTo>
                    <a:pt x="11881" y="11720"/>
                  </a:lnTo>
                  <a:lnTo>
                    <a:pt x="11881" y="12277"/>
                  </a:lnTo>
                  <a:lnTo>
                    <a:pt x="10956" y="12277"/>
                  </a:lnTo>
                  <a:cubicBezTo>
                    <a:pt x="10749" y="12277"/>
                    <a:pt x="10560" y="12360"/>
                    <a:pt x="10420" y="12494"/>
                  </a:cubicBezTo>
                  <a:cubicBezTo>
                    <a:pt x="10282" y="12360"/>
                    <a:pt x="10092" y="12277"/>
                    <a:pt x="9884" y="12277"/>
                  </a:cubicBezTo>
                  <a:lnTo>
                    <a:pt x="8960" y="12277"/>
                  </a:lnTo>
                  <a:lnTo>
                    <a:pt x="8960" y="11720"/>
                  </a:lnTo>
                  <a:lnTo>
                    <a:pt x="9730" y="11720"/>
                  </a:lnTo>
                  <a:cubicBezTo>
                    <a:pt x="9992" y="11720"/>
                    <a:pt x="10206" y="11508"/>
                    <a:pt x="10206" y="11245"/>
                  </a:cubicBezTo>
                  <a:lnTo>
                    <a:pt x="10206" y="8472"/>
                  </a:lnTo>
                  <a:cubicBezTo>
                    <a:pt x="10206" y="8209"/>
                    <a:pt x="9992" y="7996"/>
                    <a:pt x="9730" y="7996"/>
                  </a:cubicBezTo>
                  <a:lnTo>
                    <a:pt x="6711" y="7996"/>
                  </a:lnTo>
                  <a:cubicBezTo>
                    <a:pt x="6449" y="7996"/>
                    <a:pt x="6237" y="8210"/>
                    <a:pt x="6237" y="8472"/>
                  </a:cubicBezTo>
                  <a:lnTo>
                    <a:pt x="6237" y="11245"/>
                  </a:lnTo>
                  <a:cubicBezTo>
                    <a:pt x="6237" y="11508"/>
                    <a:pt x="6449" y="11720"/>
                    <a:pt x="6711" y="11720"/>
                  </a:cubicBezTo>
                  <a:lnTo>
                    <a:pt x="7483" y="11720"/>
                  </a:lnTo>
                  <a:lnTo>
                    <a:pt x="7483" y="12277"/>
                  </a:lnTo>
                  <a:lnTo>
                    <a:pt x="6559" y="12277"/>
                  </a:lnTo>
                  <a:cubicBezTo>
                    <a:pt x="6351" y="12277"/>
                    <a:pt x="6162" y="12360"/>
                    <a:pt x="6023" y="12494"/>
                  </a:cubicBezTo>
                  <a:cubicBezTo>
                    <a:pt x="5883" y="12360"/>
                    <a:pt x="5695" y="12277"/>
                    <a:pt x="5487" y="12277"/>
                  </a:cubicBezTo>
                  <a:lnTo>
                    <a:pt x="4562" y="12277"/>
                  </a:lnTo>
                  <a:lnTo>
                    <a:pt x="4562" y="11720"/>
                  </a:lnTo>
                  <a:lnTo>
                    <a:pt x="5333" y="11720"/>
                  </a:lnTo>
                  <a:cubicBezTo>
                    <a:pt x="5595" y="11720"/>
                    <a:pt x="5809" y="11508"/>
                    <a:pt x="5809" y="11245"/>
                  </a:cubicBezTo>
                  <a:lnTo>
                    <a:pt x="5809" y="8472"/>
                  </a:lnTo>
                  <a:cubicBezTo>
                    <a:pt x="5809" y="8209"/>
                    <a:pt x="5595" y="7996"/>
                    <a:pt x="5333" y="7996"/>
                  </a:cubicBezTo>
                  <a:lnTo>
                    <a:pt x="2314" y="7996"/>
                  </a:lnTo>
                  <a:cubicBezTo>
                    <a:pt x="2109" y="7996"/>
                    <a:pt x="1936" y="8126"/>
                    <a:pt x="1868" y="8306"/>
                  </a:cubicBezTo>
                  <a:lnTo>
                    <a:pt x="1868" y="5241"/>
                  </a:lnTo>
                  <a:lnTo>
                    <a:pt x="6241" y="5241"/>
                  </a:lnTo>
                  <a:cubicBezTo>
                    <a:pt x="6375" y="5241"/>
                    <a:pt x="6482" y="5132"/>
                    <a:pt x="6482" y="5000"/>
                  </a:cubicBezTo>
                  <a:cubicBezTo>
                    <a:pt x="6482" y="4866"/>
                    <a:pt x="6375" y="4759"/>
                    <a:pt x="6241" y="4759"/>
                  </a:cubicBezTo>
                  <a:lnTo>
                    <a:pt x="1868" y="4759"/>
                  </a:lnTo>
                  <a:lnTo>
                    <a:pt x="1868" y="3685"/>
                  </a:lnTo>
                  <a:close/>
                  <a:moveTo>
                    <a:pt x="5487" y="12759"/>
                  </a:moveTo>
                  <a:cubicBezTo>
                    <a:pt x="5648" y="12759"/>
                    <a:pt x="5779" y="12890"/>
                    <a:pt x="5779" y="13052"/>
                  </a:cubicBezTo>
                  <a:lnTo>
                    <a:pt x="5779" y="13321"/>
                  </a:lnTo>
                  <a:lnTo>
                    <a:pt x="1868" y="13321"/>
                  </a:lnTo>
                  <a:lnTo>
                    <a:pt x="1868" y="13052"/>
                  </a:lnTo>
                  <a:cubicBezTo>
                    <a:pt x="1868" y="12890"/>
                    <a:pt x="1999" y="12759"/>
                    <a:pt x="2161" y="12759"/>
                  </a:cubicBezTo>
                  <a:close/>
                  <a:moveTo>
                    <a:pt x="9884" y="12759"/>
                  </a:moveTo>
                  <a:cubicBezTo>
                    <a:pt x="10045" y="12759"/>
                    <a:pt x="10176" y="12890"/>
                    <a:pt x="10176" y="13052"/>
                  </a:cubicBezTo>
                  <a:lnTo>
                    <a:pt x="10176" y="13321"/>
                  </a:lnTo>
                  <a:lnTo>
                    <a:pt x="6267" y="13321"/>
                  </a:lnTo>
                  <a:lnTo>
                    <a:pt x="6267" y="13052"/>
                  </a:lnTo>
                  <a:cubicBezTo>
                    <a:pt x="6267" y="12890"/>
                    <a:pt x="6398" y="12759"/>
                    <a:pt x="6559" y="12759"/>
                  </a:cubicBezTo>
                  <a:close/>
                  <a:moveTo>
                    <a:pt x="14283" y="12759"/>
                  </a:moveTo>
                  <a:cubicBezTo>
                    <a:pt x="14442" y="12759"/>
                    <a:pt x="14575" y="12890"/>
                    <a:pt x="14575" y="13052"/>
                  </a:cubicBezTo>
                  <a:lnTo>
                    <a:pt x="14575" y="13321"/>
                  </a:lnTo>
                  <a:lnTo>
                    <a:pt x="10664" y="13321"/>
                  </a:lnTo>
                  <a:lnTo>
                    <a:pt x="10664" y="13052"/>
                  </a:lnTo>
                  <a:cubicBezTo>
                    <a:pt x="10664" y="12890"/>
                    <a:pt x="10795" y="12759"/>
                    <a:pt x="10956" y="12759"/>
                  </a:cubicBezTo>
                  <a:close/>
                  <a:moveTo>
                    <a:pt x="14575" y="13803"/>
                  </a:moveTo>
                  <a:lnTo>
                    <a:pt x="14575" y="14469"/>
                  </a:lnTo>
                  <a:lnTo>
                    <a:pt x="1868" y="14469"/>
                  </a:lnTo>
                  <a:lnTo>
                    <a:pt x="1868" y="13803"/>
                  </a:lnTo>
                  <a:close/>
                  <a:moveTo>
                    <a:pt x="1386" y="3685"/>
                  </a:moveTo>
                  <a:lnTo>
                    <a:pt x="1386" y="5000"/>
                  </a:lnTo>
                  <a:lnTo>
                    <a:pt x="1386" y="15985"/>
                  </a:lnTo>
                  <a:lnTo>
                    <a:pt x="895" y="15985"/>
                  </a:lnTo>
                  <a:lnTo>
                    <a:pt x="895" y="3685"/>
                  </a:lnTo>
                  <a:close/>
                  <a:moveTo>
                    <a:pt x="15548" y="3685"/>
                  </a:moveTo>
                  <a:lnTo>
                    <a:pt x="15548" y="15985"/>
                  </a:lnTo>
                  <a:lnTo>
                    <a:pt x="15057" y="15985"/>
                  </a:lnTo>
                  <a:lnTo>
                    <a:pt x="15057" y="3685"/>
                  </a:lnTo>
                  <a:close/>
                  <a:moveTo>
                    <a:pt x="2284" y="0"/>
                  </a:moveTo>
                  <a:cubicBezTo>
                    <a:pt x="1291" y="0"/>
                    <a:pt x="425" y="670"/>
                    <a:pt x="175" y="1630"/>
                  </a:cubicBezTo>
                  <a:cubicBezTo>
                    <a:pt x="146" y="1742"/>
                    <a:pt x="118" y="1853"/>
                    <a:pt x="92" y="1964"/>
                  </a:cubicBezTo>
                  <a:cubicBezTo>
                    <a:pt x="38" y="2193"/>
                    <a:pt x="0" y="2427"/>
                    <a:pt x="0" y="2663"/>
                  </a:cubicBezTo>
                  <a:lnTo>
                    <a:pt x="0" y="3283"/>
                  </a:lnTo>
                  <a:cubicBezTo>
                    <a:pt x="0" y="3504"/>
                    <a:pt x="181" y="3685"/>
                    <a:pt x="403" y="3685"/>
                  </a:cubicBezTo>
                  <a:lnTo>
                    <a:pt x="413" y="3685"/>
                  </a:lnTo>
                  <a:lnTo>
                    <a:pt x="413" y="16226"/>
                  </a:lnTo>
                  <a:cubicBezTo>
                    <a:pt x="413" y="16358"/>
                    <a:pt x="522" y="16467"/>
                    <a:pt x="654" y="16467"/>
                  </a:cubicBezTo>
                  <a:lnTo>
                    <a:pt x="1627" y="16467"/>
                  </a:lnTo>
                  <a:cubicBezTo>
                    <a:pt x="1761" y="16467"/>
                    <a:pt x="1868" y="16358"/>
                    <a:pt x="1868" y="16226"/>
                  </a:cubicBezTo>
                  <a:lnTo>
                    <a:pt x="1868" y="14951"/>
                  </a:lnTo>
                  <a:lnTo>
                    <a:pt x="14575" y="14951"/>
                  </a:lnTo>
                  <a:lnTo>
                    <a:pt x="14575" y="16226"/>
                  </a:lnTo>
                  <a:cubicBezTo>
                    <a:pt x="14575" y="16358"/>
                    <a:pt x="14682" y="16467"/>
                    <a:pt x="14816" y="16467"/>
                  </a:cubicBezTo>
                  <a:lnTo>
                    <a:pt x="15789" y="16467"/>
                  </a:lnTo>
                  <a:cubicBezTo>
                    <a:pt x="15922" y="16467"/>
                    <a:pt x="16030" y="16358"/>
                    <a:pt x="16030" y="16226"/>
                  </a:cubicBezTo>
                  <a:lnTo>
                    <a:pt x="16030" y="3685"/>
                  </a:lnTo>
                  <a:lnTo>
                    <a:pt x="16036" y="3685"/>
                  </a:lnTo>
                  <a:cubicBezTo>
                    <a:pt x="16258" y="3685"/>
                    <a:pt x="16438" y="3504"/>
                    <a:pt x="16438" y="3283"/>
                  </a:cubicBezTo>
                  <a:lnTo>
                    <a:pt x="16438" y="2644"/>
                  </a:lnTo>
                  <a:cubicBezTo>
                    <a:pt x="16437" y="2543"/>
                    <a:pt x="16429" y="2437"/>
                    <a:pt x="16414" y="2334"/>
                  </a:cubicBezTo>
                  <a:cubicBezTo>
                    <a:pt x="16402" y="2246"/>
                    <a:pt x="16387" y="2157"/>
                    <a:pt x="16371" y="2073"/>
                  </a:cubicBezTo>
                  <a:cubicBezTo>
                    <a:pt x="16339" y="1925"/>
                    <a:pt x="16301" y="1778"/>
                    <a:pt x="16262" y="1630"/>
                  </a:cubicBezTo>
                  <a:cubicBezTo>
                    <a:pt x="16013" y="670"/>
                    <a:pt x="15146" y="0"/>
                    <a:pt x="14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0"/>
            <p:cNvSpPr/>
            <p:nvPr/>
          </p:nvSpPr>
          <p:spPr>
            <a:xfrm>
              <a:off x="4051204" y="2229171"/>
              <a:ext cx="23018" cy="24627"/>
            </a:xfrm>
            <a:custGeom>
              <a:avLst/>
              <a:gdLst/>
              <a:ahLst/>
              <a:cxnLst/>
              <a:rect l="l" t="t" r="r" b="b"/>
              <a:pathLst>
                <a:path w="844" h="903" extrusionOk="0">
                  <a:moveTo>
                    <a:pt x="570" y="0"/>
                  </a:moveTo>
                  <a:cubicBezTo>
                    <a:pt x="494" y="0"/>
                    <a:pt x="419" y="36"/>
                    <a:pt x="372" y="102"/>
                  </a:cubicBezTo>
                  <a:lnTo>
                    <a:pt x="77" y="524"/>
                  </a:lnTo>
                  <a:cubicBezTo>
                    <a:pt x="0" y="633"/>
                    <a:pt x="27" y="783"/>
                    <a:pt x="136" y="859"/>
                  </a:cubicBezTo>
                  <a:cubicBezTo>
                    <a:pt x="178" y="889"/>
                    <a:pt x="226" y="902"/>
                    <a:pt x="274" y="902"/>
                  </a:cubicBezTo>
                  <a:cubicBezTo>
                    <a:pt x="351" y="902"/>
                    <a:pt x="425" y="868"/>
                    <a:pt x="472" y="800"/>
                  </a:cubicBezTo>
                  <a:lnTo>
                    <a:pt x="767" y="380"/>
                  </a:lnTo>
                  <a:cubicBezTo>
                    <a:pt x="844" y="271"/>
                    <a:pt x="817" y="120"/>
                    <a:pt x="708" y="44"/>
                  </a:cubicBezTo>
                  <a:cubicBezTo>
                    <a:pt x="666" y="14"/>
                    <a:pt x="618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0"/>
            <p:cNvSpPr/>
            <p:nvPr/>
          </p:nvSpPr>
          <p:spPr>
            <a:xfrm>
              <a:off x="4065168" y="2229989"/>
              <a:ext cx="34091" cy="40472"/>
            </a:xfrm>
            <a:custGeom>
              <a:avLst/>
              <a:gdLst/>
              <a:ahLst/>
              <a:cxnLst/>
              <a:rect l="l" t="t" r="r" b="b"/>
              <a:pathLst>
                <a:path w="1250" h="1484" extrusionOk="0">
                  <a:moveTo>
                    <a:pt x="976" y="1"/>
                  </a:moveTo>
                  <a:cubicBezTo>
                    <a:pt x="900" y="1"/>
                    <a:pt x="825" y="36"/>
                    <a:pt x="779" y="102"/>
                  </a:cubicBezTo>
                  <a:lnTo>
                    <a:pt x="77" y="1104"/>
                  </a:lnTo>
                  <a:cubicBezTo>
                    <a:pt x="0" y="1214"/>
                    <a:pt x="26" y="1363"/>
                    <a:pt x="136" y="1440"/>
                  </a:cubicBezTo>
                  <a:cubicBezTo>
                    <a:pt x="178" y="1470"/>
                    <a:pt x="226" y="1484"/>
                    <a:pt x="274" y="1484"/>
                  </a:cubicBezTo>
                  <a:cubicBezTo>
                    <a:pt x="350" y="1484"/>
                    <a:pt x="424" y="1448"/>
                    <a:pt x="472" y="1381"/>
                  </a:cubicBezTo>
                  <a:lnTo>
                    <a:pt x="1174" y="380"/>
                  </a:lnTo>
                  <a:cubicBezTo>
                    <a:pt x="1249" y="271"/>
                    <a:pt x="1224" y="121"/>
                    <a:pt x="1115" y="44"/>
                  </a:cubicBezTo>
                  <a:cubicBezTo>
                    <a:pt x="1073" y="1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1" name="Google Shape;3301;p70"/>
          <p:cNvGrpSpPr/>
          <p:nvPr/>
        </p:nvGrpSpPr>
        <p:grpSpPr>
          <a:xfrm>
            <a:off x="4740950" y="1985149"/>
            <a:ext cx="416382" cy="415902"/>
            <a:chOff x="4754289" y="2070581"/>
            <a:chExt cx="449124" cy="448605"/>
          </a:xfrm>
        </p:grpSpPr>
        <p:sp>
          <p:nvSpPr>
            <p:cNvPr id="3302" name="Google Shape;3302;p70"/>
            <p:cNvSpPr/>
            <p:nvPr/>
          </p:nvSpPr>
          <p:spPr>
            <a:xfrm>
              <a:off x="4777553" y="2240489"/>
              <a:ext cx="56645" cy="41127"/>
            </a:xfrm>
            <a:custGeom>
              <a:avLst/>
              <a:gdLst/>
              <a:ahLst/>
              <a:cxnLst/>
              <a:rect l="l" t="t" r="r" b="b"/>
              <a:pathLst>
                <a:path w="2077" h="1508" extrusionOk="0">
                  <a:moveTo>
                    <a:pt x="1593" y="484"/>
                  </a:moveTo>
                  <a:lnTo>
                    <a:pt x="1593" y="1024"/>
                  </a:lnTo>
                  <a:lnTo>
                    <a:pt x="484" y="1024"/>
                  </a:lnTo>
                  <a:lnTo>
                    <a:pt x="484" y="484"/>
                  </a:lnTo>
                  <a:close/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lnTo>
                    <a:pt x="1" y="1105"/>
                  </a:lnTo>
                  <a:cubicBezTo>
                    <a:pt x="1" y="1326"/>
                    <a:pt x="181" y="1507"/>
                    <a:pt x="404" y="1507"/>
                  </a:cubicBezTo>
                  <a:lnTo>
                    <a:pt x="1674" y="1507"/>
                  </a:lnTo>
                  <a:cubicBezTo>
                    <a:pt x="1896" y="1507"/>
                    <a:pt x="2076" y="1326"/>
                    <a:pt x="2076" y="1105"/>
                  </a:cubicBezTo>
                  <a:lnTo>
                    <a:pt x="2076" y="404"/>
                  </a:lnTo>
                  <a:cubicBezTo>
                    <a:pt x="2076" y="181"/>
                    <a:pt x="1896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0"/>
            <p:cNvSpPr/>
            <p:nvPr/>
          </p:nvSpPr>
          <p:spPr>
            <a:xfrm>
              <a:off x="5110714" y="2386206"/>
              <a:ext cx="61881" cy="103990"/>
            </a:xfrm>
            <a:custGeom>
              <a:avLst/>
              <a:gdLst/>
              <a:ahLst/>
              <a:cxnLst/>
              <a:rect l="l" t="t" r="r" b="b"/>
              <a:pathLst>
                <a:path w="2269" h="3813" extrusionOk="0">
                  <a:moveTo>
                    <a:pt x="1134" y="484"/>
                  </a:moveTo>
                  <a:cubicBezTo>
                    <a:pt x="1493" y="484"/>
                    <a:pt x="1785" y="777"/>
                    <a:pt x="1785" y="1135"/>
                  </a:cubicBezTo>
                  <a:lnTo>
                    <a:pt x="1785" y="3330"/>
                  </a:lnTo>
                  <a:lnTo>
                    <a:pt x="484" y="3330"/>
                  </a:lnTo>
                  <a:lnTo>
                    <a:pt x="484" y="1135"/>
                  </a:lnTo>
                  <a:cubicBezTo>
                    <a:pt x="484" y="777"/>
                    <a:pt x="776" y="484"/>
                    <a:pt x="1134" y="484"/>
                  </a:cubicBezTo>
                  <a:close/>
                  <a:moveTo>
                    <a:pt x="1134" y="1"/>
                  </a:moveTo>
                  <a:cubicBezTo>
                    <a:pt x="509" y="1"/>
                    <a:pt x="0" y="510"/>
                    <a:pt x="0" y="1135"/>
                  </a:cubicBezTo>
                  <a:lnTo>
                    <a:pt x="0" y="3410"/>
                  </a:lnTo>
                  <a:cubicBezTo>
                    <a:pt x="0" y="3631"/>
                    <a:pt x="181" y="3812"/>
                    <a:pt x="402" y="3812"/>
                  </a:cubicBezTo>
                  <a:lnTo>
                    <a:pt x="1866" y="3812"/>
                  </a:lnTo>
                  <a:cubicBezTo>
                    <a:pt x="2088" y="3812"/>
                    <a:pt x="2269" y="3631"/>
                    <a:pt x="2269" y="3410"/>
                  </a:cubicBezTo>
                  <a:lnTo>
                    <a:pt x="2269" y="1135"/>
                  </a:lnTo>
                  <a:cubicBezTo>
                    <a:pt x="2269" y="510"/>
                    <a:pt x="1760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0"/>
            <p:cNvSpPr/>
            <p:nvPr/>
          </p:nvSpPr>
          <p:spPr>
            <a:xfrm>
              <a:off x="5103377" y="2334088"/>
              <a:ext cx="56645" cy="41100"/>
            </a:xfrm>
            <a:custGeom>
              <a:avLst/>
              <a:gdLst/>
              <a:ahLst/>
              <a:cxnLst/>
              <a:rect l="l" t="t" r="r" b="b"/>
              <a:pathLst>
                <a:path w="2077" h="1507" extrusionOk="0">
                  <a:moveTo>
                    <a:pt x="1593" y="482"/>
                  </a:moveTo>
                  <a:lnTo>
                    <a:pt x="1593" y="1023"/>
                  </a:lnTo>
                  <a:lnTo>
                    <a:pt x="484" y="1023"/>
                  </a:lnTo>
                  <a:lnTo>
                    <a:pt x="484" y="482"/>
                  </a:lnTo>
                  <a:close/>
                  <a:moveTo>
                    <a:pt x="403" y="0"/>
                  </a:moveTo>
                  <a:cubicBezTo>
                    <a:pt x="182" y="0"/>
                    <a:pt x="1" y="181"/>
                    <a:pt x="1" y="402"/>
                  </a:cubicBezTo>
                  <a:lnTo>
                    <a:pt x="1" y="1103"/>
                  </a:lnTo>
                  <a:cubicBezTo>
                    <a:pt x="1" y="1326"/>
                    <a:pt x="182" y="1507"/>
                    <a:pt x="403" y="1507"/>
                  </a:cubicBezTo>
                  <a:lnTo>
                    <a:pt x="1673" y="1507"/>
                  </a:lnTo>
                  <a:cubicBezTo>
                    <a:pt x="1896" y="1507"/>
                    <a:pt x="2077" y="1326"/>
                    <a:pt x="2077" y="1103"/>
                  </a:cubicBezTo>
                  <a:lnTo>
                    <a:pt x="2077" y="402"/>
                  </a:lnTo>
                  <a:cubicBezTo>
                    <a:pt x="2077" y="181"/>
                    <a:pt x="1896" y="0"/>
                    <a:pt x="1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0"/>
            <p:cNvSpPr/>
            <p:nvPr/>
          </p:nvSpPr>
          <p:spPr>
            <a:xfrm>
              <a:off x="4785107" y="2386206"/>
              <a:ext cx="61854" cy="103990"/>
            </a:xfrm>
            <a:custGeom>
              <a:avLst/>
              <a:gdLst/>
              <a:ahLst/>
              <a:cxnLst/>
              <a:rect l="l" t="t" r="r" b="b"/>
              <a:pathLst>
                <a:path w="2268" h="3813" extrusionOk="0">
                  <a:moveTo>
                    <a:pt x="1135" y="484"/>
                  </a:moveTo>
                  <a:cubicBezTo>
                    <a:pt x="1494" y="484"/>
                    <a:pt x="1786" y="777"/>
                    <a:pt x="1786" y="1135"/>
                  </a:cubicBezTo>
                  <a:lnTo>
                    <a:pt x="1786" y="3330"/>
                  </a:lnTo>
                  <a:lnTo>
                    <a:pt x="483" y="3330"/>
                  </a:lnTo>
                  <a:lnTo>
                    <a:pt x="483" y="1135"/>
                  </a:lnTo>
                  <a:cubicBezTo>
                    <a:pt x="483" y="777"/>
                    <a:pt x="775" y="484"/>
                    <a:pt x="1135" y="484"/>
                  </a:cubicBezTo>
                  <a:close/>
                  <a:moveTo>
                    <a:pt x="1135" y="1"/>
                  </a:moveTo>
                  <a:cubicBezTo>
                    <a:pt x="508" y="1"/>
                    <a:pt x="1" y="510"/>
                    <a:pt x="1" y="1135"/>
                  </a:cubicBezTo>
                  <a:lnTo>
                    <a:pt x="1" y="3410"/>
                  </a:lnTo>
                  <a:cubicBezTo>
                    <a:pt x="1" y="3631"/>
                    <a:pt x="180" y="3812"/>
                    <a:pt x="403" y="3812"/>
                  </a:cubicBezTo>
                  <a:lnTo>
                    <a:pt x="1866" y="3812"/>
                  </a:lnTo>
                  <a:cubicBezTo>
                    <a:pt x="2087" y="3812"/>
                    <a:pt x="2268" y="3631"/>
                    <a:pt x="2268" y="3410"/>
                  </a:cubicBezTo>
                  <a:lnTo>
                    <a:pt x="2268" y="1135"/>
                  </a:lnTo>
                  <a:cubicBezTo>
                    <a:pt x="2268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0"/>
            <p:cNvSpPr/>
            <p:nvPr/>
          </p:nvSpPr>
          <p:spPr>
            <a:xfrm>
              <a:off x="4961151" y="2228707"/>
              <a:ext cx="24109" cy="30436"/>
            </a:xfrm>
            <a:custGeom>
              <a:avLst/>
              <a:gdLst/>
              <a:ahLst/>
              <a:cxnLst/>
              <a:rect l="l" t="t" r="r" b="b"/>
              <a:pathLst>
                <a:path w="884" h="1116" extrusionOk="0">
                  <a:moveTo>
                    <a:pt x="642" y="0"/>
                  </a:moveTo>
                  <a:cubicBezTo>
                    <a:pt x="508" y="0"/>
                    <a:pt x="401" y="109"/>
                    <a:pt x="401" y="241"/>
                  </a:cubicBezTo>
                  <a:lnTo>
                    <a:pt x="401" y="633"/>
                  </a:lnTo>
                  <a:lnTo>
                    <a:pt x="242" y="633"/>
                  </a:lnTo>
                  <a:cubicBezTo>
                    <a:pt x="109" y="633"/>
                    <a:pt x="1" y="740"/>
                    <a:pt x="1" y="874"/>
                  </a:cubicBezTo>
                  <a:cubicBezTo>
                    <a:pt x="1" y="1008"/>
                    <a:pt x="109" y="1115"/>
                    <a:pt x="242" y="1115"/>
                  </a:cubicBezTo>
                  <a:lnTo>
                    <a:pt x="642" y="1115"/>
                  </a:lnTo>
                  <a:cubicBezTo>
                    <a:pt x="775" y="1115"/>
                    <a:pt x="883" y="1008"/>
                    <a:pt x="883" y="874"/>
                  </a:cubicBezTo>
                  <a:lnTo>
                    <a:pt x="883" y="241"/>
                  </a:lnTo>
                  <a:cubicBezTo>
                    <a:pt x="883" y="109"/>
                    <a:pt x="776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0"/>
            <p:cNvSpPr/>
            <p:nvPr/>
          </p:nvSpPr>
          <p:spPr>
            <a:xfrm>
              <a:off x="4932842" y="2206726"/>
              <a:ext cx="91663" cy="91636"/>
            </a:xfrm>
            <a:custGeom>
              <a:avLst/>
              <a:gdLst/>
              <a:ahLst/>
              <a:cxnLst/>
              <a:rect l="l" t="t" r="r" b="b"/>
              <a:pathLst>
                <a:path w="3361" h="3360" extrusionOk="0">
                  <a:moveTo>
                    <a:pt x="1680" y="484"/>
                  </a:moveTo>
                  <a:cubicBezTo>
                    <a:pt x="2340" y="484"/>
                    <a:pt x="2876" y="1020"/>
                    <a:pt x="2876" y="1680"/>
                  </a:cubicBezTo>
                  <a:cubicBezTo>
                    <a:pt x="2876" y="2340"/>
                    <a:pt x="2340" y="2876"/>
                    <a:pt x="1680" y="2876"/>
                  </a:cubicBezTo>
                  <a:cubicBezTo>
                    <a:pt x="1021" y="2876"/>
                    <a:pt x="484" y="2340"/>
                    <a:pt x="484" y="1680"/>
                  </a:cubicBezTo>
                  <a:cubicBezTo>
                    <a:pt x="484" y="1020"/>
                    <a:pt x="1021" y="484"/>
                    <a:pt x="1680" y="484"/>
                  </a:cubicBezTo>
                  <a:close/>
                  <a:moveTo>
                    <a:pt x="1680" y="0"/>
                  </a:moveTo>
                  <a:cubicBezTo>
                    <a:pt x="754" y="0"/>
                    <a:pt x="1" y="754"/>
                    <a:pt x="1" y="1680"/>
                  </a:cubicBezTo>
                  <a:cubicBezTo>
                    <a:pt x="1" y="2606"/>
                    <a:pt x="754" y="3360"/>
                    <a:pt x="1680" y="3360"/>
                  </a:cubicBezTo>
                  <a:cubicBezTo>
                    <a:pt x="2607" y="3360"/>
                    <a:pt x="3360" y="2606"/>
                    <a:pt x="3360" y="1680"/>
                  </a:cubicBezTo>
                  <a:cubicBezTo>
                    <a:pt x="3360" y="754"/>
                    <a:pt x="2607" y="0"/>
                    <a:pt x="1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0"/>
            <p:cNvSpPr/>
            <p:nvPr/>
          </p:nvSpPr>
          <p:spPr>
            <a:xfrm>
              <a:off x="5002851" y="2296889"/>
              <a:ext cx="56590" cy="41127"/>
            </a:xfrm>
            <a:custGeom>
              <a:avLst/>
              <a:gdLst/>
              <a:ahLst/>
              <a:cxnLst/>
              <a:rect l="l" t="t" r="r" b="b"/>
              <a:pathLst>
                <a:path w="2075" h="1508" extrusionOk="0">
                  <a:moveTo>
                    <a:pt x="1593" y="485"/>
                  </a:moveTo>
                  <a:lnTo>
                    <a:pt x="1593" y="1024"/>
                  </a:lnTo>
                  <a:lnTo>
                    <a:pt x="483" y="1024"/>
                  </a:lnTo>
                  <a:lnTo>
                    <a:pt x="483" y="485"/>
                  </a:lnTo>
                  <a:close/>
                  <a:moveTo>
                    <a:pt x="403" y="1"/>
                  </a:moveTo>
                  <a:cubicBezTo>
                    <a:pt x="181" y="1"/>
                    <a:pt x="1" y="182"/>
                    <a:pt x="1" y="405"/>
                  </a:cubicBezTo>
                  <a:lnTo>
                    <a:pt x="1" y="1105"/>
                  </a:lnTo>
                  <a:cubicBezTo>
                    <a:pt x="1" y="1327"/>
                    <a:pt x="180" y="1507"/>
                    <a:pt x="403" y="1507"/>
                  </a:cubicBezTo>
                  <a:lnTo>
                    <a:pt x="1673" y="1507"/>
                  </a:lnTo>
                  <a:cubicBezTo>
                    <a:pt x="1894" y="1507"/>
                    <a:pt x="2075" y="1327"/>
                    <a:pt x="2075" y="1105"/>
                  </a:cubicBezTo>
                  <a:lnTo>
                    <a:pt x="2075" y="405"/>
                  </a:lnTo>
                  <a:cubicBezTo>
                    <a:pt x="2075" y="182"/>
                    <a:pt x="1894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0"/>
            <p:cNvSpPr/>
            <p:nvPr/>
          </p:nvSpPr>
          <p:spPr>
            <a:xfrm>
              <a:off x="4912715" y="2315952"/>
              <a:ext cx="56645" cy="41127"/>
            </a:xfrm>
            <a:custGeom>
              <a:avLst/>
              <a:gdLst/>
              <a:ahLst/>
              <a:cxnLst/>
              <a:rect l="l" t="t" r="r" b="b"/>
              <a:pathLst>
                <a:path w="2077" h="1508" extrusionOk="0">
                  <a:moveTo>
                    <a:pt x="1593" y="485"/>
                  </a:moveTo>
                  <a:lnTo>
                    <a:pt x="1593" y="1024"/>
                  </a:lnTo>
                  <a:lnTo>
                    <a:pt x="484" y="1024"/>
                  </a:lnTo>
                  <a:lnTo>
                    <a:pt x="484" y="485"/>
                  </a:lnTo>
                  <a:close/>
                  <a:moveTo>
                    <a:pt x="403" y="1"/>
                  </a:moveTo>
                  <a:cubicBezTo>
                    <a:pt x="181" y="1"/>
                    <a:pt x="1" y="182"/>
                    <a:pt x="1" y="403"/>
                  </a:cubicBezTo>
                  <a:lnTo>
                    <a:pt x="1" y="1105"/>
                  </a:lnTo>
                  <a:cubicBezTo>
                    <a:pt x="1" y="1327"/>
                    <a:pt x="181" y="1507"/>
                    <a:pt x="403" y="1507"/>
                  </a:cubicBezTo>
                  <a:lnTo>
                    <a:pt x="1673" y="1507"/>
                  </a:lnTo>
                  <a:cubicBezTo>
                    <a:pt x="1896" y="1507"/>
                    <a:pt x="2076" y="1327"/>
                    <a:pt x="2076" y="1105"/>
                  </a:cubicBezTo>
                  <a:lnTo>
                    <a:pt x="2076" y="403"/>
                  </a:lnTo>
                  <a:cubicBezTo>
                    <a:pt x="2076" y="182"/>
                    <a:pt x="1896" y="1"/>
                    <a:pt x="1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0"/>
            <p:cNvSpPr/>
            <p:nvPr/>
          </p:nvSpPr>
          <p:spPr>
            <a:xfrm>
              <a:off x="4754289" y="2070581"/>
              <a:ext cx="449124" cy="448605"/>
            </a:xfrm>
            <a:custGeom>
              <a:avLst/>
              <a:gdLst/>
              <a:ahLst/>
              <a:cxnLst/>
              <a:rect l="l" t="t" r="r" b="b"/>
              <a:pathLst>
                <a:path w="16468" h="16449" extrusionOk="0">
                  <a:moveTo>
                    <a:pt x="11383" y="484"/>
                  </a:moveTo>
                  <a:cubicBezTo>
                    <a:pt x="11594" y="484"/>
                    <a:pt x="11766" y="654"/>
                    <a:pt x="11766" y="865"/>
                  </a:cubicBezTo>
                  <a:lnTo>
                    <a:pt x="11766" y="1681"/>
                  </a:lnTo>
                  <a:cubicBezTo>
                    <a:pt x="11766" y="1892"/>
                    <a:pt x="11594" y="2062"/>
                    <a:pt x="11383" y="2062"/>
                  </a:cubicBezTo>
                  <a:lnTo>
                    <a:pt x="5070" y="2062"/>
                  </a:lnTo>
                  <a:cubicBezTo>
                    <a:pt x="4861" y="2062"/>
                    <a:pt x="4689" y="1892"/>
                    <a:pt x="4689" y="1681"/>
                  </a:cubicBezTo>
                  <a:lnTo>
                    <a:pt x="4689" y="865"/>
                  </a:lnTo>
                  <a:cubicBezTo>
                    <a:pt x="4689" y="654"/>
                    <a:pt x="4861" y="484"/>
                    <a:pt x="5070" y="484"/>
                  </a:cubicBezTo>
                  <a:close/>
                  <a:moveTo>
                    <a:pt x="6325" y="2546"/>
                  </a:moveTo>
                  <a:lnTo>
                    <a:pt x="6325" y="3060"/>
                  </a:lnTo>
                  <a:lnTo>
                    <a:pt x="6028" y="3060"/>
                  </a:lnTo>
                  <a:lnTo>
                    <a:pt x="6028" y="2546"/>
                  </a:lnTo>
                  <a:close/>
                  <a:moveTo>
                    <a:pt x="9646" y="2546"/>
                  </a:moveTo>
                  <a:lnTo>
                    <a:pt x="9646" y="3060"/>
                  </a:lnTo>
                  <a:lnTo>
                    <a:pt x="6808" y="3060"/>
                  </a:lnTo>
                  <a:lnTo>
                    <a:pt x="6808" y="2546"/>
                  </a:lnTo>
                  <a:close/>
                  <a:moveTo>
                    <a:pt x="10425" y="2546"/>
                  </a:moveTo>
                  <a:lnTo>
                    <a:pt x="10425" y="3060"/>
                  </a:lnTo>
                  <a:lnTo>
                    <a:pt x="10130" y="3060"/>
                  </a:lnTo>
                  <a:lnTo>
                    <a:pt x="10130" y="2546"/>
                  </a:lnTo>
                  <a:close/>
                  <a:moveTo>
                    <a:pt x="12222" y="3543"/>
                  </a:moveTo>
                  <a:lnTo>
                    <a:pt x="12222" y="4117"/>
                  </a:lnTo>
                  <a:lnTo>
                    <a:pt x="4238" y="4117"/>
                  </a:lnTo>
                  <a:lnTo>
                    <a:pt x="4238" y="3543"/>
                  </a:lnTo>
                  <a:close/>
                  <a:moveTo>
                    <a:pt x="15984" y="7052"/>
                  </a:moveTo>
                  <a:lnTo>
                    <a:pt x="15984" y="7592"/>
                  </a:lnTo>
                  <a:lnTo>
                    <a:pt x="14877" y="7592"/>
                  </a:lnTo>
                  <a:lnTo>
                    <a:pt x="14877" y="7052"/>
                  </a:lnTo>
                  <a:close/>
                  <a:moveTo>
                    <a:pt x="15189" y="8075"/>
                  </a:moveTo>
                  <a:lnTo>
                    <a:pt x="15189" y="8615"/>
                  </a:lnTo>
                  <a:lnTo>
                    <a:pt x="14080" y="8615"/>
                  </a:lnTo>
                  <a:lnTo>
                    <a:pt x="14080" y="8075"/>
                  </a:lnTo>
                  <a:close/>
                  <a:moveTo>
                    <a:pt x="4038" y="9121"/>
                  </a:moveTo>
                  <a:lnTo>
                    <a:pt x="4038" y="9662"/>
                  </a:lnTo>
                  <a:lnTo>
                    <a:pt x="2929" y="9662"/>
                  </a:lnTo>
                  <a:lnTo>
                    <a:pt x="2929" y="9121"/>
                  </a:lnTo>
                  <a:close/>
                  <a:moveTo>
                    <a:pt x="3243" y="10144"/>
                  </a:moveTo>
                  <a:lnTo>
                    <a:pt x="3243" y="10685"/>
                  </a:lnTo>
                  <a:lnTo>
                    <a:pt x="2132" y="10685"/>
                  </a:lnTo>
                  <a:lnTo>
                    <a:pt x="2132" y="10144"/>
                  </a:lnTo>
                  <a:close/>
                  <a:moveTo>
                    <a:pt x="4038" y="5798"/>
                  </a:moveTo>
                  <a:lnTo>
                    <a:pt x="4038" y="8639"/>
                  </a:lnTo>
                  <a:lnTo>
                    <a:pt x="2850" y="8639"/>
                  </a:lnTo>
                  <a:cubicBezTo>
                    <a:pt x="2627" y="8639"/>
                    <a:pt x="2446" y="8819"/>
                    <a:pt x="2446" y="9042"/>
                  </a:cubicBezTo>
                  <a:lnTo>
                    <a:pt x="2446" y="9662"/>
                  </a:lnTo>
                  <a:lnTo>
                    <a:pt x="2053" y="9662"/>
                  </a:lnTo>
                  <a:cubicBezTo>
                    <a:pt x="1831" y="9662"/>
                    <a:pt x="1650" y="9843"/>
                    <a:pt x="1650" y="10064"/>
                  </a:cubicBezTo>
                  <a:lnTo>
                    <a:pt x="1650" y="10765"/>
                  </a:lnTo>
                  <a:cubicBezTo>
                    <a:pt x="1650" y="10988"/>
                    <a:pt x="1831" y="11169"/>
                    <a:pt x="2053" y="11169"/>
                  </a:cubicBezTo>
                  <a:lnTo>
                    <a:pt x="3323" y="11169"/>
                  </a:lnTo>
                  <a:cubicBezTo>
                    <a:pt x="3545" y="11169"/>
                    <a:pt x="3725" y="10988"/>
                    <a:pt x="3725" y="10765"/>
                  </a:cubicBezTo>
                  <a:lnTo>
                    <a:pt x="3725" y="10144"/>
                  </a:lnTo>
                  <a:lnTo>
                    <a:pt x="4038" y="10144"/>
                  </a:lnTo>
                  <a:lnTo>
                    <a:pt x="4038" y="15965"/>
                  </a:lnTo>
                  <a:lnTo>
                    <a:pt x="484" y="15965"/>
                  </a:lnTo>
                  <a:lnTo>
                    <a:pt x="484" y="5798"/>
                  </a:lnTo>
                  <a:close/>
                  <a:moveTo>
                    <a:pt x="7986" y="12294"/>
                  </a:moveTo>
                  <a:lnTo>
                    <a:pt x="7986" y="15965"/>
                  </a:lnTo>
                  <a:lnTo>
                    <a:pt x="5810" y="15965"/>
                  </a:lnTo>
                  <a:lnTo>
                    <a:pt x="5810" y="12294"/>
                  </a:lnTo>
                  <a:close/>
                  <a:moveTo>
                    <a:pt x="10644" y="12294"/>
                  </a:moveTo>
                  <a:lnTo>
                    <a:pt x="10644" y="15965"/>
                  </a:lnTo>
                  <a:lnTo>
                    <a:pt x="8468" y="15965"/>
                  </a:lnTo>
                  <a:lnTo>
                    <a:pt x="8468" y="12294"/>
                  </a:lnTo>
                  <a:close/>
                  <a:moveTo>
                    <a:pt x="11939" y="4601"/>
                  </a:moveTo>
                  <a:lnTo>
                    <a:pt x="11939" y="15965"/>
                  </a:lnTo>
                  <a:lnTo>
                    <a:pt x="11127" y="15965"/>
                  </a:lnTo>
                  <a:lnTo>
                    <a:pt x="11127" y="12276"/>
                  </a:lnTo>
                  <a:cubicBezTo>
                    <a:pt x="11303" y="12234"/>
                    <a:pt x="11436" y="12074"/>
                    <a:pt x="11436" y="11884"/>
                  </a:cubicBezTo>
                  <a:lnTo>
                    <a:pt x="11436" y="11304"/>
                  </a:lnTo>
                  <a:cubicBezTo>
                    <a:pt x="11436" y="11081"/>
                    <a:pt x="11255" y="10901"/>
                    <a:pt x="11034" y="10901"/>
                  </a:cubicBezTo>
                  <a:lnTo>
                    <a:pt x="7534" y="10901"/>
                  </a:lnTo>
                  <a:cubicBezTo>
                    <a:pt x="7400" y="10901"/>
                    <a:pt x="7292" y="11009"/>
                    <a:pt x="7292" y="11143"/>
                  </a:cubicBezTo>
                  <a:cubicBezTo>
                    <a:pt x="7292" y="11276"/>
                    <a:pt x="7400" y="11384"/>
                    <a:pt x="7534" y="11384"/>
                  </a:cubicBezTo>
                  <a:lnTo>
                    <a:pt x="10953" y="11384"/>
                  </a:lnTo>
                  <a:lnTo>
                    <a:pt x="10953" y="11804"/>
                  </a:lnTo>
                  <a:lnTo>
                    <a:pt x="5502" y="11804"/>
                  </a:lnTo>
                  <a:lnTo>
                    <a:pt x="5502" y="11384"/>
                  </a:lnTo>
                  <a:lnTo>
                    <a:pt x="6399" y="11384"/>
                  </a:lnTo>
                  <a:cubicBezTo>
                    <a:pt x="6531" y="11384"/>
                    <a:pt x="6640" y="11276"/>
                    <a:pt x="6640" y="11143"/>
                  </a:cubicBezTo>
                  <a:cubicBezTo>
                    <a:pt x="6640" y="11009"/>
                    <a:pt x="6531" y="10901"/>
                    <a:pt x="6399" y="10901"/>
                  </a:cubicBezTo>
                  <a:lnTo>
                    <a:pt x="5421" y="10901"/>
                  </a:lnTo>
                  <a:cubicBezTo>
                    <a:pt x="5200" y="10901"/>
                    <a:pt x="5019" y="11081"/>
                    <a:pt x="5019" y="11304"/>
                  </a:cubicBezTo>
                  <a:lnTo>
                    <a:pt x="5019" y="11884"/>
                  </a:lnTo>
                  <a:cubicBezTo>
                    <a:pt x="5019" y="12074"/>
                    <a:pt x="5150" y="12234"/>
                    <a:pt x="5328" y="12276"/>
                  </a:cubicBezTo>
                  <a:lnTo>
                    <a:pt x="5328" y="15965"/>
                  </a:lnTo>
                  <a:lnTo>
                    <a:pt x="4528" y="15965"/>
                  </a:lnTo>
                  <a:lnTo>
                    <a:pt x="4522" y="4601"/>
                  </a:lnTo>
                  <a:close/>
                  <a:moveTo>
                    <a:pt x="5070" y="0"/>
                  </a:moveTo>
                  <a:cubicBezTo>
                    <a:pt x="4594" y="0"/>
                    <a:pt x="4205" y="389"/>
                    <a:pt x="4205" y="865"/>
                  </a:cubicBezTo>
                  <a:lnTo>
                    <a:pt x="4205" y="1681"/>
                  </a:lnTo>
                  <a:cubicBezTo>
                    <a:pt x="4205" y="2159"/>
                    <a:pt x="4594" y="2546"/>
                    <a:pt x="5070" y="2546"/>
                  </a:cubicBezTo>
                  <a:lnTo>
                    <a:pt x="5546" y="2546"/>
                  </a:lnTo>
                  <a:lnTo>
                    <a:pt x="5546" y="3060"/>
                  </a:lnTo>
                  <a:lnTo>
                    <a:pt x="4157" y="3060"/>
                  </a:lnTo>
                  <a:cubicBezTo>
                    <a:pt x="3936" y="3060"/>
                    <a:pt x="3755" y="3240"/>
                    <a:pt x="3755" y="3463"/>
                  </a:cubicBezTo>
                  <a:lnTo>
                    <a:pt x="3755" y="4199"/>
                  </a:lnTo>
                  <a:cubicBezTo>
                    <a:pt x="3755" y="4379"/>
                    <a:pt x="3874" y="4531"/>
                    <a:pt x="4038" y="4583"/>
                  </a:cubicBezTo>
                  <a:lnTo>
                    <a:pt x="4038" y="5315"/>
                  </a:lnTo>
                  <a:lnTo>
                    <a:pt x="403" y="5315"/>
                  </a:lnTo>
                  <a:cubicBezTo>
                    <a:pt x="182" y="5315"/>
                    <a:pt x="1" y="5496"/>
                    <a:pt x="1" y="5717"/>
                  </a:cubicBezTo>
                  <a:lnTo>
                    <a:pt x="1" y="16046"/>
                  </a:lnTo>
                  <a:cubicBezTo>
                    <a:pt x="1" y="16268"/>
                    <a:pt x="182" y="16449"/>
                    <a:pt x="403" y="16449"/>
                  </a:cubicBezTo>
                  <a:lnTo>
                    <a:pt x="16065" y="16449"/>
                  </a:lnTo>
                  <a:cubicBezTo>
                    <a:pt x="16287" y="16449"/>
                    <a:pt x="16467" y="16268"/>
                    <a:pt x="16467" y="16046"/>
                  </a:cubicBezTo>
                  <a:lnTo>
                    <a:pt x="16467" y="10141"/>
                  </a:lnTo>
                  <a:cubicBezTo>
                    <a:pt x="16467" y="10007"/>
                    <a:pt x="16359" y="9899"/>
                    <a:pt x="16225" y="9899"/>
                  </a:cubicBezTo>
                  <a:cubicBezTo>
                    <a:pt x="16092" y="9899"/>
                    <a:pt x="15984" y="10007"/>
                    <a:pt x="15984" y="10141"/>
                  </a:cubicBezTo>
                  <a:lnTo>
                    <a:pt x="15984" y="15965"/>
                  </a:lnTo>
                  <a:lnTo>
                    <a:pt x="12423" y="15965"/>
                  </a:lnTo>
                  <a:lnTo>
                    <a:pt x="12423" y="5798"/>
                  </a:lnTo>
                  <a:lnTo>
                    <a:pt x="15984" y="5798"/>
                  </a:lnTo>
                  <a:lnTo>
                    <a:pt x="15984" y="6570"/>
                  </a:lnTo>
                  <a:lnTo>
                    <a:pt x="14795" y="6570"/>
                  </a:lnTo>
                  <a:cubicBezTo>
                    <a:pt x="14574" y="6570"/>
                    <a:pt x="14393" y="6749"/>
                    <a:pt x="14393" y="6972"/>
                  </a:cubicBezTo>
                  <a:lnTo>
                    <a:pt x="14393" y="7592"/>
                  </a:lnTo>
                  <a:lnTo>
                    <a:pt x="14000" y="7592"/>
                  </a:lnTo>
                  <a:cubicBezTo>
                    <a:pt x="13777" y="7592"/>
                    <a:pt x="13596" y="7773"/>
                    <a:pt x="13596" y="7995"/>
                  </a:cubicBezTo>
                  <a:lnTo>
                    <a:pt x="13596" y="8695"/>
                  </a:lnTo>
                  <a:cubicBezTo>
                    <a:pt x="13596" y="8918"/>
                    <a:pt x="13777" y="9099"/>
                    <a:pt x="14000" y="9099"/>
                  </a:cubicBezTo>
                  <a:lnTo>
                    <a:pt x="15270" y="9099"/>
                  </a:lnTo>
                  <a:cubicBezTo>
                    <a:pt x="15491" y="9099"/>
                    <a:pt x="15672" y="8918"/>
                    <a:pt x="15672" y="8695"/>
                  </a:cubicBezTo>
                  <a:lnTo>
                    <a:pt x="15672" y="8075"/>
                  </a:lnTo>
                  <a:lnTo>
                    <a:pt x="15984" y="8075"/>
                  </a:lnTo>
                  <a:lnTo>
                    <a:pt x="15984" y="9019"/>
                  </a:lnTo>
                  <a:cubicBezTo>
                    <a:pt x="15984" y="9153"/>
                    <a:pt x="16092" y="9260"/>
                    <a:pt x="16225" y="9260"/>
                  </a:cubicBezTo>
                  <a:cubicBezTo>
                    <a:pt x="16359" y="9260"/>
                    <a:pt x="16467" y="9153"/>
                    <a:pt x="16467" y="9019"/>
                  </a:cubicBezTo>
                  <a:lnTo>
                    <a:pt x="16467" y="5717"/>
                  </a:lnTo>
                  <a:cubicBezTo>
                    <a:pt x="16467" y="5496"/>
                    <a:pt x="16287" y="5315"/>
                    <a:pt x="16065" y="5315"/>
                  </a:cubicBezTo>
                  <a:lnTo>
                    <a:pt x="12423" y="5315"/>
                  </a:lnTo>
                  <a:lnTo>
                    <a:pt x="12423" y="4583"/>
                  </a:lnTo>
                  <a:cubicBezTo>
                    <a:pt x="12587" y="4531"/>
                    <a:pt x="12706" y="4379"/>
                    <a:pt x="12706" y="4199"/>
                  </a:cubicBezTo>
                  <a:lnTo>
                    <a:pt x="12706" y="3463"/>
                  </a:lnTo>
                  <a:cubicBezTo>
                    <a:pt x="12706" y="3240"/>
                    <a:pt x="12525" y="3060"/>
                    <a:pt x="12304" y="3060"/>
                  </a:cubicBezTo>
                  <a:lnTo>
                    <a:pt x="10909" y="3060"/>
                  </a:lnTo>
                  <a:lnTo>
                    <a:pt x="10909" y="2546"/>
                  </a:lnTo>
                  <a:lnTo>
                    <a:pt x="11383" y="2546"/>
                  </a:lnTo>
                  <a:cubicBezTo>
                    <a:pt x="11861" y="2546"/>
                    <a:pt x="12248" y="2159"/>
                    <a:pt x="12248" y="1681"/>
                  </a:cubicBezTo>
                  <a:lnTo>
                    <a:pt x="12248" y="865"/>
                  </a:lnTo>
                  <a:cubicBezTo>
                    <a:pt x="12248" y="389"/>
                    <a:pt x="11861" y="0"/>
                    <a:pt x="11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1" name="Google Shape;3311;p70"/>
          <p:cNvGrpSpPr/>
          <p:nvPr/>
        </p:nvGrpSpPr>
        <p:grpSpPr>
          <a:xfrm>
            <a:off x="5495232" y="1985225"/>
            <a:ext cx="410314" cy="415750"/>
            <a:chOff x="5567883" y="2070663"/>
            <a:chExt cx="442578" cy="448442"/>
          </a:xfrm>
        </p:grpSpPr>
        <p:sp>
          <p:nvSpPr>
            <p:cNvPr id="3312" name="Google Shape;3312;p70"/>
            <p:cNvSpPr/>
            <p:nvPr/>
          </p:nvSpPr>
          <p:spPr>
            <a:xfrm>
              <a:off x="5615500" y="2314779"/>
              <a:ext cx="88472" cy="166853"/>
            </a:xfrm>
            <a:custGeom>
              <a:avLst/>
              <a:gdLst/>
              <a:ahLst/>
              <a:cxnLst/>
              <a:rect l="l" t="t" r="r" b="b"/>
              <a:pathLst>
                <a:path w="3244" h="6118" extrusionOk="0">
                  <a:moveTo>
                    <a:pt x="1621" y="0"/>
                  </a:moveTo>
                  <a:cubicBezTo>
                    <a:pt x="1108" y="0"/>
                    <a:pt x="683" y="386"/>
                    <a:pt x="618" y="883"/>
                  </a:cubicBezTo>
                  <a:lnTo>
                    <a:pt x="401" y="883"/>
                  </a:lnTo>
                  <a:cubicBezTo>
                    <a:pt x="180" y="883"/>
                    <a:pt x="0" y="1062"/>
                    <a:pt x="0" y="1284"/>
                  </a:cubicBezTo>
                  <a:lnTo>
                    <a:pt x="0" y="5716"/>
                  </a:lnTo>
                  <a:cubicBezTo>
                    <a:pt x="0" y="5939"/>
                    <a:pt x="180" y="6118"/>
                    <a:pt x="401" y="6118"/>
                  </a:cubicBezTo>
                  <a:lnTo>
                    <a:pt x="2841" y="6118"/>
                  </a:lnTo>
                  <a:cubicBezTo>
                    <a:pt x="3063" y="6118"/>
                    <a:pt x="3244" y="5939"/>
                    <a:pt x="3244" y="5716"/>
                  </a:cubicBezTo>
                  <a:lnTo>
                    <a:pt x="3244" y="3608"/>
                  </a:lnTo>
                  <a:cubicBezTo>
                    <a:pt x="3244" y="3476"/>
                    <a:pt x="3135" y="3367"/>
                    <a:pt x="3003" y="3367"/>
                  </a:cubicBezTo>
                  <a:cubicBezTo>
                    <a:pt x="2869" y="3367"/>
                    <a:pt x="2762" y="3476"/>
                    <a:pt x="2762" y="3608"/>
                  </a:cubicBezTo>
                  <a:lnTo>
                    <a:pt x="2762" y="5636"/>
                  </a:lnTo>
                  <a:lnTo>
                    <a:pt x="482" y="5636"/>
                  </a:lnTo>
                  <a:lnTo>
                    <a:pt x="482" y="1365"/>
                  </a:lnTo>
                  <a:lnTo>
                    <a:pt x="741" y="1365"/>
                  </a:lnTo>
                  <a:cubicBezTo>
                    <a:pt x="835" y="1365"/>
                    <a:pt x="922" y="1327"/>
                    <a:pt x="989" y="1261"/>
                  </a:cubicBezTo>
                  <a:cubicBezTo>
                    <a:pt x="1055" y="1195"/>
                    <a:pt x="1091" y="1107"/>
                    <a:pt x="1091" y="1013"/>
                  </a:cubicBezTo>
                  <a:cubicBezTo>
                    <a:pt x="1091" y="720"/>
                    <a:pt x="1329" y="482"/>
                    <a:pt x="1621" y="482"/>
                  </a:cubicBezTo>
                  <a:cubicBezTo>
                    <a:pt x="1913" y="482"/>
                    <a:pt x="2151" y="720"/>
                    <a:pt x="2151" y="1014"/>
                  </a:cubicBezTo>
                  <a:cubicBezTo>
                    <a:pt x="2151" y="1107"/>
                    <a:pt x="2188" y="1196"/>
                    <a:pt x="2254" y="1261"/>
                  </a:cubicBezTo>
                  <a:cubicBezTo>
                    <a:pt x="2320" y="1327"/>
                    <a:pt x="2409" y="1365"/>
                    <a:pt x="2502" y="1365"/>
                  </a:cubicBezTo>
                  <a:lnTo>
                    <a:pt x="2762" y="1365"/>
                  </a:lnTo>
                  <a:lnTo>
                    <a:pt x="2762" y="2478"/>
                  </a:lnTo>
                  <a:cubicBezTo>
                    <a:pt x="2762" y="2612"/>
                    <a:pt x="2869" y="2719"/>
                    <a:pt x="3003" y="2719"/>
                  </a:cubicBezTo>
                  <a:cubicBezTo>
                    <a:pt x="3135" y="2719"/>
                    <a:pt x="3242" y="2612"/>
                    <a:pt x="3242" y="2478"/>
                  </a:cubicBezTo>
                  <a:lnTo>
                    <a:pt x="3242" y="1284"/>
                  </a:lnTo>
                  <a:cubicBezTo>
                    <a:pt x="3244" y="1062"/>
                    <a:pt x="3063" y="883"/>
                    <a:pt x="2841" y="883"/>
                  </a:cubicBezTo>
                  <a:lnTo>
                    <a:pt x="2626" y="883"/>
                  </a:lnTo>
                  <a:cubicBezTo>
                    <a:pt x="2561" y="386"/>
                    <a:pt x="2135" y="0"/>
                    <a:pt x="1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0"/>
            <p:cNvSpPr/>
            <p:nvPr/>
          </p:nvSpPr>
          <p:spPr>
            <a:xfrm>
              <a:off x="5874371" y="2314779"/>
              <a:ext cx="88472" cy="166853"/>
            </a:xfrm>
            <a:custGeom>
              <a:avLst/>
              <a:gdLst/>
              <a:ahLst/>
              <a:cxnLst/>
              <a:rect l="l" t="t" r="r" b="b"/>
              <a:pathLst>
                <a:path w="3244" h="6118" extrusionOk="0">
                  <a:moveTo>
                    <a:pt x="1623" y="482"/>
                  </a:moveTo>
                  <a:cubicBezTo>
                    <a:pt x="1915" y="482"/>
                    <a:pt x="2153" y="720"/>
                    <a:pt x="2153" y="1013"/>
                  </a:cubicBezTo>
                  <a:lnTo>
                    <a:pt x="2153" y="1017"/>
                  </a:lnTo>
                  <a:cubicBezTo>
                    <a:pt x="2153" y="1109"/>
                    <a:pt x="2189" y="1196"/>
                    <a:pt x="2254" y="1263"/>
                  </a:cubicBezTo>
                  <a:cubicBezTo>
                    <a:pt x="2320" y="1329"/>
                    <a:pt x="2407" y="1365"/>
                    <a:pt x="2499" y="1365"/>
                  </a:cubicBezTo>
                  <a:lnTo>
                    <a:pt x="2761" y="1365"/>
                  </a:lnTo>
                  <a:lnTo>
                    <a:pt x="2761" y="5636"/>
                  </a:lnTo>
                  <a:lnTo>
                    <a:pt x="482" y="5636"/>
                  </a:lnTo>
                  <a:lnTo>
                    <a:pt x="482" y="1365"/>
                  </a:lnTo>
                  <a:lnTo>
                    <a:pt x="741" y="1365"/>
                  </a:lnTo>
                  <a:cubicBezTo>
                    <a:pt x="835" y="1365"/>
                    <a:pt x="924" y="1327"/>
                    <a:pt x="990" y="1261"/>
                  </a:cubicBezTo>
                  <a:cubicBezTo>
                    <a:pt x="1056" y="1196"/>
                    <a:pt x="1092" y="1107"/>
                    <a:pt x="1092" y="1013"/>
                  </a:cubicBezTo>
                  <a:cubicBezTo>
                    <a:pt x="1092" y="720"/>
                    <a:pt x="1330" y="482"/>
                    <a:pt x="1623" y="482"/>
                  </a:cubicBezTo>
                  <a:close/>
                  <a:moveTo>
                    <a:pt x="1623" y="0"/>
                  </a:moveTo>
                  <a:cubicBezTo>
                    <a:pt x="1109" y="0"/>
                    <a:pt x="683" y="386"/>
                    <a:pt x="618" y="883"/>
                  </a:cubicBezTo>
                  <a:lnTo>
                    <a:pt x="402" y="883"/>
                  </a:lnTo>
                  <a:cubicBezTo>
                    <a:pt x="181" y="883"/>
                    <a:pt x="0" y="1062"/>
                    <a:pt x="0" y="1284"/>
                  </a:cubicBezTo>
                  <a:lnTo>
                    <a:pt x="0" y="5716"/>
                  </a:lnTo>
                  <a:cubicBezTo>
                    <a:pt x="0" y="5939"/>
                    <a:pt x="181" y="6118"/>
                    <a:pt x="402" y="6118"/>
                  </a:cubicBezTo>
                  <a:lnTo>
                    <a:pt x="2841" y="6118"/>
                  </a:lnTo>
                  <a:cubicBezTo>
                    <a:pt x="3063" y="6118"/>
                    <a:pt x="3244" y="5939"/>
                    <a:pt x="3244" y="5716"/>
                  </a:cubicBezTo>
                  <a:lnTo>
                    <a:pt x="3244" y="1284"/>
                  </a:lnTo>
                  <a:cubicBezTo>
                    <a:pt x="3244" y="1062"/>
                    <a:pt x="3063" y="883"/>
                    <a:pt x="2841" y="883"/>
                  </a:cubicBezTo>
                  <a:lnTo>
                    <a:pt x="2626" y="883"/>
                  </a:lnTo>
                  <a:cubicBezTo>
                    <a:pt x="2561" y="386"/>
                    <a:pt x="2136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0"/>
            <p:cNvSpPr/>
            <p:nvPr/>
          </p:nvSpPr>
          <p:spPr>
            <a:xfrm>
              <a:off x="5758299" y="2336543"/>
              <a:ext cx="61690" cy="59018"/>
            </a:xfrm>
            <a:custGeom>
              <a:avLst/>
              <a:gdLst/>
              <a:ahLst/>
              <a:cxnLst/>
              <a:rect l="l" t="t" r="r" b="b"/>
              <a:pathLst>
                <a:path w="2262" h="2164" extrusionOk="0">
                  <a:moveTo>
                    <a:pt x="1132" y="481"/>
                  </a:moveTo>
                  <a:cubicBezTo>
                    <a:pt x="1489" y="481"/>
                    <a:pt x="1781" y="773"/>
                    <a:pt x="1781" y="1130"/>
                  </a:cubicBezTo>
                  <a:lnTo>
                    <a:pt x="1781" y="1680"/>
                  </a:lnTo>
                  <a:lnTo>
                    <a:pt x="483" y="1680"/>
                  </a:lnTo>
                  <a:lnTo>
                    <a:pt x="483" y="1130"/>
                  </a:lnTo>
                  <a:cubicBezTo>
                    <a:pt x="483" y="773"/>
                    <a:pt x="775" y="481"/>
                    <a:pt x="1132" y="481"/>
                  </a:cubicBezTo>
                  <a:close/>
                  <a:moveTo>
                    <a:pt x="1132" y="1"/>
                  </a:moveTo>
                  <a:cubicBezTo>
                    <a:pt x="508" y="1"/>
                    <a:pt x="1" y="507"/>
                    <a:pt x="1" y="1130"/>
                  </a:cubicBezTo>
                  <a:lnTo>
                    <a:pt x="1" y="1762"/>
                  </a:lnTo>
                  <a:cubicBezTo>
                    <a:pt x="1" y="1983"/>
                    <a:pt x="181" y="2164"/>
                    <a:pt x="403" y="2164"/>
                  </a:cubicBezTo>
                  <a:lnTo>
                    <a:pt x="1861" y="2164"/>
                  </a:lnTo>
                  <a:cubicBezTo>
                    <a:pt x="2082" y="2164"/>
                    <a:pt x="2262" y="1983"/>
                    <a:pt x="2262" y="1762"/>
                  </a:cubicBezTo>
                  <a:lnTo>
                    <a:pt x="2262" y="1130"/>
                  </a:lnTo>
                  <a:cubicBezTo>
                    <a:pt x="2262" y="507"/>
                    <a:pt x="1756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0"/>
            <p:cNvSpPr/>
            <p:nvPr/>
          </p:nvSpPr>
          <p:spPr>
            <a:xfrm>
              <a:off x="5802753" y="2413015"/>
              <a:ext cx="13173" cy="23918"/>
            </a:xfrm>
            <a:custGeom>
              <a:avLst/>
              <a:gdLst/>
              <a:ahLst/>
              <a:cxnLst/>
              <a:rect l="l" t="t" r="r" b="b"/>
              <a:pathLst>
                <a:path w="483" h="877" extrusionOk="0">
                  <a:moveTo>
                    <a:pt x="242" y="0"/>
                  </a:moveTo>
                  <a:cubicBezTo>
                    <a:pt x="107" y="0"/>
                    <a:pt x="1" y="107"/>
                    <a:pt x="1" y="241"/>
                  </a:cubicBezTo>
                  <a:lnTo>
                    <a:pt x="1" y="636"/>
                  </a:lnTo>
                  <a:cubicBezTo>
                    <a:pt x="1" y="768"/>
                    <a:pt x="107" y="877"/>
                    <a:pt x="242" y="877"/>
                  </a:cubicBezTo>
                  <a:cubicBezTo>
                    <a:pt x="374" y="877"/>
                    <a:pt x="483" y="768"/>
                    <a:pt x="483" y="636"/>
                  </a:cubicBezTo>
                  <a:lnTo>
                    <a:pt x="483" y="241"/>
                  </a:lnTo>
                  <a:cubicBezTo>
                    <a:pt x="483" y="107"/>
                    <a:pt x="374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0"/>
            <p:cNvSpPr/>
            <p:nvPr/>
          </p:nvSpPr>
          <p:spPr>
            <a:xfrm>
              <a:off x="5567883" y="2070663"/>
              <a:ext cx="442578" cy="448442"/>
            </a:xfrm>
            <a:custGeom>
              <a:avLst/>
              <a:gdLst/>
              <a:ahLst/>
              <a:cxnLst/>
              <a:rect l="l" t="t" r="r" b="b"/>
              <a:pathLst>
                <a:path w="16228" h="16443" extrusionOk="0">
                  <a:moveTo>
                    <a:pt x="14777" y="3150"/>
                  </a:moveTo>
                  <a:lnTo>
                    <a:pt x="14777" y="3835"/>
                  </a:lnTo>
                  <a:lnTo>
                    <a:pt x="1451" y="3835"/>
                  </a:lnTo>
                  <a:lnTo>
                    <a:pt x="1451" y="3150"/>
                  </a:lnTo>
                  <a:close/>
                  <a:moveTo>
                    <a:pt x="14777" y="4318"/>
                  </a:moveTo>
                  <a:lnTo>
                    <a:pt x="14777" y="4547"/>
                  </a:lnTo>
                  <a:cubicBezTo>
                    <a:pt x="14777" y="4703"/>
                    <a:pt x="14826" y="4854"/>
                    <a:pt x="14917" y="4980"/>
                  </a:cubicBezTo>
                  <a:lnTo>
                    <a:pt x="15516" y="5810"/>
                  </a:lnTo>
                  <a:lnTo>
                    <a:pt x="711" y="5810"/>
                  </a:lnTo>
                  <a:lnTo>
                    <a:pt x="1309" y="4980"/>
                  </a:lnTo>
                  <a:cubicBezTo>
                    <a:pt x="1401" y="4854"/>
                    <a:pt x="1451" y="4703"/>
                    <a:pt x="1451" y="4547"/>
                  </a:cubicBezTo>
                  <a:lnTo>
                    <a:pt x="1451" y="4318"/>
                  </a:lnTo>
                  <a:close/>
                  <a:moveTo>
                    <a:pt x="1968" y="6292"/>
                  </a:moveTo>
                  <a:lnTo>
                    <a:pt x="1968" y="6552"/>
                  </a:lnTo>
                  <a:cubicBezTo>
                    <a:pt x="1968" y="6558"/>
                    <a:pt x="1968" y="6564"/>
                    <a:pt x="1968" y="6570"/>
                  </a:cubicBezTo>
                  <a:cubicBezTo>
                    <a:pt x="1959" y="6970"/>
                    <a:pt x="1629" y="7294"/>
                    <a:pt x="1225" y="7294"/>
                  </a:cubicBezTo>
                  <a:cubicBezTo>
                    <a:pt x="815" y="7294"/>
                    <a:pt x="482" y="6961"/>
                    <a:pt x="482" y="6552"/>
                  </a:cubicBezTo>
                  <a:lnTo>
                    <a:pt x="482" y="6292"/>
                  </a:lnTo>
                  <a:close/>
                  <a:moveTo>
                    <a:pt x="3935" y="6292"/>
                  </a:moveTo>
                  <a:lnTo>
                    <a:pt x="3935" y="6552"/>
                  </a:lnTo>
                  <a:cubicBezTo>
                    <a:pt x="3935" y="6558"/>
                    <a:pt x="3937" y="6564"/>
                    <a:pt x="3937" y="6570"/>
                  </a:cubicBezTo>
                  <a:cubicBezTo>
                    <a:pt x="3926" y="6972"/>
                    <a:pt x="3596" y="7294"/>
                    <a:pt x="3192" y="7294"/>
                  </a:cubicBezTo>
                  <a:cubicBezTo>
                    <a:pt x="2789" y="7294"/>
                    <a:pt x="2460" y="6972"/>
                    <a:pt x="2450" y="6570"/>
                  </a:cubicBezTo>
                  <a:cubicBezTo>
                    <a:pt x="2450" y="6564"/>
                    <a:pt x="2451" y="6558"/>
                    <a:pt x="2451" y="6552"/>
                  </a:cubicBezTo>
                  <a:lnTo>
                    <a:pt x="2451" y="6292"/>
                  </a:lnTo>
                  <a:close/>
                  <a:moveTo>
                    <a:pt x="5904" y="6292"/>
                  </a:moveTo>
                  <a:lnTo>
                    <a:pt x="5904" y="6552"/>
                  </a:lnTo>
                  <a:cubicBezTo>
                    <a:pt x="5904" y="6558"/>
                    <a:pt x="5904" y="6564"/>
                    <a:pt x="5904" y="6570"/>
                  </a:cubicBezTo>
                  <a:cubicBezTo>
                    <a:pt x="5893" y="6970"/>
                    <a:pt x="5565" y="7294"/>
                    <a:pt x="5161" y="7294"/>
                  </a:cubicBezTo>
                  <a:cubicBezTo>
                    <a:pt x="4758" y="7294"/>
                    <a:pt x="4428" y="6972"/>
                    <a:pt x="4419" y="6570"/>
                  </a:cubicBezTo>
                  <a:cubicBezTo>
                    <a:pt x="4419" y="6564"/>
                    <a:pt x="4419" y="6558"/>
                    <a:pt x="4419" y="6552"/>
                  </a:cubicBezTo>
                  <a:lnTo>
                    <a:pt x="4419" y="6292"/>
                  </a:lnTo>
                  <a:close/>
                  <a:moveTo>
                    <a:pt x="7871" y="6292"/>
                  </a:moveTo>
                  <a:lnTo>
                    <a:pt x="7871" y="6552"/>
                  </a:lnTo>
                  <a:cubicBezTo>
                    <a:pt x="7871" y="6558"/>
                    <a:pt x="7871" y="6564"/>
                    <a:pt x="7871" y="6570"/>
                  </a:cubicBezTo>
                  <a:cubicBezTo>
                    <a:pt x="7861" y="6972"/>
                    <a:pt x="7532" y="7294"/>
                    <a:pt x="7129" y="7294"/>
                  </a:cubicBezTo>
                  <a:cubicBezTo>
                    <a:pt x="6725" y="7294"/>
                    <a:pt x="6397" y="6972"/>
                    <a:pt x="6386" y="6570"/>
                  </a:cubicBezTo>
                  <a:cubicBezTo>
                    <a:pt x="6386" y="6564"/>
                    <a:pt x="6386" y="6558"/>
                    <a:pt x="6386" y="6552"/>
                  </a:cubicBezTo>
                  <a:lnTo>
                    <a:pt x="6386" y="6292"/>
                  </a:lnTo>
                  <a:close/>
                  <a:moveTo>
                    <a:pt x="9839" y="6292"/>
                  </a:moveTo>
                  <a:lnTo>
                    <a:pt x="9839" y="6552"/>
                  </a:lnTo>
                  <a:cubicBezTo>
                    <a:pt x="9839" y="6558"/>
                    <a:pt x="9840" y="6564"/>
                    <a:pt x="9840" y="6570"/>
                  </a:cubicBezTo>
                  <a:cubicBezTo>
                    <a:pt x="9830" y="6970"/>
                    <a:pt x="9500" y="7294"/>
                    <a:pt x="9098" y="7294"/>
                  </a:cubicBezTo>
                  <a:cubicBezTo>
                    <a:pt x="8694" y="7294"/>
                    <a:pt x="8364" y="6972"/>
                    <a:pt x="8353" y="6570"/>
                  </a:cubicBezTo>
                  <a:cubicBezTo>
                    <a:pt x="8353" y="6564"/>
                    <a:pt x="8355" y="6558"/>
                    <a:pt x="8355" y="6552"/>
                  </a:cubicBezTo>
                  <a:lnTo>
                    <a:pt x="8355" y="6292"/>
                  </a:lnTo>
                  <a:close/>
                  <a:moveTo>
                    <a:pt x="11808" y="6292"/>
                  </a:moveTo>
                  <a:lnTo>
                    <a:pt x="11808" y="6552"/>
                  </a:lnTo>
                  <a:cubicBezTo>
                    <a:pt x="11808" y="6961"/>
                    <a:pt x="11475" y="7294"/>
                    <a:pt x="11065" y="7294"/>
                  </a:cubicBezTo>
                  <a:cubicBezTo>
                    <a:pt x="10661" y="7294"/>
                    <a:pt x="10331" y="6970"/>
                    <a:pt x="10322" y="6570"/>
                  </a:cubicBezTo>
                  <a:cubicBezTo>
                    <a:pt x="10322" y="6564"/>
                    <a:pt x="10322" y="6558"/>
                    <a:pt x="10322" y="6552"/>
                  </a:cubicBezTo>
                  <a:lnTo>
                    <a:pt x="10322" y="6292"/>
                  </a:lnTo>
                  <a:close/>
                  <a:moveTo>
                    <a:pt x="13777" y="6292"/>
                  </a:moveTo>
                  <a:lnTo>
                    <a:pt x="13777" y="6552"/>
                  </a:lnTo>
                  <a:cubicBezTo>
                    <a:pt x="13777" y="6961"/>
                    <a:pt x="13444" y="7294"/>
                    <a:pt x="13034" y="7294"/>
                  </a:cubicBezTo>
                  <a:cubicBezTo>
                    <a:pt x="12624" y="7294"/>
                    <a:pt x="12290" y="6961"/>
                    <a:pt x="12290" y="6552"/>
                  </a:cubicBezTo>
                  <a:lnTo>
                    <a:pt x="12290" y="6292"/>
                  </a:lnTo>
                  <a:close/>
                  <a:moveTo>
                    <a:pt x="15745" y="6292"/>
                  </a:moveTo>
                  <a:lnTo>
                    <a:pt x="15745" y="6552"/>
                  </a:lnTo>
                  <a:cubicBezTo>
                    <a:pt x="15745" y="6961"/>
                    <a:pt x="15412" y="7294"/>
                    <a:pt x="15003" y="7294"/>
                  </a:cubicBezTo>
                  <a:cubicBezTo>
                    <a:pt x="14593" y="7294"/>
                    <a:pt x="14259" y="6961"/>
                    <a:pt x="14259" y="6552"/>
                  </a:cubicBezTo>
                  <a:lnTo>
                    <a:pt x="14259" y="6292"/>
                  </a:lnTo>
                  <a:close/>
                  <a:moveTo>
                    <a:pt x="8112" y="8451"/>
                  </a:moveTo>
                  <a:cubicBezTo>
                    <a:pt x="8560" y="8451"/>
                    <a:pt x="8923" y="8814"/>
                    <a:pt x="8924" y="9260"/>
                  </a:cubicBezTo>
                  <a:cubicBezTo>
                    <a:pt x="8923" y="9262"/>
                    <a:pt x="8923" y="9263"/>
                    <a:pt x="8923" y="9265"/>
                  </a:cubicBezTo>
                  <a:cubicBezTo>
                    <a:pt x="8923" y="9369"/>
                    <a:pt x="8964" y="9466"/>
                    <a:pt x="9037" y="9540"/>
                  </a:cubicBezTo>
                  <a:cubicBezTo>
                    <a:pt x="9111" y="9614"/>
                    <a:pt x="9209" y="9655"/>
                    <a:pt x="9313" y="9655"/>
                  </a:cubicBezTo>
                  <a:lnTo>
                    <a:pt x="9754" y="9655"/>
                  </a:lnTo>
                  <a:lnTo>
                    <a:pt x="9754" y="14752"/>
                  </a:lnTo>
                  <a:lnTo>
                    <a:pt x="6470" y="14752"/>
                  </a:lnTo>
                  <a:lnTo>
                    <a:pt x="6470" y="9655"/>
                  </a:lnTo>
                  <a:lnTo>
                    <a:pt x="6912" y="9655"/>
                  </a:lnTo>
                  <a:cubicBezTo>
                    <a:pt x="7016" y="9655"/>
                    <a:pt x="7114" y="9614"/>
                    <a:pt x="7187" y="9540"/>
                  </a:cubicBezTo>
                  <a:cubicBezTo>
                    <a:pt x="7261" y="9466"/>
                    <a:pt x="7302" y="9369"/>
                    <a:pt x="7302" y="9263"/>
                  </a:cubicBezTo>
                  <a:cubicBezTo>
                    <a:pt x="7302" y="8816"/>
                    <a:pt x="7665" y="8451"/>
                    <a:pt x="8112" y="8451"/>
                  </a:cubicBezTo>
                  <a:close/>
                  <a:moveTo>
                    <a:pt x="10307" y="15239"/>
                  </a:moveTo>
                  <a:lnTo>
                    <a:pt x="10307" y="15961"/>
                  </a:lnTo>
                  <a:lnTo>
                    <a:pt x="5921" y="15961"/>
                  </a:lnTo>
                  <a:lnTo>
                    <a:pt x="5921" y="15239"/>
                  </a:lnTo>
                  <a:close/>
                  <a:moveTo>
                    <a:pt x="14018" y="7281"/>
                  </a:moveTo>
                  <a:cubicBezTo>
                    <a:pt x="14242" y="7580"/>
                    <a:pt x="14599" y="7776"/>
                    <a:pt x="15003" y="7776"/>
                  </a:cubicBezTo>
                  <a:lnTo>
                    <a:pt x="15018" y="7776"/>
                  </a:lnTo>
                  <a:lnTo>
                    <a:pt x="15018" y="15961"/>
                  </a:lnTo>
                  <a:lnTo>
                    <a:pt x="10789" y="15961"/>
                  </a:lnTo>
                  <a:lnTo>
                    <a:pt x="10789" y="15159"/>
                  </a:lnTo>
                  <a:cubicBezTo>
                    <a:pt x="10789" y="14938"/>
                    <a:pt x="10609" y="14757"/>
                    <a:pt x="10387" y="14757"/>
                  </a:cubicBezTo>
                  <a:lnTo>
                    <a:pt x="10236" y="14757"/>
                  </a:lnTo>
                  <a:lnTo>
                    <a:pt x="10236" y="9573"/>
                  </a:lnTo>
                  <a:cubicBezTo>
                    <a:pt x="10236" y="9352"/>
                    <a:pt x="10057" y="9173"/>
                    <a:pt x="9836" y="9173"/>
                  </a:cubicBezTo>
                  <a:lnTo>
                    <a:pt x="9402" y="9173"/>
                  </a:lnTo>
                  <a:cubicBezTo>
                    <a:pt x="9355" y="8501"/>
                    <a:pt x="8795" y="7969"/>
                    <a:pt x="8112" y="7969"/>
                  </a:cubicBezTo>
                  <a:cubicBezTo>
                    <a:pt x="7430" y="7969"/>
                    <a:pt x="6870" y="8501"/>
                    <a:pt x="6823" y="9173"/>
                  </a:cubicBezTo>
                  <a:lnTo>
                    <a:pt x="6389" y="9173"/>
                  </a:lnTo>
                  <a:cubicBezTo>
                    <a:pt x="6168" y="9173"/>
                    <a:pt x="5988" y="9352"/>
                    <a:pt x="5988" y="9573"/>
                  </a:cubicBezTo>
                  <a:lnTo>
                    <a:pt x="5988" y="14757"/>
                  </a:lnTo>
                  <a:lnTo>
                    <a:pt x="5841" y="14757"/>
                  </a:lnTo>
                  <a:cubicBezTo>
                    <a:pt x="5619" y="14757"/>
                    <a:pt x="5439" y="14938"/>
                    <a:pt x="5439" y="15159"/>
                  </a:cubicBezTo>
                  <a:lnTo>
                    <a:pt x="5439" y="15961"/>
                  </a:lnTo>
                  <a:lnTo>
                    <a:pt x="1209" y="15961"/>
                  </a:lnTo>
                  <a:lnTo>
                    <a:pt x="1209" y="7776"/>
                  </a:lnTo>
                  <a:lnTo>
                    <a:pt x="1225" y="7776"/>
                  </a:lnTo>
                  <a:cubicBezTo>
                    <a:pt x="1627" y="7776"/>
                    <a:pt x="1986" y="7582"/>
                    <a:pt x="2209" y="7281"/>
                  </a:cubicBezTo>
                  <a:cubicBezTo>
                    <a:pt x="2433" y="7582"/>
                    <a:pt x="2790" y="7776"/>
                    <a:pt x="3192" y="7776"/>
                  </a:cubicBezTo>
                  <a:cubicBezTo>
                    <a:pt x="3596" y="7776"/>
                    <a:pt x="3953" y="7582"/>
                    <a:pt x="4178" y="7281"/>
                  </a:cubicBezTo>
                  <a:cubicBezTo>
                    <a:pt x="4401" y="7582"/>
                    <a:pt x="4758" y="7776"/>
                    <a:pt x="5161" y="7776"/>
                  </a:cubicBezTo>
                  <a:cubicBezTo>
                    <a:pt x="5564" y="7776"/>
                    <a:pt x="5922" y="7582"/>
                    <a:pt x="6145" y="7281"/>
                  </a:cubicBezTo>
                  <a:cubicBezTo>
                    <a:pt x="6368" y="7582"/>
                    <a:pt x="6727" y="7776"/>
                    <a:pt x="7129" y="7776"/>
                  </a:cubicBezTo>
                  <a:cubicBezTo>
                    <a:pt x="7531" y="7776"/>
                    <a:pt x="7889" y="7582"/>
                    <a:pt x="8112" y="7281"/>
                  </a:cubicBezTo>
                  <a:cubicBezTo>
                    <a:pt x="8337" y="7582"/>
                    <a:pt x="8694" y="7776"/>
                    <a:pt x="9098" y="7776"/>
                  </a:cubicBezTo>
                  <a:cubicBezTo>
                    <a:pt x="9500" y="7776"/>
                    <a:pt x="9857" y="7582"/>
                    <a:pt x="10081" y="7281"/>
                  </a:cubicBezTo>
                  <a:cubicBezTo>
                    <a:pt x="10304" y="7582"/>
                    <a:pt x="10663" y="7776"/>
                    <a:pt x="11065" y="7776"/>
                  </a:cubicBezTo>
                  <a:cubicBezTo>
                    <a:pt x="11467" y="7776"/>
                    <a:pt x="11826" y="7580"/>
                    <a:pt x="12049" y="7281"/>
                  </a:cubicBezTo>
                  <a:cubicBezTo>
                    <a:pt x="12273" y="7580"/>
                    <a:pt x="12630" y="7776"/>
                    <a:pt x="13034" y="7776"/>
                  </a:cubicBezTo>
                  <a:cubicBezTo>
                    <a:pt x="13436" y="7776"/>
                    <a:pt x="13795" y="7580"/>
                    <a:pt x="14018" y="7281"/>
                  </a:cubicBezTo>
                  <a:close/>
                  <a:moveTo>
                    <a:pt x="8114" y="0"/>
                  </a:moveTo>
                  <a:cubicBezTo>
                    <a:pt x="5940" y="0"/>
                    <a:pt x="3893" y="579"/>
                    <a:pt x="2191" y="1675"/>
                  </a:cubicBezTo>
                  <a:cubicBezTo>
                    <a:pt x="1920" y="1850"/>
                    <a:pt x="1757" y="2147"/>
                    <a:pt x="1757" y="2468"/>
                  </a:cubicBezTo>
                  <a:lnTo>
                    <a:pt x="1757" y="2668"/>
                  </a:lnTo>
                  <a:lnTo>
                    <a:pt x="1412" y="2668"/>
                  </a:lnTo>
                  <a:cubicBezTo>
                    <a:pt x="1168" y="2668"/>
                    <a:pt x="969" y="2867"/>
                    <a:pt x="969" y="3111"/>
                  </a:cubicBezTo>
                  <a:lnTo>
                    <a:pt x="969" y="4547"/>
                  </a:lnTo>
                  <a:cubicBezTo>
                    <a:pt x="969" y="4601"/>
                    <a:pt x="951" y="4653"/>
                    <a:pt x="919" y="4699"/>
                  </a:cubicBezTo>
                  <a:lnTo>
                    <a:pt x="46" y="5910"/>
                  </a:lnTo>
                  <a:cubicBezTo>
                    <a:pt x="44" y="5911"/>
                    <a:pt x="44" y="5911"/>
                    <a:pt x="44" y="5913"/>
                  </a:cubicBezTo>
                  <a:cubicBezTo>
                    <a:pt x="38" y="5920"/>
                    <a:pt x="34" y="5928"/>
                    <a:pt x="29" y="5937"/>
                  </a:cubicBezTo>
                  <a:cubicBezTo>
                    <a:pt x="27" y="5938"/>
                    <a:pt x="26" y="5941"/>
                    <a:pt x="26" y="5943"/>
                  </a:cubicBezTo>
                  <a:cubicBezTo>
                    <a:pt x="21" y="5949"/>
                    <a:pt x="18" y="5957"/>
                    <a:pt x="17" y="5964"/>
                  </a:cubicBezTo>
                  <a:cubicBezTo>
                    <a:pt x="15" y="5967"/>
                    <a:pt x="14" y="5970"/>
                    <a:pt x="12" y="5973"/>
                  </a:cubicBezTo>
                  <a:cubicBezTo>
                    <a:pt x="11" y="5981"/>
                    <a:pt x="8" y="5988"/>
                    <a:pt x="6" y="5996"/>
                  </a:cubicBezTo>
                  <a:cubicBezTo>
                    <a:pt x="6" y="5997"/>
                    <a:pt x="5" y="5999"/>
                    <a:pt x="5" y="6002"/>
                  </a:cubicBezTo>
                  <a:cubicBezTo>
                    <a:pt x="3" y="6011"/>
                    <a:pt x="2" y="6020"/>
                    <a:pt x="0" y="6029"/>
                  </a:cubicBezTo>
                  <a:cubicBezTo>
                    <a:pt x="0" y="6033"/>
                    <a:pt x="0" y="6036"/>
                    <a:pt x="0" y="6039"/>
                  </a:cubicBezTo>
                  <a:cubicBezTo>
                    <a:pt x="0" y="6044"/>
                    <a:pt x="0" y="6047"/>
                    <a:pt x="0" y="6051"/>
                  </a:cubicBezTo>
                  <a:lnTo>
                    <a:pt x="0" y="6552"/>
                  </a:lnTo>
                  <a:cubicBezTo>
                    <a:pt x="0" y="7050"/>
                    <a:pt x="299" y="7479"/>
                    <a:pt x="728" y="7671"/>
                  </a:cubicBezTo>
                  <a:lnTo>
                    <a:pt x="728" y="16093"/>
                  </a:lnTo>
                  <a:cubicBezTo>
                    <a:pt x="728" y="16286"/>
                    <a:pt x="885" y="16443"/>
                    <a:pt x="1077" y="16443"/>
                  </a:cubicBezTo>
                  <a:lnTo>
                    <a:pt x="15150" y="16443"/>
                  </a:lnTo>
                  <a:cubicBezTo>
                    <a:pt x="15343" y="16443"/>
                    <a:pt x="15501" y="16286"/>
                    <a:pt x="15501" y="16093"/>
                  </a:cubicBezTo>
                  <a:lnTo>
                    <a:pt x="15501" y="7671"/>
                  </a:lnTo>
                  <a:cubicBezTo>
                    <a:pt x="15929" y="7479"/>
                    <a:pt x="16227" y="7050"/>
                    <a:pt x="16227" y="6552"/>
                  </a:cubicBezTo>
                  <a:lnTo>
                    <a:pt x="16227" y="6051"/>
                  </a:lnTo>
                  <a:cubicBezTo>
                    <a:pt x="16227" y="6047"/>
                    <a:pt x="16227" y="6044"/>
                    <a:pt x="16227" y="6039"/>
                  </a:cubicBezTo>
                  <a:cubicBezTo>
                    <a:pt x="16227" y="6036"/>
                    <a:pt x="16227" y="6033"/>
                    <a:pt x="16227" y="6029"/>
                  </a:cubicBezTo>
                  <a:cubicBezTo>
                    <a:pt x="16226" y="6020"/>
                    <a:pt x="16224" y="6011"/>
                    <a:pt x="16223" y="6002"/>
                  </a:cubicBezTo>
                  <a:cubicBezTo>
                    <a:pt x="16223" y="5999"/>
                    <a:pt x="16221" y="5997"/>
                    <a:pt x="16221" y="5996"/>
                  </a:cubicBezTo>
                  <a:cubicBezTo>
                    <a:pt x="16220" y="5988"/>
                    <a:pt x="16217" y="5981"/>
                    <a:pt x="16215" y="5973"/>
                  </a:cubicBezTo>
                  <a:cubicBezTo>
                    <a:pt x="16214" y="5970"/>
                    <a:pt x="16212" y="5967"/>
                    <a:pt x="16211" y="5964"/>
                  </a:cubicBezTo>
                  <a:cubicBezTo>
                    <a:pt x="16209" y="5957"/>
                    <a:pt x="16206" y="5949"/>
                    <a:pt x="16202" y="5943"/>
                  </a:cubicBezTo>
                  <a:cubicBezTo>
                    <a:pt x="16202" y="5941"/>
                    <a:pt x="16200" y="5938"/>
                    <a:pt x="16199" y="5937"/>
                  </a:cubicBezTo>
                  <a:cubicBezTo>
                    <a:pt x="16194" y="5928"/>
                    <a:pt x="16190" y="5920"/>
                    <a:pt x="16184" y="5913"/>
                  </a:cubicBezTo>
                  <a:cubicBezTo>
                    <a:pt x="16184" y="5911"/>
                    <a:pt x="16184" y="5911"/>
                    <a:pt x="16182" y="5910"/>
                  </a:cubicBezTo>
                  <a:lnTo>
                    <a:pt x="15309" y="4699"/>
                  </a:lnTo>
                  <a:cubicBezTo>
                    <a:pt x="15277" y="4653"/>
                    <a:pt x="15259" y="4601"/>
                    <a:pt x="15259" y="4547"/>
                  </a:cubicBezTo>
                  <a:lnTo>
                    <a:pt x="15259" y="3111"/>
                  </a:lnTo>
                  <a:cubicBezTo>
                    <a:pt x="15259" y="2867"/>
                    <a:pt x="15060" y="2668"/>
                    <a:pt x="14816" y="2668"/>
                  </a:cubicBezTo>
                  <a:lnTo>
                    <a:pt x="14471" y="2668"/>
                  </a:lnTo>
                  <a:lnTo>
                    <a:pt x="14471" y="2468"/>
                  </a:lnTo>
                  <a:cubicBezTo>
                    <a:pt x="14471" y="2147"/>
                    <a:pt x="14308" y="1850"/>
                    <a:pt x="14037" y="1675"/>
                  </a:cubicBezTo>
                  <a:cubicBezTo>
                    <a:pt x="13682" y="1446"/>
                    <a:pt x="13302" y="1235"/>
                    <a:pt x="12912" y="1050"/>
                  </a:cubicBezTo>
                  <a:cubicBezTo>
                    <a:pt x="12879" y="1034"/>
                    <a:pt x="12844" y="1027"/>
                    <a:pt x="12809" y="1027"/>
                  </a:cubicBezTo>
                  <a:cubicBezTo>
                    <a:pt x="12719" y="1027"/>
                    <a:pt x="12632" y="1078"/>
                    <a:pt x="12591" y="1165"/>
                  </a:cubicBezTo>
                  <a:cubicBezTo>
                    <a:pt x="12534" y="1285"/>
                    <a:pt x="12585" y="1430"/>
                    <a:pt x="12705" y="1487"/>
                  </a:cubicBezTo>
                  <a:cubicBezTo>
                    <a:pt x="13078" y="1663"/>
                    <a:pt x="13438" y="1862"/>
                    <a:pt x="13775" y="2081"/>
                  </a:cubicBezTo>
                  <a:cubicBezTo>
                    <a:pt x="13909" y="2166"/>
                    <a:pt x="13989" y="2311"/>
                    <a:pt x="13989" y="2468"/>
                  </a:cubicBezTo>
                  <a:lnTo>
                    <a:pt x="13989" y="2668"/>
                  </a:lnTo>
                  <a:lnTo>
                    <a:pt x="2239" y="2668"/>
                  </a:lnTo>
                  <a:lnTo>
                    <a:pt x="2239" y="2468"/>
                  </a:lnTo>
                  <a:cubicBezTo>
                    <a:pt x="2239" y="2311"/>
                    <a:pt x="2319" y="2166"/>
                    <a:pt x="2453" y="2081"/>
                  </a:cubicBezTo>
                  <a:cubicBezTo>
                    <a:pt x="4075" y="1035"/>
                    <a:pt x="6034" y="482"/>
                    <a:pt x="8114" y="482"/>
                  </a:cubicBezTo>
                  <a:cubicBezTo>
                    <a:pt x="9358" y="482"/>
                    <a:pt x="10562" y="681"/>
                    <a:pt x="11696" y="1074"/>
                  </a:cubicBezTo>
                  <a:cubicBezTo>
                    <a:pt x="11722" y="1083"/>
                    <a:pt x="11749" y="1088"/>
                    <a:pt x="11775" y="1088"/>
                  </a:cubicBezTo>
                  <a:cubicBezTo>
                    <a:pt x="11874" y="1088"/>
                    <a:pt x="11967" y="1025"/>
                    <a:pt x="12002" y="925"/>
                  </a:cubicBezTo>
                  <a:cubicBezTo>
                    <a:pt x="12046" y="800"/>
                    <a:pt x="11979" y="661"/>
                    <a:pt x="11853" y="619"/>
                  </a:cubicBezTo>
                  <a:cubicBezTo>
                    <a:pt x="10669" y="208"/>
                    <a:pt x="9411" y="0"/>
                    <a:pt x="8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7" name="Google Shape;3317;p70"/>
          <p:cNvGrpSpPr/>
          <p:nvPr/>
        </p:nvGrpSpPr>
        <p:grpSpPr>
          <a:xfrm>
            <a:off x="6259603" y="1984922"/>
            <a:ext cx="382957" cy="416357"/>
            <a:chOff x="6392358" y="2070336"/>
            <a:chExt cx="413069" cy="449096"/>
          </a:xfrm>
        </p:grpSpPr>
        <p:sp>
          <p:nvSpPr>
            <p:cNvPr id="3318" name="Google Shape;3318;p70"/>
            <p:cNvSpPr/>
            <p:nvPr/>
          </p:nvSpPr>
          <p:spPr>
            <a:xfrm>
              <a:off x="6392358" y="2070336"/>
              <a:ext cx="413069" cy="449096"/>
            </a:xfrm>
            <a:custGeom>
              <a:avLst/>
              <a:gdLst/>
              <a:ahLst/>
              <a:cxnLst/>
              <a:rect l="l" t="t" r="r" b="b"/>
              <a:pathLst>
                <a:path w="15146" h="16467" extrusionOk="0">
                  <a:moveTo>
                    <a:pt x="9141" y="3847"/>
                  </a:moveTo>
                  <a:cubicBezTo>
                    <a:pt x="9150" y="3847"/>
                    <a:pt x="9159" y="3857"/>
                    <a:pt x="9159" y="3866"/>
                  </a:cubicBezTo>
                  <a:lnTo>
                    <a:pt x="9159" y="4444"/>
                  </a:lnTo>
                  <a:cubicBezTo>
                    <a:pt x="9159" y="4453"/>
                    <a:pt x="9150" y="4461"/>
                    <a:pt x="9141" y="4461"/>
                  </a:cubicBezTo>
                  <a:lnTo>
                    <a:pt x="6003" y="4461"/>
                  </a:lnTo>
                  <a:cubicBezTo>
                    <a:pt x="5994" y="4461"/>
                    <a:pt x="5987" y="4453"/>
                    <a:pt x="5987" y="4444"/>
                  </a:cubicBezTo>
                  <a:lnTo>
                    <a:pt x="5987" y="3866"/>
                  </a:lnTo>
                  <a:cubicBezTo>
                    <a:pt x="5987" y="3857"/>
                    <a:pt x="5994" y="3847"/>
                    <a:pt x="6003" y="3847"/>
                  </a:cubicBezTo>
                  <a:close/>
                  <a:moveTo>
                    <a:pt x="9775" y="4396"/>
                  </a:moveTo>
                  <a:cubicBezTo>
                    <a:pt x="10266" y="4396"/>
                    <a:pt x="10723" y="4682"/>
                    <a:pt x="10937" y="5123"/>
                  </a:cubicBezTo>
                  <a:cubicBezTo>
                    <a:pt x="11038" y="5334"/>
                    <a:pt x="11101" y="5559"/>
                    <a:pt x="11123" y="5791"/>
                  </a:cubicBezTo>
                  <a:cubicBezTo>
                    <a:pt x="11126" y="5810"/>
                    <a:pt x="11128" y="5831"/>
                    <a:pt x="11129" y="5854"/>
                  </a:cubicBezTo>
                  <a:cubicBezTo>
                    <a:pt x="11131" y="5865"/>
                    <a:pt x="11132" y="5877"/>
                    <a:pt x="11134" y="5889"/>
                  </a:cubicBezTo>
                  <a:cubicBezTo>
                    <a:pt x="11134" y="5898"/>
                    <a:pt x="11135" y="5907"/>
                    <a:pt x="11137" y="5916"/>
                  </a:cubicBezTo>
                  <a:cubicBezTo>
                    <a:pt x="11138" y="5932"/>
                    <a:pt x="11140" y="5950"/>
                    <a:pt x="11142" y="5967"/>
                  </a:cubicBezTo>
                  <a:cubicBezTo>
                    <a:pt x="11142" y="5970"/>
                    <a:pt x="11142" y="5972"/>
                    <a:pt x="11142" y="5973"/>
                  </a:cubicBezTo>
                  <a:cubicBezTo>
                    <a:pt x="11176" y="6347"/>
                    <a:pt x="11218" y="6878"/>
                    <a:pt x="11247" y="7493"/>
                  </a:cubicBezTo>
                  <a:lnTo>
                    <a:pt x="11271" y="8204"/>
                  </a:lnTo>
                  <a:lnTo>
                    <a:pt x="7656" y="7668"/>
                  </a:lnTo>
                  <a:cubicBezTo>
                    <a:pt x="7628" y="7663"/>
                    <a:pt x="7600" y="7661"/>
                    <a:pt x="7572" y="7661"/>
                  </a:cubicBezTo>
                  <a:cubicBezTo>
                    <a:pt x="7544" y="7661"/>
                    <a:pt x="7516" y="7663"/>
                    <a:pt x="7488" y="7668"/>
                  </a:cubicBezTo>
                  <a:lnTo>
                    <a:pt x="3875" y="8204"/>
                  </a:lnTo>
                  <a:lnTo>
                    <a:pt x="3875" y="8204"/>
                  </a:lnTo>
                  <a:lnTo>
                    <a:pt x="3897" y="7490"/>
                  </a:lnTo>
                  <a:cubicBezTo>
                    <a:pt x="3927" y="6844"/>
                    <a:pt x="3972" y="6289"/>
                    <a:pt x="4009" y="5913"/>
                  </a:cubicBezTo>
                  <a:cubicBezTo>
                    <a:pt x="4009" y="5907"/>
                    <a:pt x="4010" y="5899"/>
                    <a:pt x="4010" y="5893"/>
                  </a:cubicBezTo>
                  <a:cubicBezTo>
                    <a:pt x="4012" y="5880"/>
                    <a:pt x="4013" y="5865"/>
                    <a:pt x="4015" y="5851"/>
                  </a:cubicBezTo>
                  <a:cubicBezTo>
                    <a:pt x="4016" y="5831"/>
                    <a:pt x="4019" y="5810"/>
                    <a:pt x="4021" y="5791"/>
                  </a:cubicBezTo>
                  <a:cubicBezTo>
                    <a:pt x="4043" y="5559"/>
                    <a:pt x="4107" y="5334"/>
                    <a:pt x="4207" y="5123"/>
                  </a:cubicBezTo>
                  <a:cubicBezTo>
                    <a:pt x="4423" y="4682"/>
                    <a:pt x="4878" y="4396"/>
                    <a:pt x="5369" y="4396"/>
                  </a:cubicBezTo>
                  <a:lnTo>
                    <a:pt x="5503" y="4396"/>
                  </a:lnTo>
                  <a:lnTo>
                    <a:pt x="5503" y="4444"/>
                  </a:lnTo>
                  <a:cubicBezTo>
                    <a:pt x="5503" y="4720"/>
                    <a:pt x="5727" y="4944"/>
                    <a:pt x="6003" y="4944"/>
                  </a:cubicBezTo>
                  <a:lnTo>
                    <a:pt x="9141" y="4944"/>
                  </a:lnTo>
                  <a:cubicBezTo>
                    <a:pt x="9417" y="4944"/>
                    <a:pt x="9641" y="4720"/>
                    <a:pt x="9641" y="4444"/>
                  </a:cubicBezTo>
                  <a:lnTo>
                    <a:pt x="9641" y="4396"/>
                  </a:lnTo>
                  <a:close/>
                  <a:moveTo>
                    <a:pt x="7559" y="8144"/>
                  </a:moveTo>
                  <a:cubicBezTo>
                    <a:pt x="7568" y="8144"/>
                    <a:pt x="7576" y="8144"/>
                    <a:pt x="7585" y="8145"/>
                  </a:cubicBezTo>
                  <a:lnTo>
                    <a:pt x="11280" y="8694"/>
                  </a:lnTo>
                  <a:cubicBezTo>
                    <a:pt x="11280" y="8746"/>
                    <a:pt x="11282" y="8801"/>
                    <a:pt x="11282" y="8855"/>
                  </a:cubicBezTo>
                  <a:lnTo>
                    <a:pt x="11282" y="10441"/>
                  </a:lnTo>
                  <a:lnTo>
                    <a:pt x="10563" y="10441"/>
                  </a:lnTo>
                  <a:cubicBezTo>
                    <a:pt x="10467" y="10098"/>
                    <a:pt x="10152" y="9846"/>
                    <a:pt x="9778" y="9846"/>
                  </a:cubicBezTo>
                  <a:cubicBezTo>
                    <a:pt x="9405" y="9846"/>
                    <a:pt x="9090" y="10098"/>
                    <a:pt x="8993" y="10441"/>
                  </a:cubicBezTo>
                  <a:lnTo>
                    <a:pt x="6151" y="10441"/>
                  </a:lnTo>
                  <a:cubicBezTo>
                    <a:pt x="6054" y="10098"/>
                    <a:pt x="5740" y="9846"/>
                    <a:pt x="5366" y="9846"/>
                  </a:cubicBezTo>
                  <a:cubicBezTo>
                    <a:pt x="4992" y="9846"/>
                    <a:pt x="4677" y="10098"/>
                    <a:pt x="4581" y="10441"/>
                  </a:cubicBezTo>
                  <a:lnTo>
                    <a:pt x="3864" y="10441"/>
                  </a:lnTo>
                  <a:lnTo>
                    <a:pt x="3864" y="8855"/>
                  </a:lnTo>
                  <a:cubicBezTo>
                    <a:pt x="3864" y="8801"/>
                    <a:pt x="3864" y="8746"/>
                    <a:pt x="3864" y="8694"/>
                  </a:cubicBezTo>
                  <a:lnTo>
                    <a:pt x="7559" y="8144"/>
                  </a:lnTo>
                  <a:close/>
                  <a:moveTo>
                    <a:pt x="5366" y="10328"/>
                  </a:moveTo>
                  <a:cubicBezTo>
                    <a:pt x="5550" y="10328"/>
                    <a:pt x="5699" y="10477"/>
                    <a:pt x="5699" y="10661"/>
                  </a:cubicBezTo>
                  <a:cubicBezTo>
                    <a:pt x="5699" y="10845"/>
                    <a:pt x="5550" y="10995"/>
                    <a:pt x="5366" y="10995"/>
                  </a:cubicBezTo>
                  <a:cubicBezTo>
                    <a:pt x="5182" y="10995"/>
                    <a:pt x="5033" y="10845"/>
                    <a:pt x="5033" y="10661"/>
                  </a:cubicBezTo>
                  <a:cubicBezTo>
                    <a:pt x="5033" y="10477"/>
                    <a:pt x="5182" y="10328"/>
                    <a:pt x="5366" y="10328"/>
                  </a:cubicBezTo>
                  <a:close/>
                  <a:moveTo>
                    <a:pt x="9778" y="10328"/>
                  </a:moveTo>
                  <a:cubicBezTo>
                    <a:pt x="9962" y="10328"/>
                    <a:pt x="10111" y="10477"/>
                    <a:pt x="10111" y="10661"/>
                  </a:cubicBezTo>
                  <a:cubicBezTo>
                    <a:pt x="10111" y="10845"/>
                    <a:pt x="9962" y="10995"/>
                    <a:pt x="9778" y="10995"/>
                  </a:cubicBezTo>
                  <a:cubicBezTo>
                    <a:pt x="9594" y="10995"/>
                    <a:pt x="9445" y="10845"/>
                    <a:pt x="9445" y="10661"/>
                  </a:cubicBezTo>
                  <a:cubicBezTo>
                    <a:pt x="9445" y="10477"/>
                    <a:pt x="9594" y="10328"/>
                    <a:pt x="9778" y="10328"/>
                  </a:cubicBezTo>
                  <a:close/>
                  <a:moveTo>
                    <a:pt x="11280" y="10923"/>
                  </a:moveTo>
                  <a:lnTo>
                    <a:pt x="11280" y="12414"/>
                  </a:lnTo>
                  <a:cubicBezTo>
                    <a:pt x="11280" y="12549"/>
                    <a:pt x="11172" y="12657"/>
                    <a:pt x="11039" y="12657"/>
                  </a:cubicBezTo>
                  <a:lnTo>
                    <a:pt x="4107" y="12657"/>
                  </a:lnTo>
                  <a:cubicBezTo>
                    <a:pt x="3972" y="12657"/>
                    <a:pt x="3864" y="12549"/>
                    <a:pt x="3864" y="12414"/>
                  </a:cubicBezTo>
                  <a:lnTo>
                    <a:pt x="3864" y="10923"/>
                  </a:lnTo>
                  <a:lnTo>
                    <a:pt x="4593" y="10923"/>
                  </a:lnTo>
                  <a:cubicBezTo>
                    <a:pt x="4703" y="11245"/>
                    <a:pt x="5007" y="11477"/>
                    <a:pt x="5366" y="11477"/>
                  </a:cubicBezTo>
                  <a:cubicBezTo>
                    <a:pt x="5724" y="11477"/>
                    <a:pt x="6029" y="11245"/>
                    <a:pt x="6139" y="10923"/>
                  </a:cubicBezTo>
                  <a:lnTo>
                    <a:pt x="9005" y="10923"/>
                  </a:lnTo>
                  <a:cubicBezTo>
                    <a:pt x="9115" y="11245"/>
                    <a:pt x="9420" y="11477"/>
                    <a:pt x="9778" y="11477"/>
                  </a:cubicBezTo>
                  <a:cubicBezTo>
                    <a:pt x="10137" y="11477"/>
                    <a:pt x="10441" y="11245"/>
                    <a:pt x="10551" y="10923"/>
                  </a:cubicBezTo>
                  <a:close/>
                  <a:moveTo>
                    <a:pt x="8692" y="13141"/>
                  </a:moveTo>
                  <a:lnTo>
                    <a:pt x="8880" y="13535"/>
                  </a:lnTo>
                  <a:lnTo>
                    <a:pt x="6264" y="13535"/>
                  </a:lnTo>
                  <a:lnTo>
                    <a:pt x="6452" y="13141"/>
                  </a:lnTo>
                  <a:close/>
                  <a:moveTo>
                    <a:pt x="9111" y="14017"/>
                  </a:moveTo>
                  <a:lnTo>
                    <a:pt x="9497" y="14826"/>
                  </a:lnTo>
                  <a:lnTo>
                    <a:pt x="5648" y="14826"/>
                  </a:lnTo>
                  <a:lnTo>
                    <a:pt x="6033" y="14017"/>
                  </a:lnTo>
                  <a:close/>
                  <a:moveTo>
                    <a:pt x="9727" y="15308"/>
                  </a:moveTo>
                  <a:lnTo>
                    <a:pt x="10049" y="15985"/>
                  </a:lnTo>
                  <a:lnTo>
                    <a:pt x="5095" y="15985"/>
                  </a:lnTo>
                  <a:lnTo>
                    <a:pt x="5417" y="15308"/>
                  </a:lnTo>
                  <a:close/>
                  <a:moveTo>
                    <a:pt x="10299" y="13141"/>
                  </a:moveTo>
                  <a:lnTo>
                    <a:pt x="12098" y="15985"/>
                  </a:lnTo>
                  <a:lnTo>
                    <a:pt x="10584" y="15985"/>
                  </a:lnTo>
                  <a:lnTo>
                    <a:pt x="9227" y="13141"/>
                  </a:lnTo>
                  <a:close/>
                  <a:moveTo>
                    <a:pt x="7874" y="482"/>
                  </a:moveTo>
                  <a:cubicBezTo>
                    <a:pt x="11618" y="482"/>
                    <a:pt x="14662" y="3528"/>
                    <a:pt x="14662" y="7272"/>
                  </a:cubicBezTo>
                  <a:lnTo>
                    <a:pt x="14662" y="15985"/>
                  </a:lnTo>
                  <a:lnTo>
                    <a:pt x="13867" y="15985"/>
                  </a:lnTo>
                  <a:lnTo>
                    <a:pt x="13867" y="7330"/>
                  </a:lnTo>
                  <a:cubicBezTo>
                    <a:pt x="13867" y="6601"/>
                    <a:pt x="13739" y="5889"/>
                    <a:pt x="13484" y="5211"/>
                  </a:cubicBezTo>
                  <a:cubicBezTo>
                    <a:pt x="13448" y="5114"/>
                    <a:pt x="13356" y="5054"/>
                    <a:pt x="13258" y="5054"/>
                  </a:cubicBezTo>
                  <a:cubicBezTo>
                    <a:pt x="13230" y="5054"/>
                    <a:pt x="13202" y="5059"/>
                    <a:pt x="13174" y="5069"/>
                  </a:cubicBezTo>
                  <a:cubicBezTo>
                    <a:pt x="13049" y="5116"/>
                    <a:pt x="12985" y="5256"/>
                    <a:pt x="13032" y="5380"/>
                  </a:cubicBezTo>
                  <a:cubicBezTo>
                    <a:pt x="13266" y="6003"/>
                    <a:pt x="13385" y="6660"/>
                    <a:pt x="13385" y="7330"/>
                  </a:cubicBezTo>
                  <a:lnTo>
                    <a:pt x="13385" y="15985"/>
                  </a:lnTo>
                  <a:lnTo>
                    <a:pt x="12669" y="15985"/>
                  </a:lnTo>
                  <a:lnTo>
                    <a:pt x="10869" y="13141"/>
                  </a:lnTo>
                  <a:lnTo>
                    <a:pt x="11039" y="13141"/>
                  </a:lnTo>
                  <a:cubicBezTo>
                    <a:pt x="11438" y="13141"/>
                    <a:pt x="11764" y="12815"/>
                    <a:pt x="11764" y="12414"/>
                  </a:cubicBezTo>
                  <a:lnTo>
                    <a:pt x="11764" y="8855"/>
                  </a:lnTo>
                  <a:cubicBezTo>
                    <a:pt x="11764" y="8740"/>
                    <a:pt x="11762" y="8627"/>
                    <a:pt x="11761" y="8516"/>
                  </a:cubicBezTo>
                  <a:cubicBezTo>
                    <a:pt x="11762" y="8502"/>
                    <a:pt x="11764" y="8490"/>
                    <a:pt x="11764" y="8477"/>
                  </a:cubicBezTo>
                  <a:lnTo>
                    <a:pt x="11758" y="8319"/>
                  </a:lnTo>
                  <a:cubicBezTo>
                    <a:pt x="11752" y="8026"/>
                    <a:pt x="11743" y="7743"/>
                    <a:pt x="11729" y="7475"/>
                  </a:cubicBezTo>
                  <a:lnTo>
                    <a:pt x="11729" y="7458"/>
                  </a:lnTo>
                  <a:cubicBezTo>
                    <a:pt x="11729" y="7457"/>
                    <a:pt x="11729" y="7455"/>
                    <a:pt x="11729" y="7454"/>
                  </a:cubicBezTo>
                  <a:cubicBezTo>
                    <a:pt x="11700" y="6842"/>
                    <a:pt x="11658" y="6313"/>
                    <a:pt x="11622" y="5934"/>
                  </a:cubicBezTo>
                  <a:cubicBezTo>
                    <a:pt x="11622" y="5929"/>
                    <a:pt x="11622" y="5925"/>
                    <a:pt x="11621" y="5920"/>
                  </a:cubicBezTo>
                  <a:cubicBezTo>
                    <a:pt x="11619" y="5904"/>
                    <a:pt x="11618" y="5889"/>
                    <a:pt x="11616" y="5872"/>
                  </a:cubicBezTo>
                  <a:cubicBezTo>
                    <a:pt x="11616" y="5862"/>
                    <a:pt x="11615" y="5850"/>
                    <a:pt x="11613" y="5837"/>
                  </a:cubicBezTo>
                  <a:cubicBezTo>
                    <a:pt x="11613" y="5828"/>
                    <a:pt x="11612" y="5818"/>
                    <a:pt x="11610" y="5809"/>
                  </a:cubicBezTo>
                  <a:cubicBezTo>
                    <a:pt x="11608" y="5786"/>
                    <a:pt x="11605" y="5762"/>
                    <a:pt x="11604" y="5741"/>
                  </a:cubicBezTo>
                  <a:cubicBezTo>
                    <a:pt x="11575" y="5453"/>
                    <a:pt x="11497" y="5175"/>
                    <a:pt x="11370" y="4914"/>
                  </a:cubicBezTo>
                  <a:cubicBezTo>
                    <a:pt x="11077" y="4305"/>
                    <a:pt x="10450" y="3914"/>
                    <a:pt x="9775" y="3914"/>
                  </a:cubicBezTo>
                  <a:lnTo>
                    <a:pt x="9641" y="3914"/>
                  </a:lnTo>
                  <a:lnTo>
                    <a:pt x="9641" y="3866"/>
                  </a:lnTo>
                  <a:cubicBezTo>
                    <a:pt x="9641" y="3590"/>
                    <a:pt x="9417" y="3365"/>
                    <a:pt x="9141" y="3365"/>
                  </a:cubicBezTo>
                  <a:lnTo>
                    <a:pt x="6003" y="3365"/>
                  </a:lnTo>
                  <a:cubicBezTo>
                    <a:pt x="5727" y="3365"/>
                    <a:pt x="5503" y="3590"/>
                    <a:pt x="5503" y="3866"/>
                  </a:cubicBezTo>
                  <a:lnTo>
                    <a:pt x="5503" y="3914"/>
                  </a:lnTo>
                  <a:lnTo>
                    <a:pt x="5369" y="3914"/>
                  </a:lnTo>
                  <a:cubicBezTo>
                    <a:pt x="4694" y="3914"/>
                    <a:pt x="4067" y="4305"/>
                    <a:pt x="3775" y="4911"/>
                  </a:cubicBezTo>
                  <a:cubicBezTo>
                    <a:pt x="3775" y="4913"/>
                    <a:pt x="3774" y="4913"/>
                    <a:pt x="3774" y="4914"/>
                  </a:cubicBezTo>
                  <a:cubicBezTo>
                    <a:pt x="3647" y="5175"/>
                    <a:pt x="3569" y="5453"/>
                    <a:pt x="3540" y="5741"/>
                  </a:cubicBezTo>
                  <a:cubicBezTo>
                    <a:pt x="3539" y="5762"/>
                    <a:pt x="3536" y="5785"/>
                    <a:pt x="3534" y="5807"/>
                  </a:cubicBezTo>
                  <a:cubicBezTo>
                    <a:pt x="3533" y="5818"/>
                    <a:pt x="3531" y="5830"/>
                    <a:pt x="3531" y="5842"/>
                  </a:cubicBezTo>
                  <a:cubicBezTo>
                    <a:pt x="3530" y="5851"/>
                    <a:pt x="3530" y="5862"/>
                    <a:pt x="3528" y="5871"/>
                  </a:cubicBezTo>
                  <a:cubicBezTo>
                    <a:pt x="3527" y="5887"/>
                    <a:pt x="3525" y="5904"/>
                    <a:pt x="3524" y="5922"/>
                  </a:cubicBezTo>
                  <a:cubicBezTo>
                    <a:pt x="3524" y="5925"/>
                    <a:pt x="3522" y="5928"/>
                    <a:pt x="3522" y="5931"/>
                  </a:cubicBezTo>
                  <a:cubicBezTo>
                    <a:pt x="3487" y="6310"/>
                    <a:pt x="3445" y="6841"/>
                    <a:pt x="3415" y="7454"/>
                  </a:cubicBezTo>
                  <a:cubicBezTo>
                    <a:pt x="3415" y="7455"/>
                    <a:pt x="3415" y="7457"/>
                    <a:pt x="3415" y="7458"/>
                  </a:cubicBezTo>
                  <a:lnTo>
                    <a:pt x="3415" y="7472"/>
                  </a:lnTo>
                  <a:cubicBezTo>
                    <a:pt x="3396" y="7901"/>
                    <a:pt x="3382" y="8370"/>
                    <a:pt x="3382" y="8853"/>
                  </a:cubicBezTo>
                  <a:lnTo>
                    <a:pt x="3382" y="12414"/>
                  </a:lnTo>
                  <a:cubicBezTo>
                    <a:pt x="3382" y="12815"/>
                    <a:pt x="3706" y="13141"/>
                    <a:pt x="4107" y="13141"/>
                  </a:cubicBezTo>
                  <a:lnTo>
                    <a:pt x="4275" y="13141"/>
                  </a:lnTo>
                  <a:lnTo>
                    <a:pt x="3912" y="13714"/>
                  </a:lnTo>
                  <a:cubicBezTo>
                    <a:pt x="3840" y="13826"/>
                    <a:pt x="3875" y="13975"/>
                    <a:pt x="3986" y="14046"/>
                  </a:cubicBezTo>
                  <a:cubicBezTo>
                    <a:pt x="4027" y="14072"/>
                    <a:pt x="4072" y="14084"/>
                    <a:pt x="4116" y="14084"/>
                  </a:cubicBezTo>
                  <a:cubicBezTo>
                    <a:pt x="4196" y="14084"/>
                    <a:pt x="4274" y="14045"/>
                    <a:pt x="4319" y="13972"/>
                  </a:cubicBezTo>
                  <a:lnTo>
                    <a:pt x="4846" y="13141"/>
                  </a:lnTo>
                  <a:lnTo>
                    <a:pt x="5917" y="13141"/>
                  </a:lnTo>
                  <a:lnTo>
                    <a:pt x="4560" y="15985"/>
                  </a:lnTo>
                  <a:lnTo>
                    <a:pt x="3046" y="15985"/>
                  </a:lnTo>
                  <a:lnTo>
                    <a:pt x="3721" y="14918"/>
                  </a:lnTo>
                  <a:cubicBezTo>
                    <a:pt x="3792" y="14805"/>
                    <a:pt x="3759" y="14656"/>
                    <a:pt x="3646" y="14585"/>
                  </a:cubicBezTo>
                  <a:cubicBezTo>
                    <a:pt x="3605" y="14560"/>
                    <a:pt x="3561" y="14548"/>
                    <a:pt x="3517" y="14548"/>
                  </a:cubicBezTo>
                  <a:cubicBezTo>
                    <a:pt x="3437" y="14548"/>
                    <a:pt x="3359" y="14588"/>
                    <a:pt x="3313" y="14660"/>
                  </a:cubicBezTo>
                  <a:lnTo>
                    <a:pt x="2475" y="15985"/>
                  </a:lnTo>
                  <a:lnTo>
                    <a:pt x="1761" y="15985"/>
                  </a:lnTo>
                  <a:lnTo>
                    <a:pt x="1761" y="7330"/>
                  </a:lnTo>
                  <a:cubicBezTo>
                    <a:pt x="1761" y="4263"/>
                    <a:pt x="4256" y="1769"/>
                    <a:pt x="7323" y="1769"/>
                  </a:cubicBezTo>
                  <a:lnTo>
                    <a:pt x="7821" y="1769"/>
                  </a:lnTo>
                  <a:cubicBezTo>
                    <a:pt x="9769" y="1769"/>
                    <a:pt x="11542" y="2760"/>
                    <a:pt x="12564" y="4421"/>
                  </a:cubicBezTo>
                  <a:cubicBezTo>
                    <a:pt x="12609" y="4496"/>
                    <a:pt x="12688" y="4537"/>
                    <a:pt x="12769" y="4537"/>
                  </a:cubicBezTo>
                  <a:cubicBezTo>
                    <a:pt x="12812" y="4537"/>
                    <a:pt x="12856" y="4525"/>
                    <a:pt x="12895" y="4501"/>
                  </a:cubicBezTo>
                  <a:cubicBezTo>
                    <a:pt x="13009" y="4432"/>
                    <a:pt x="13044" y="4283"/>
                    <a:pt x="12975" y="4168"/>
                  </a:cubicBezTo>
                  <a:cubicBezTo>
                    <a:pt x="12443" y="3305"/>
                    <a:pt x="11697" y="2582"/>
                    <a:pt x="10816" y="2079"/>
                  </a:cubicBezTo>
                  <a:cubicBezTo>
                    <a:pt x="9909" y="1559"/>
                    <a:pt x="8873" y="1285"/>
                    <a:pt x="7821" y="1285"/>
                  </a:cubicBezTo>
                  <a:lnTo>
                    <a:pt x="7323" y="1285"/>
                  </a:lnTo>
                  <a:cubicBezTo>
                    <a:pt x="3991" y="1285"/>
                    <a:pt x="1278" y="3998"/>
                    <a:pt x="1278" y="7330"/>
                  </a:cubicBezTo>
                  <a:lnTo>
                    <a:pt x="1278" y="15985"/>
                  </a:lnTo>
                  <a:lnTo>
                    <a:pt x="482" y="15985"/>
                  </a:lnTo>
                  <a:lnTo>
                    <a:pt x="482" y="7272"/>
                  </a:lnTo>
                  <a:cubicBezTo>
                    <a:pt x="482" y="3528"/>
                    <a:pt x="3528" y="482"/>
                    <a:pt x="7272" y="482"/>
                  </a:cubicBezTo>
                  <a:close/>
                  <a:moveTo>
                    <a:pt x="7272" y="0"/>
                  </a:moveTo>
                  <a:cubicBezTo>
                    <a:pt x="5328" y="0"/>
                    <a:pt x="3502" y="756"/>
                    <a:pt x="2129" y="2130"/>
                  </a:cubicBezTo>
                  <a:cubicBezTo>
                    <a:pt x="756" y="3503"/>
                    <a:pt x="0" y="5328"/>
                    <a:pt x="0" y="7272"/>
                  </a:cubicBezTo>
                  <a:lnTo>
                    <a:pt x="0" y="16226"/>
                  </a:lnTo>
                  <a:cubicBezTo>
                    <a:pt x="0" y="16358"/>
                    <a:pt x="107" y="16467"/>
                    <a:pt x="241" y="16467"/>
                  </a:cubicBezTo>
                  <a:lnTo>
                    <a:pt x="14903" y="16467"/>
                  </a:lnTo>
                  <a:cubicBezTo>
                    <a:pt x="15037" y="16467"/>
                    <a:pt x="15146" y="16358"/>
                    <a:pt x="15146" y="16226"/>
                  </a:cubicBezTo>
                  <a:lnTo>
                    <a:pt x="15146" y="7272"/>
                  </a:lnTo>
                  <a:cubicBezTo>
                    <a:pt x="15146" y="5330"/>
                    <a:pt x="14388" y="3503"/>
                    <a:pt x="13015" y="2130"/>
                  </a:cubicBezTo>
                  <a:cubicBezTo>
                    <a:pt x="11642" y="756"/>
                    <a:pt x="9816" y="0"/>
                    <a:pt x="7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0"/>
            <p:cNvSpPr/>
            <p:nvPr/>
          </p:nvSpPr>
          <p:spPr>
            <a:xfrm>
              <a:off x="6523075" y="2392124"/>
              <a:ext cx="13227" cy="20045"/>
            </a:xfrm>
            <a:custGeom>
              <a:avLst/>
              <a:gdLst/>
              <a:ahLst/>
              <a:cxnLst/>
              <a:rect l="l" t="t" r="r" b="b"/>
              <a:pathLst>
                <a:path w="485" h="735" extrusionOk="0">
                  <a:moveTo>
                    <a:pt x="242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493"/>
                  </a:lnTo>
                  <a:cubicBezTo>
                    <a:pt x="0" y="627"/>
                    <a:pt x="109" y="734"/>
                    <a:pt x="242" y="734"/>
                  </a:cubicBezTo>
                  <a:cubicBezTo>
                    <a:pt x="376" y="734"/>
                    <a:pt x="484" y="627"/>
                    <a:pt x="484" y="493"/>
                  </a:cubicBezTo>
                  <a:lnTo>
                    <a:pt x="484" y="242"/>
                  </a:lnTo>
                  <a:cubicBezTo>
                    <a:pt x="484" y="109"/>
                    <a:pt x="3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0"/>
            <p:cNvSpPr/>
            <p:nvPr/>
          </p:nvSpPr>
          <p:spPr>
            <a:xfrm>
              <a:off x="6557656" y="2392124"/>
              <a:ext cx="13227" cy="20045"/>
            </a:xfrm>
            <a:custGeom>
              <a:avLst/>
              <a:gdLst/>
              <a:ahLst/>
              <a:cxnLst/>
              <a:rect l="l" t="t" r="r" b="b"/>
              <a:pathLst>
                <a:path w="485" h="735" extrusionOk="0">
                  <a:moveTo>
                    <a:pt x="242" y="1"/>
                  </a:moveTo>
                  <a:cubicBezTo>
                    <a:pt x="109" y="1"/>
                    <a:pt x="1" y="109"/>
                    <a:pt x="1" y="242"/>
                  </a:cubicBezTo>
                  <a:lnTo>
                    <a:pt x="1" y="493"/>
                  </a:lnTo>
                  <a:cubicBezTo>
                    <a:pt x="1" y="627"/>
                    <a:pt x="109" y="734"/>
                    <a:pt x="242" y="734"/>
                  </a:cubicBezTo>
                  <a:cubicBezTo>
                    <a:pt x="376" y="734"/>
                    <a:pt x="484" y="627"/>
                    <a:pt x="484" y="493"/>
                  </a:cubicBezTo>
                  <a:lnTo>
                    <a:pt x="484" y="242"/>
                  </a:lnTo>
                  <a:cubicBezTo>
                    <a:pt x="484" y="109"/>
                    <a:pt x="376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0"/>
            <p:cNvSpPr/>
            <p:nvPr/>
          </p:nvSpPr>
          <p:spPr>
            <a:xfrm>
              <a:off x="6592292" y="2392124"/>
              <a:ext cx="13173" cy="20045"/>
            </a:xfrm>
            <a:custGeom>
              <a:avLst/>
              <a:gdLst/>
              <a:ahLst/>
              <a:cxnLst/>
              <a:rect l="l" t="t" r="r" b="b"/>
              <a:pathLst>
                <a:path w="483" h="735" extrusionOk="0">
                  <a:moveTo>
                    <a:pt x="242" y="1"/>
                  </a:moveTo>
                  <a:cubicBezTo>
                    <a:pt x="108" y="1"/>
                    <a:pt x="1" y="109"/>
                    <a:pt x="1" y="242"/>
                  </a:cubicBezTo>
                  <a:lnTo>
                    <a:pt x="1" y="493"/>
                  </a:lnTo>
                  <a:cubicBezTo>
                    <a:pt x="1" y="627"/>
                    <a:pt x="108" y="734"/>
                    <a:pt x="242" y="734"/>
                  </a:cubicBezTo>
                  <a:cubicBezTo>
                    <a:pt x="374" y="734"/>
                    <a:pt x="483" y="627"/>
                    <a:pt x="483" y="493"/>
                  </a:cubicBezTo>
                  <a:lnTo>
                    <a:pt x="483" y="242"/>
                  </a:lnTo>
                  <a:cubicBezTo>
                    <a:pt x="483" y="109"/>
                    <a:pt x="37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0"/>
            <p:cNvSpPr/>
            <p:nvPr/>
          </p:nvSpPr>
          <p:spPr>
            <a:xfrm>
              <a:off x="6626901" y="2392124"/>
              <a:ext cx="13173" cy="20045"/>
            </a:xfrm>
            <a:custGeom>
              <a:avLst/>
              <a:gdLst/>
              <a:ahLst/>
              <a:cxnLst/>
              <a:rect l="l" t="t" r="r" b="b"/>
              <a:pathLst>
                <a:path w="483" h="735" extrusionOk="0">
                  <a:moveTo>
                    <a:pt x="241" y="1"/>
                  </a:moveTo>
                  <a:cubicBezTo>
                    <a:pt x="107" y="1"/>
                    <a:pt x="0" y="109"/>
                    <a:pt x="0" y="242"/>
                  </a:cubicBezTo>
                  <a:lnTo>
                    <a:pt x="0" y="493"/>
                  </a:lnTo>
                  <a:cubicBezTo>
                    <a:pt x="0" y="627"/>
                    <a:pt x="107" y="734"/>
                    <a:pt x="241" y="734"/>
                  </a:cubicBezTo>
                  <a:cubicBezTo>
                    <a:pt x="374" y="734"/>
                    <a:pt x="482" y="627"/>
                    <a:pt x="482" y="493"/>
                  </a:cubicBezTo>
                  <a:lnTo>
                    <a:pt x="482" y="242"/>
                  </a:lnTo>
                  <a:cubicBezTo>
                    <a:pt x="482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0"/>
            <p:cNvSpPr/>
            <p:nvPr/>
          </p:nvSpPr>
          <p:spPr>
            <a:xfrm>
              <a:off x="6661483" y="2392124"/>
              <a:ext cx="13173" cy="20045"/>
            </a:xfrm>
            <a:custGeom>
              <a:avLst/>
              <a:gdLst/>
              <a:ahLst/>
              <a:cxnLst/>
              <a:rect l="l" t="t" r="r" b="b"/>
              <a:pathLst>
                <a:path w="483" h="735" extrusionOk="0">
                  <a:moveTo>
                    <a:pt x="242" y="1"/>
                  </a:moveTo>
                  <a:cubicBezTo>
                    <a:pt x="108" y="1"/>
                    <a:pt x="1" y="109"/>
                    <a:pt x="1" y="242"/>
                  </a:cubicBezTo>
                  <a:lnTo>
                    <a:pt x="1" y="493"/>
                  </a:lnTo>
                  <a:cubicBezTo>
                    <a:pt x="1" y="627"/>
                    <a:pt x="108" y="734"/>
                    <a:pt x="242" y="734"/>
                  </a:cubicBezTo>
                  <a:cubicBezTo>
                    <a:pt x="374" y="734"/>
                    <a:pt x="483" y="627"/>
                    <a:pt x="483" y="493"/>
                  </a:cubicBezTo>
                  <a:lnTo>
                    <a:pt x="483" y="242"/>
                  </a:lnTo>
                  <a:cubicBezTo>
                    <a:pt x="483" y="109"/>
                    <a:pt x="37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0"/>
            <p:cNvSpPr/>
            <p:nvPr/>
          </p:nvSpPr>
          <p:spPr>
            <a:xfrm>
              <a:off x="6514402" y="2225707"/>
              <a:ext cx="79936" cy="50727"/>
            </a:xfrm>
            <a:custGeom>
              <a:avLst/>
              <a:gdLst/>
              <a:ahLst/>
              <a:cxnLst/>
              <a:rect l="l" t="t" r="r" b="b"/>
              <a:pathLst>
                <a:path w="2931" h="1860" extrusionOk="0">
                  <a:moveTo>
                    <a:pt x="2449" y="484"/>
                  </a:moveTo>
                  <a:lnTo>
                    <a:pt x="2449" y="1127"/>
                  </a:lnTo>
                  <a:lnTo>
                    <a:pt x="493" y="1367"/>
                  </a:lnTo>
                  <a:lnTo>
                    <a:pt x="484" y="484"/>
                  </a:lnTo>
                  <a:close/>
                  <a:moveTo>
                    <a:pt x="404" y="0"/>
                  </a:moveTo>
                  <a:cubicBezTo>
                    <a:pt x="296" y="0"/>
                    <a:pt x="195" y="44"/>
                    <a:pt x="118" y="121"/>
                  </a:cubicBezTo>
                  <a:cubicBezTo>
                    <a:pt x="41" y="198"/>
                    <a:pt x="1" y="299"/>
                    <a:pt x="1" y="407"/>
                  </a:cubicBezTo>
                  <a:lnTo>
                    <a:pt x="11" y="1460"/>
                  </a:lnTo>
                  <a:cubicBezTo>
                    <a:pt x="13" y="1575"/>
                    <a:pt x="62" y="1683"/>
                    <a:pt x="148" y="1758"/>
                  </a:cubicBezTo>
                  <a:cubicBezTo>
                    <a:pt x="222" y="1823"/>
                    <a:pt x="317" y="1859"/>
                    <a:pt x="415" y="1859"/>
                  </a:cubicBezTo>
                  <a:cubicBezTo>
                    <a:pt x="430" y="1859"/>
                    <a:pt x="447" y="1858"/>
                    <a:pt x="463" y="1856"/>
                  </a:cubicBezTo>
                  <a:lnTo>
                    <a:pt x="2577" y="1597"/>
                  </a:lnTo>
                  <a:cubicBezTo>
                    <a:pt x="2778" y="1573"/>
                    <a:pt x="2931" y="1401"/>
                    <a:pt x="2931" y="1198"/>
                  </a:cubicBezTo>
                  <a:lnTo>
                    <a:pt x="2931" y="404"/>
                  </a:lnTo>
                  <a:cubicBezTo>
                    <a:pt x="2931" y="181"/>
                    <a:pt x="2750" y="0"/>
                    <a:pt x="2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0"/>
            <p:cNvSpPr/>
            <p:nvPr/>
          </p:nvSpPr>
          <p:spPr>
            <a:xfrm>
              <a:off x="6603392" y="2225707"/>
              <a:ext cx="79936" cy="50727"/>
            </a:xfrm>
            <a:custGeom>
              <a:avLst/>
              <a:gdLst/>
              <a:ahLst/>
              <a:cxnLst/>
              <a:rect l="l" t="t" r="r" b="b"/>
              <a:pathLst>
                <a:path w="2931" h="1860" extrusionOk="0">
                  <a:moveTo>
                    <a:pt x="2447" y="484"/>
                  </a:moveTo>
                  <a:lnTo>
                    <a:pt x="2439" y="1367"/>
                  </a:lnTo>
                  <a:lnTo>
                    <a:pt x="483" y="1127"/>
                  </a:lnTo>
                  <a:lnTo>
                    <a:pt x="483" y="484"/>
                  </a:lnTo>
                  <a:close/>
                  <a:moveTo>
                    <a:pt x="404" y="0"/>
                  </a:moveTo>
                  <a:cubicBezTo>
                    <a:pt x="181" y="0"/>
                    <a:pt x="1" y="181"/>
                    <a:pt x="1" y="404"/>
                  </a:cubicBezTo>
                  <a:lnTo>
                    <a:pt x="1" y="1198"/>
                  </a:lnTo>
                  <a:cubicBezTo>
                    <a:pt x="1" y="1401"/>
                    <a:pt x="153" y="1573"/>
                    <a:pt x="355" y="1597"/>
                  </a:cubicBezTo>
                  <a:lnTo>
                    <a:pt x="2468" y="1856"/>
                  </a:lnTo>
                  <a:cubicBezTo>
                    <a:pt x="2485" y="1858"/>
                    <a:pt x="2501" y="1859"/>
                    <a:pt x="2518" y="1859"/>
                  </a:cubicBezTo>
                  <a:cubicBezTo>
                    <a:pt x="2614" y="1859"/>
                    <a:pt x="2709" y="1823"/>
                    <a:pt x="2783" y="1758"/>
                  </a:cubicBezTo>
                  <a:cubicBezTo>
                    <a:pt x="2869" y="1683"/>
                    <a:pt x="2920" y="1575"/>
                    <a:pt x="2920" y="1460"/>
                  </a:cubicBezTo>
                  <a:lnTo>
                    <a:pt x="2930" y="407"/>
                  </a:lnTo>
                  <a:cubicBezTo>
                    <a:pt x="2930" y="299"/>
                    <a:pt x="2890" y="198"/>
                    <a:pt x="2813" y="121"/>
                  </a:cubicBezTo>
                  <a:cubicBezTo>
                    <a:pt x="2738" y="44"/>
                    <a:pt x="2635" y="0"/>
                    <a:pt x="2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6" name="Google Shape;3326;p70"/>
          <p:cNvGrpSpPr/>
          <p:nvPr/>
        </p:nvGrpSpPr>
        <p:grpSpPr>
          <a:xfrm>
            <a:off x="6961799" y="1985781"/>
            <a:ext cx="415750" cy="414587"/>
            <a:chOff x="7149769" y="2071263"/>
            <a:chExt cx="448442" cy="447187"/>
          </a:xfrm>
        </p:grpSpPr>
        <p:sp>
          <p:nvSpPr>
            <p:cNvPr id="3327" name="Google Shape;3327;p70"/>
            <p:cNvSpPr/>
            <p:nvPr/>
          </p:nvSpPr>
          <p:spPr>
            <a:xfrm>
              <a:off x="7345722" y="2314370"/>
              <a:ext cx="210871" cy="141626"/>
            </a:xfrm>
            <a:custGeom>
              <a:avLst/>
              <a:gdLst/>
              <a:ahLst/>
              <a:cxnLst/>
              <a:rect l="l" t="t" r="r" b="b"/>
              <a:pathLst>
                <a:path w="7732" h="5193" extrusionOk="0">
                  <a:moveTo>
                    <a:pt x="466" y="0"/>
                  </a:moveTo>
                  <a:cubicBezTo>
                    <a:pt x="210" y="0"/>
                    <a:pt x="1" y="208"/>
                    <a:pt x="1" y="466"/>
                  </a:cubicBezTo>
                  <a:lnTo>
                    <a:pt x="1" y="4727"/>
                  </a:lnTo>
                  <a:cubicBezTo>
                    <a:pt x="1" y="4983"/>
                    <a:pt x="210" y="5193"/>
                    <a:pt x="466" y="5193"/>
                  </a:cubicBezTo>
                  <a:lnTo>
                    <a:pt x="4705" y="5193"/>
                  </a:lnTo>
                  <a:cubicBezTo>
                    <a:pt x="4838" y="5193"/>
                    <a:pt x="4946" y="5086"/>
                    <a:pt x="4946" y="4952"/>
                  </a:cubicBezTo>
                  <a:cubicBezTo>
                    <a:pt x="4946" y="4819"/>
                    <a:pt x="4838" y="4712"/>
                    <a:pt x="4705" y="4712"/>
                  </a:cubicBezTo>
                  <a:lnTo>
                    <a:pt x="481" y="4712"/>
                  </a:lnTo>
                  <a:lnTo>
                    <a:pt x="481" y="481"/>
                  </a:lnTo>
                  <a:lnTo>
                    <a:pt x="7251" y="481"/>
                  </a:lnTo>
                  <a:lnTo>
                    <a:pt x="7251" y="4712"/>
                  </a:lnTo>
                  <a:lnTo>
                    <a:pt x="5828" y="4712"/>
                  </a:lnTo>
                  <a:cubicBezTo>
                    <a:pt x="5695" y="4712"/>
                    <a:pt x="5587" y="4819"/>
                    <a:pt x="5587" y="4952"/>
                  </a:cubicBezTo>
                  <a:cubicBezTo>
                    <a:pt x="5587" y="5086"/>
                    <a:pt x="5695" y="5193"/>
                    <a:pt x="5828" y="5193"/>
                  </a:cubicBezTo>
                  <a:lnTo>
                    <a:pt x="7266" y="5193"/>
                  </a:lnTo>
                  <a:cubicBezTo>
                    <a:pt x="7522" y="5193"/>
                    <a:pt x="7732" y="4983"/>
                    <a:pt x="7732" y="4727"/>
                  </a:cubicBezTo>
                  <a:lnTo>
                    <a:pt x="7732" y="466"/>
                  </a:lnTo>
                  <a:cubicBezTo>
                    <a:pt x="7732" y="208"/>
                    <a:pt x="7522" y="0"/>
                    <a:pt x="7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0"/>
            <p:cNvSpPr/>
            <p:nvPr/>
          </p:nvSpPr>
          <p:spPr>
            <a:xfrm>
              <a:off x="7468176" y="2347343"/>
              <a:ext cx="30954" cy="36027"/>
            </a:xfrm>
            <a:custGeom>
              <a:avLst/>
              <a:gdLst/>
              <a:ahLst/>
              <a:cxnLst/>
              <a:rect l="l" t="t" r="r" b="b"/>
              <a:pathLst>
                <a:path w="1135" h="1321" extrusionOk="0">
                  <a:moveTo>
                    <a:pt x="861" y="1"/>
                  </a:moveTo>
                  <a:cubicBezTo>
                    <a:pt x="785" y="1"/>
                    <a:pt x="711" y="37"/>
                    <a:pt x="664" y="103"/>
                  </a:cubicBezTo>
                  <a:lnTo>
                    <a:pt x="75" y="942"/>
                  </a:lnTo>
                  <a:cubicBezTo>
                    <a:pt x="0" y="1051"/>
                    <a:pt x="26" y="1200"/>
                    <a:pt x="134" y="1277"/>
                  </a:cubicBezTo>
                  <a:cubicBezTo>
                    <a:pt x="176" y="1305"/>
                    <a:pt x="224" y="1320"/>
                    <a:pt x="273" y="1320"/>
                  </a:cubicBezTo>
                  <a:cubicBezTo>
                    <a:pt x="348" y="1320"/>
                    <a:pt x="422" y="1284"/>
                    <a:pt x="469" y="1218"/>
                  </a:cubicBezTo>
                  <a:lnTo>
                    <a:pt x="1058" y="379"/>
                  </a:lnTo>
                  <a:cubicBezTo>
                    <a:pt x="1134" y="270"/>
                    <a:pt x="1107" y="120"/>
                    <a:pt x="999" y="45"/>
                  </a:cubicBezTo>
                  <a:cubicBezTo>
                    <a:pt x="957" y="15"/>
                    <a:pt x="909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0"/>
            <p:cNvSpPr/>
            <p:nvPr/>
          </p:nvSpPr>
          <p:spPr>
            <a:xfrm>
              <a:off x="7473303" y="2340716"/>
              <a:ext cx="53154" cy="67636"/>
            </a:xfrm>
            <a:custGeom>
              <a:avLst/>
              <a:gdLst/>
              <a:ahLst/>
              <a:cxnLst/>
              <a:rect l="l" t="t" r="r" b="b"/>
              <a:pathLst>
                <a:path w="1949" h="2480" extrusionOk="0">
                  <a:moveTo>
                    <a:pt x="1676" y="0"/>
                  </a:moveTo>
                  <a:cubicBezTo>
                    <a:pt x="1600" y="0"/>
                    <a:pt x="1525" y="36"/>
                    <a:pt x="1478" y="102"/>
                  </a:cubicBezTo>
                  <a:lnTo>
                    <a:pt x="77" y="2101"/>
                  </a:lnTo>
                  <a:cubicBezTo>
                    <a:pt x="0" y="2210"/>
                    <a:pt x="27" y="2360"/>
                    <a:pt x="136" y="2436"/>
                  </a:cubicBezTo>
                  <a:cubicBezTo>
                    <a:pt x="178" y="2466"/>
                    <a:pt x="226" y="2479"/>
                    <a:pt x="274" y="2479"/>
                  </a:cubicBezTo>
                  <a:cubicBezTo>
                    <a:pt x="350" y="2479"/>
                    <a:pt x="424" y="2445"/>
                    <a:pt x="470" y="2377"/>
                  </a:cubicBezTo>
                  <a:lnTo>
                    <a:pt x="1873" y="379"/>
                  </a:lnTo>
                  <a:cubicBezTo>
                    <a:pt x="1948" y="269"/>
                    <a:pt x="1922" y="120"/>
                    <a:pt x="1814" y="43"/>
                  </a:cubicBezTo>
                  <a:cubicBezTo>
                    <a:pt x="1772" y="14"/>
                    <a:pt x="1724" y="0"/>
                    <a:pt x="1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0"/>
            <p:cNvSpPr/>
            <p:nvPr/>
          </p:nvSpPr>
          <p:spPr>
            <a:xfrm>
              <a:off x="7149769" y="2071263"/>
              <a:ext cx="448442" cy="447187"/>
            </a:xfrm>
            <a:custGeom>
              <a:avLst/>
              <a:gdLst/>
              <a:ahLst/>
              <a:cxnLst/>
              <a:rect l="l" t="t" r="r" b="b"/>
              <a:pathLst>
                <a:path w="16443" h="16397" extrusionOk="0">
                  <a:moveTo>
                    <a:pt x="13871" y="483"/>
                  </a:moveTo>
                  <a:cubicBezTo>
                    <a:pt x="14014" y="483"/>
                    <a:pt x="14149" y="545"/>
                    <a:pt x="14242" y="653"/>
                  </a:cubicBezTo>
                  <a:lnTo>
                    <a:pt x="15635" y="2271"/>
                  </a:lnTo>
                  <a:lnTo>
                    <a:pt x="808" y="2271"/>
                  </a:lnTo>
                  <a:lnTo>
                    <a:pt x="2201" y="653"/>
                  </a:lnTo>
                  <a:cubicBezTo>
                    <a:pt x="2295" y="545"/>
                    <a:pt x="2430" y="483"/>
                    <a:pt x="2572" y="483"/>
                  </a:cubicBezTo>
                  <a:close/>
                  <a:moveTo>
                    <a:pt x="15919" y="2751"/>
                  </a:moveTo>
                  <a:lnTo>
                    <a:pt x="15919" y="3595"/>
                  </a:lnTo>
                  <a:cubicBezTo>
                    <a:pt x="15919" y="3607"/>
                    <a:pt x="15910" y="3616"/>
                    <a:pt x="15897" y="3616"/>
                  </a:cubicBezTo>
                  <a:lnTo>
                    <a:pt x="546" y="3616"/>
                  </a:lnTo>
                  <a:cubicBezTo>
                    <a:pt x="534" y="3616"/>
                    <a:pt x="525" y="3607"/>
                    <a:pt x="525" y="3595"/>
                  </a:cubicBezTo>
                  <a:lnTo>
                    <a:pt x="525" y="2751"/>
                  </a:lnTo>
                  <a:close/>
                  <a:moveTo>
                    <a:pt x="2972" y="4097"/>
                  </a:moveTo>
                  <a:lnTo>
                    <a:pt x="2972" y="5728"/>
                  </a:lnTo>
                  <a:lnTo>
                    <a:pt x="948" y="5728"/>
                  </a:lnTo>
                  <a:lnTo>
                    <a:pt x="948" y="4097"/>
                  </a:lnTo>
                  <a:close/>
                  <a:moveTo>
                    <a:pt x="5476" y="4097"/>
                  </a:moveTo>
                  <a:lnTo>
                    <a:pt x="5476" y="5728"/>
                  </a:lnTo>
                  <a:lnTo>
                    <a:pt x="3453" y="5728"/>
                  </a:lnTo>
                  <a:lnTo>
                    <a:pt x="3453" y="4097"/>
                  </a:lnTo>
                  <a:close/>
                  <a:moveTo>
                    <a:pt x="7981" y="4097"/>
                  </a:moveTo>
                  <a:lnTo>
                    <a:pt x="7981" y="5728"/>
                  </a:lnTo>
                  <a:lnTo>
                    <a:pt x="5957" y="5728"/>
                  </a:lnTo>
                  <a:lnTo>
                    <a:pt x="5957" y="4097"/>
                  </a:lnTo>
                  <a:close/>
                  <a:moveTo>
                    <a:pt x="10486" y="4097"/>
                  </a:moveTo>
                  <a:lnTo>
                    <a:pt x="10486" y="5728"/>
                  </a:lnTo>
                  <a:lnTo>
                    <a:pt x="8462" y="5728"/>
                  </a:lnTo>
                  <a:lnTo>
                    <a:pt x="8462" y="4097"/>
                  </a:lnTo>
                  <a:close/>
                  <a:moveTo>
                    <a:pt x="12992" y="4097"/>
                  </a:moveTo>
                  <a:lnTo>
                    <a:pt x="12992" y="5728"/>
                  </a:lnTo>
                  <a:lnTo>
                    <a:pt x="10967" y="5728"/>
                  </a:lnTo>
                  <a:lnTo>
                    <a:pt x="10967" y="4097"/>
                  </a:lnTo>
                  <a:close/>
                  <a:moveTo>
                    <a:pt x="15495" y="4097"/>
                  </a:moveTo>
                  <a:lnTo>
                    <a:pt x="15495" y="5728"/>
                  </a:lnTo>
                  <a:lnTo>
                    <a:pt x="13472" y="5728"/>
                  </a:lnTo>
                  <a:lnTo>
                    <a:pt x="13472" y="4097"/>
                  </a:lnTo>
                  <a:close/>
                  <a:moveTo>
                    <a:pt x="2977" y="6209"/>
                  </a:moveTo>
                  <a:cubicBezTo>
                    <a:pt x="2869" y="6661"/>
                    <a:pt x="2460" y="6997"/>
                    <a:pt x="1977" y="6997"/>
                  </a:cubicBezTo>
                  <a:cubicBezTo>
                    <a:pt x="1492" y="6997"/>
                    <a:pt x="1085" y="6661"/>
                    <a:pt x="976" y="6209"/>
                  </a:cubicBezTo>
                  <a:close/>
                  <a:moveTo>
                    <a:pt x="5475" y="6209"/>
                  </a:moveTo>
                  <a:cubicBezTo>
                    <a:pt x="5366" y="6661"/>
                    <a:pt x="4959" y="6997"/>
                    <a:pt x="4474" y="6997"/>
                  </a:cubicBezTo>
                  <a:cubicBezTo>
                    <a:pt x="3991" y="6997"/>
                    <a:pt x="3583" y="6661"/>
                    <a:pt x="3474" y="6209"/>
                  </a:cubicBezTo>
                  <a:close/>
                  <a:moveTo>
                    <a:pt x="7972" y="6209"/>
                  </a:moveTo>
                  <a:cubicBezTo>
                    <a:pt x="7864" y="6661"/>
                    <a:pt x="7457" y="6997"/>
                    <a:pt x="6972" y="6997"/>
                  </a:cubicBezTo>
                  <a:cubicBezTo>
                    <a:pt x="6488" y="6997"/>
                    <a:pt x="6080" y="6661"/>
                    <a:pt x="5972" y="6209"/>
                  </a:cubicBezTo>
                  <a:close/>
                  <a:moveTo>
                    <a:pt x="10471" y="6209"/>
                  </a:moveTo>
                  <a:cubicBezTo>
                    <a:pt x="10363" y="6661"/>
                    <a:pt x="9955" y="6997"/>
                    <a:pt x="9471" y="6997"/>
                  </a:cubicBezTo>
                  <a:cubicBezTo>
                    <a:pt x="8986" y="6997"/>
                    <a:pt x="8579" y="6661"/>
                    <a:pt x="8471" y="6209"/>
                  </a:cubicBezTo>
                  <a:close/>
                  <a:moveTo>
                    <a:pt x="12969" y="6209"/>
                  </a:moveTo>
                  <a:cubicBezTo>
                    <a:pt x="12861" y="6661"/>
                    <a:pt x="12454" y="6997"/>
                    <a:pt x="11969" y="6997"/>
                  </a:cubicBezTo>
                  <a:cubicBezTo>
                    <a:pt x="11484" y="6997"/>
                    <a:pt x="11077" y="6661"/>
                    <a:pt x="10969" y="6209"/>
                  </a:cubicBezTo>
                  <a:close/>
                  <a:moveTo>
                    <a:pt x="15467" y="6209"/>
                  </a:moveTo>
                  <a:cubicBezTo>
                    <a:pt x="15358" y="6661"/>
                    <a:pt x="14951" y="6997"/>
                    <a:pt x="14466" y="6997"/>
                  </a:cubicBezTo>
                  <a:cubicBezTo>
                    <a:pt x="13983" y="6997"/>
                    <a:pt x="13575" y="6661"/>
                    <a:pt x="13466" y="6209"/>
                  </a:cubicBezTo>
                  <a:close/>
                  <a:moveTo>
                    <a:pt x="13218" y="6814"/>
                  </a:moveTo>
                  <a:cubicBezTo>
                    <a:pt x="13489" y="7215"/>
                    <a:pt x="13948" y="7477"/>
                    <a:pt x="14466" y="7477"/>
                  </a:cubicBezTo>
                  <a:cubicBezTo>
                    <a:pt x="14864" y="7477"/>
                    <a:pt x="15226" y="7323"/>
                    <a:pt x="15495" y="7072"/>
                  </a:cubicBezTo>
                  <a:lnTo>
                    <a:pt x="15495" y="7825"/>
                  </a:lnTo>
                  <a:lnTo>
                    <a:pt x="948" y="7825"/>
                  </a:lnTo>
                  <a:lnTo>
                    <a:pt x="948" y="7072"/>
                  </a:lnTo>
                  <a:cubicBezTo>
                    <a:pt x="1217" y="7323"/>
                    <a:pt x="1579" y="7477"/>
                    <a:pt x="1977" y="7477"/>
                  </a:cubicBezTo>
                  <a:cubicBezTo>
                    <a:pt x="2495" y="7477"/>
                    <a:pt x="2954" y="7215"/>
                    <a:pt x="3226" y="6814"/>
                  </a:cubicBezTo>
                  <a:cubicBezTo>
                    <a:pt x="3497" y="7215"/>
                    <a:pt x="3956" y="7477"/>
                    <a:pt x="4474" y="7477"/>
                  </a:cubicBezTo>
                  <a:cubicBezTo>
                    <a:pt x="4993" y="7477"/>
                    <a:pt x="5452" y="7215"/>
                    <a:pt x="5723" y="6814"/>
                  </a:cubicBezTo>
                  <a:cubicBezTo>
                    <a:pt x="5996" y="7215"/>
                    <a:pt x="6454" y="7477"/>
                    <a:pt x="6972" y="7477"/>
                  </a:cubicBezTo>
                  <a:cubicBezTo>
                    <a:pt x="7492" y="7477"/>
                    <a:pt x="7950" y="7215"/>
                    <a:pt x="8221" y="6814"/>
                  </a:cubicBezTo>
                  <a:cubicBezTo>
                    <a:pt x="8493" y="7215"/>
                    <a:pt x="8951" y="7477"/>
                    <a:pt x="9471" y="7477"/>
                  </a:cubicBezTo>
                  <a:cubicBezTo>
                    <a:pt x="9989" y="7477"/>
                    <a:pt x="10447" y="7215"/>
                    <a:pt x="10720" y="6814"/>
                  </a:cubicBezTo>
                  <a:cubicBezTo>
                    <a:pt x="10991" y="7215"/>
                    <a:pt x="11451" y="7477"/>
                    <a:pt x="11969" y="7477"/>
                  </a:cubicBezTo>
                  <a:cubicBezTo>
                    <a:pt x="12487" y="7477"/>
                    <a:pt x="12946" y="7215"/>
                    <a:pt x="13218" y="6814"/>
                  </a:cubicBezTo>
                  <a:close/>
                  <a:moveTo>
                    <a:pt x="15495" y="8306"/>
                  </a:moveTo>
                  <a:lnTo>
                    <a:pt x="15495" y="14717"/>
                  </a:lnTo>
                  <a:lnTo>
                    <a:pt x="6332" y="14717"/>
                  </a:lnTo>
                  <a:lnTo>
                    <a:pt x="6332" y="11317"/>
                  </a:lnTo>
                  <a:cubicBezTo>
                    <a:pt x="6332" y="9991"/>
                    <a:pt x="5255" y="8914"/>
                    <a:pt x="3929" y="8914"/>
                  </a:cubicBezTo>
                  <a:cubicBezTo>
                    <a:pt x="3516" y="8914"/>
                    <a:pt x="3108" y="9021"/>
                    <a:pt x="2750" y="9223"/>
                  </a:cubicBezTo>
                  <a:cubicBezTo>
                    <a:pt x="2635" y="9289"/>
                    <a:pt x="2594" y="9435"/>
                    <a:pt x="2659" y="9551"/>
                  </a:cubicBezTo>
                  <a:cubicBezTo>
                    <a:pt x="2703" y="9629"/>
                    <a:pt x="2785" y="9673"/>
                    <a:pt x="2869" y="9673"/>
                  </a:cubicBezTo>
                  <a:cubicBezTo>
                    <a:pt x="2909" y="9673"/>
                    <a:pt x="2949" y="9663"/>
                    <a:pt x="2986" y="9642"/>
                  </a:cubicBezTo>
                  <a:cubicBezTo>
                    <a:pt x="3272" y="9481"/>
                    <a:pt x="3599" y="9395"/>
                    <a:pt x="3929" y="9395"/>
                  </a:cubicBezTo>
                  <a:cubicBezTo>
                    <a:pt x="4990" y="9395"/>
                    <a:pt x="5851" y="10256"/>
                    <a:pt x="5851" y="11317"/>
                  </a:cubicBezTo>
                  <a:lnTo>
                    <a:pt x="5851" y="14717"/>
                  </a:lnTo>
                  <a:lnTo>
                    <a:pt x="2008" y="14717"/>
                  </a:lnTo>
                  <a:lnTo>
                    <a:pt x="2008" y="11317"/>
                  </a:lnTo>
                  <a:cubicBezTo>
                    <a:pt x="2008" y="10973"/>
                    <a:pt x="2099" y="10638"/>
                    <a:pt x="2272" y="10344"/>
                  </a:cubicBezTo>
                  <a:cubicBezTo>
                    <a:pt x="2340" y="10229"/>
                    <a:pt x="2301" y="10082"/>
                    <a:pt x="2186" y="10015"/>
                  </a:cubicBezTo>
                  <a:cubicBezTo>
                    <a:pt x="2148" y="9993"/>
                    <a:pt x="2106" y="9982"/>
                    <a:pt x="2065" y="9982"/>
                  </a:cubicBezTo>
                  <a:cubicBezTo>
                    <a:pt x="1983" y="9982"/>
                    <a:pt x="1903" y="10024"/>
                    <a:pt x="1858" y="10100"/>
                  </a:cubicBezTo>
                  <a:cubicBezTo>
                    <a:pt x="1641" y="10467"/>
                    <a:pt x="1528" y="10888"/>
                    <a:pt x="1528" y="11317"/>
                  </a:cubicBezTo>
                  <a:lnTo>
                    <a:pt x="1528" y="14717"/>
                  </a:lnTo>
                  <a:lnTo>
                    <a:pt x="948" y="14717"/>
                  </a:lnTo>
                  <a:lnTo>
                    <a:pt x="948" y="8306"/>
                  </a:lnTo>
                  <a:close/>
                  <a:moveTo>
                    <a:pt x="15962" y="15197"/>
                  </a:moveTo>
                  <a:lnTo>
                    <a:pt x="15962" y="15916"/>
                  </a:lnTo>
                  <a:lnTo>
                    <a:pt x="481" y="15916"/>
                  </a:lnTo>
                  <a:lnTo>
                    <a:pt x="481" y="15197"/>
                  </a:lnTo>
                  <a:close/>
                  <a:moveTo>
                    <a:pt x="2572" y="1"/>
                  </a:moveTo>
                  <a:cubicBezTo>
                    <a:pt x="2290" y="1"/>
                    <a:pt x="2022" y="124"/>
                    <a:pt x="1837" y="338"/>
                  </a:cubicBezTo>
                  <a:lnTo>
                    <a:pt x="103" y="2354"/>
                  </a:lnTo>
                  <a:cubicBezTo>
                    <a:pt x="101" y="2355"/>
                    <a:pt x="101" y="2355"/>
                    <a:pt x="101" y="2355"/>
                  </a:cubicBezTo>
                  <a:cubicBezTo>
                    <a:pt x="68" y="2394"/>
                    <a:pt x="44" y="2465"/>
                    <a:pt x="44" y="2512"/>
                  </a:cubicBezTo>
                  <a:lnTo>
                    <a:pt x="44" y="3595"/>
                  </a:lnTo>
                  <a:cubicBezTo>
                    <a:pt x="44" y="3845"/>
                    <a:pt x="228" y="4053"/>
                    <a:pt x="467" y="4091"/>
                  </a:cubicBezTo>
                  <a:lnTo>
                    <a:pt x="467" y="14717"/>
                  </a:lnTo>
                  <a:lnTo>
                    <a:pt x="401" y="14717"/>
                  </a:lnTo>
                  <a:cubicBezTo>
                    <a:pt x="180" y="14717"/>
                    <a:pt x="0" y="14896"/>
                    <a:pt x="0" y="15118"/>
                  </a:cubicBezTo>
                  <a:lnTo>
                    <a:pt x="0" y="15997"/>
                  </a:lnTo>
                  <a:cubicBezTo>
                    <a:pt x="0" y="16217"/>
                    <a:pt x="180" y="16397"/>
                    <a:pt x="401" y="16397"/>
                  </a:cubicBezTo>
                  <a:lnTo>
                    <a:pt x="16042" y="16397"/>
                  </a:lnTo>
                  <a:cubicBezTo>
                    <a:pt x="16264" y="16397"/>
                    <a:pt x="16443" y="16217"/>
                    <a:pt x="16443" y="15997"/>
                  </a:cubicBezTo>
                  <a:lnTo>
                    <a:pt x="16443" y="15118"/>
                  </a:lnTo>
                  <a:cubicBezTo>
                    <a:pt x="16443" y="14896"/>
                    <a:pt x="16264" y="14717"/>
                    <a:pt x="16042" y="14717"/>
                  </a:cubicBezTo>
                  <a:lnTo>
                    <a:pt x="15976" y="14717"/>
                  </a:lnTo>
                  <a:lnTo>
                    <a:pt x="15976" y="4091"/>
                  </a:lnTo>
                  <a:cubicBezTo>
                    <a:pt x="16215" y="4053"/>
                    <a:pt x="16399" y="3845"/>
                    <a:pt x="16399" y="3595"/>
                  </a:cubicBezTo>
                  <a:lnTo>
                    <a:pt x="16399" y="3594"/>
                  </a:lnTo>
                  <a:lnTo>
                    <a:pt x="16399" y="2834"/>
                  </a:lnTo>
                  <a:cubicBezTo>
                    <a:pt x="16399" y="2732"/>
                    <a:pt x="16408" y="2623"/>
                    <a:pt x="16399" y="2521"/>
                  </a:cubicBezTo>
                  <a:cubicBezTo>
                    <a:pt x="16383" y="2319"/>
                    <a:pt x="16202" y="2191"/>
                    <a:pt x="16078" y="2048"/>
                  </a:cubicBezTo>
                  <a:cubicBezTo>
                    <a:pt x="15878" y="1816"/>
                    <a:pt x="15679" y="1586"/>
                    <a:pt x="15480" y="1354"/>
                  </a:cubicBezTo>
                  <a:cubicBezTo>
                    <a:pt x="15189" y="1016"/>
                    <a:pt x="14897" y="677"/>
                    <a:pt x="14606" y="338"/>
                  </a:cubicBezTo>
                  <a:cubicBezTo>
                    <a:pt x="14423" y="124"/>
                    <a:pt x="14155" y="1"/>
                    <a:pt x="13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0"/>
            <p:cNvSpPr/>
            <p:nvPr/>
          </p:nvSpPr>
          <p:spPr>
            <a:xfrm>
              <a:off x="7285586" y="2396815"/>
              <a:ext cx="13145" cy="23863"/>
            </a:xfrm>
            <a:custGeom>
              <a:avLst/>
              <a:gdLst/>
              <a:ahLst/>
              <a:cxnLst/>
              <a:rect l="l" t="t" r="r" b="b"/>
              <a:pathLst>
                <a:path w="482" h="875" extrusionOk="0">
                  <a:moveTo>
                    <a:pt x="240" y="1"/>
                  </a:moveTo>
                  <a:cubicBezTo>
                    <a:pt x="107" y="1"/>
                    <a:pt x="1" y="108"/>
                    <a:pt x="1" y="240"/>
                  </a:cubicBezTo>
                  <a:lnTo>
                    <a:pt x="1" y="635"/>
                  </a:lnTo>
                  <a:cubicBezTo>
                    <a:pt x="1" y="767"/>
                    <a:pt x="107" y="874"/>
                    <a:pt x="240" y="874"/>
                  </a:cubicBezTo>
                  <a:cubicBezTo>
                    <a:pt x="373" y="874"/>
                    <a:pt x="481" y="767"/>
                    <a:pt x="481" y="635"/>
                  </a:cubicBezTo>
                  <a:lnTo>
                    <a:pt x="481" y="240"/>
                  </a:lnTo>
                  <a:cubicBezTo>
                    <a:pt x="481" y="108"/>
                    <a:pt x="373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2" name="Google Shape;3332;p70"/>
          <p:cNvGrpSpPr/>
          <p:nvPr/>
        </p:nvGrpSpPr>
        <p:grpSpPr>
          <a:xfrm>
            <a:off x="7735576" y="1984922"/>
            <a:ext cx="305359" cy="416357"/>
            <a:chOff x="7984390" y="2070336"/>
            <a:chExt cx="329370" cy="449096"/>
          </a:xfrm>
        </p:grpSpPr>
        <p:sp>
          <p:nvSpPr>
            <p:cNvPr id="3333" name="Google Shape;3333;p70"/>
            <p:cNvSpPr/>
            <p:nvPr/>
          </p:nvSpPr>
          <p:spPr>
            <a:xfrm>
              <a:off x="8009944" y="2449560"/>
              <a:ext cx="43854" cy="46254"/>
            </a:xfrm>
            <a:custGeom>
              <a:avLst/>
              <a:gdLst/>
              <a:ahLst/>
              <a:cxnLst/>
              <a:rect l="l" t="t" r="r" b="b"/>
              <a:pathLst>
                <a:path w="1608" h="1696" extrusionOk="0">
                  <a:moveTo>
                    <a:pt x="803" y="483"/>
                  </a:moveTo>
                  <a:cubicBezTo>
                    <a:pt x="981" y="483"/>
                    <a:pt x="1125" y="627"/>
                    <a:pt x="1125" y="805"/>
                  </a:cubicBezTo>
                  <a:lnTo>
                    <a:pt x="1125" y="1213"/>
                  </a:lnTo>
                  <a:lnTo>
                    <a:pt x="482" y="1213"/>
                  </a:lnTo>
                  <a:lnTo>
                    <a:pt x="482" y="805"/>
                  </a:lnTo>
                  <a:cubicBezTo>
                    <a:pt x="482" y="627"/>
                    <a:pt x="627" y="483"/>
                    <a:pt x="803" y="483"/>
                  </a:cubicBezTo>
                  <a:close/>
                  <a:moveTo>
                    <a:pt x="803" y="1"/>
                  </a:moveTo>
                  <a:cubicBezTo>
                    <a:pt x="360" y="1"/>
                    <a:pt x="0" y="361"/>
                    <a:pt x="0" y="805"/>
                  </a:cubicBezTo>
                  <a:lnTo>
                    <a:pt x="0" y="1293"/>
                  </a:lnTo>
                  <a:cubicBezTo>
                    <a:pt x="0" y="1515"/>
                    <a:pt x="181" y="1695"/>
                    <a:pt x="402" y="1695"/>
                  </a:cubicBezTo>
                  <a:lnTo>
                    <a:pt x="1205" y="1695"/>
                  </a:lnTo>
                  <a:cubicBezTo>
                    <a:pt x="1427" y="1695"/>
                    <a:pt x="1607" y="1515"/>
                    <a:pt x="1607" y="1293"/>
                  </a:cubicBezTo>
                  <a:lnTo>
                    <a:pt x="1607" y="805"/>
                  </a:lnTo>
                  <a:cubicBezTo>
                    <a:pt x="1607" y="361"/>
                    <a:pt x="1247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0"/>
            <p:cNvSpPr/>
            <p:nvPr/>
          </p:nvSpPr>
          <p:spPr>
            <a:xfrm>
              <a:off x="8244351" y="2449560"/>
              <a:ext cx="43854" cy="46254"/>
            </a:xfrm>
            <a:custGeom>
              <a:avLst/>
              <a:gdLst/>
              <a:ahLst/>
              <a:cxnLst/>
              <a:rect l="l" t="t" r="r" b="b"/>
              <a:pathLst>
                <a:path w="1608" h="1696" extrusionOk="0">
                  <a:moveTo>
                    <a:pt x="804" y="483"/>
                  </a:moveTo>
                  <a:cubicBezTo>
                    <a:pt x="981" y="483"/>
                    <a:pt x="1126" y="627"/>
                    <a:pt x="1126" y="805"/>
                  </a:cubicBezTo>
                  <a:lnTo>
                    <a:pt x="1126" y="1213"/>
                  </a:lnTo>
                  <a:lnTo>
                    <a:pt x="483" y="1213"/>
                  </a:lnTo>
                  <a:lnTo>
                    <a:pt x="483" y="805"/>
                  </a:lnTo>
                  <a:cubicBezTo>
                    <a:pt x="483" y="627"/>
                    <a:pt x="627" y="483"/>
                    <a:pt x="804" y="483"/>
                  </a:cubicBezTo>
                  <a:close/>
                  <a:moveTo>
                    <a:pt x="804" y="1"/>
                  </a:moveTo>
                  <a:cubicBezTo>
                    <a:pt x="361" y="1"/>
                    <a:pt x="1" y="361"/>
                    <a:pt x="1" y="805"/>
                  </a:cubicBezTo>
                  <a:lnTo>
                    <a:pt x="1" y="1293"/>
                  </a:lnTo>
                  <a:cubicBezTo>
                    <a:pt x="1" y="1515"/>
                    <a:pt x="181" y="1695"/>
                    <a:pt x="403" y="1695"/>
                  </a:cubicBezTo>
                  <a:lnTo>
                    <a:pt x="1206" y="1695"/>
                  </a:lnTo>
                  <a:cubicBezTo>
                    <a:pt x="1427" y="1695"/>
                    <a:pt x="1608" y="1515"/>
                    <a:pt x="1608" y="1293"/>
                  </a:cubicBezTo>
                  <a:lnTo>
                    <a:pt x="1608" y="805"/>
                  </a:lnTo>
                  <a:cubicBezTo>
                    <a:pt x="1608" y="361"/>
                    <a:pt x="1248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0"/>
            <p:cNvSpPr/>
            <p:nvPr/>
          </p:nvSpPr>
          <p:spPr>
            <a:xfrm>
              <a:off x="7984390" y="2070336"/>
              <a:ext cx="329370" cy="449096"/>
            </a:xfrm>
            <a:custGeom>
              <a:avLst/>
              <a:gdLst/>
              <a:ahLst/>
              <a:cxnLst/>
              <a:rect l="l" t="t" r="r" b="b"/>
              <a:pathLst>
                <a:path w="12077" h="16467" extrusionOk="0">
                  <a:moveTo>
                    <a:pt x="8578" y="3192"/>
                  </a:moveTo>
                  <a:lnTo>
                    <a:pt x="8578" y="4149"/>
                  </a:lnTo>
                  <a:lnTo>
                    <a:pt x="3498" y="4149"/>
                  </a:lnTo>
                  <a:lnTo>
                    <a:pt x="3498" y="3192"/>
                  </a:lnTo>
                  <a:close/>
                  <a:moveTo>
                    <a:pt x="3558" y="4631"/>
                  </a:moveTo>
                  <a:lnTo>
                    <a:pt x="3558" y="6360"/>
                  </a:lnTo>
                  <a:lnTo>
                    <a:pt x="1824" y="6360"/>
                  </a:lnTo>
                  <a:lnTo>
                    <a:pt x="1824" y="4668"/>
                  </a:lnTo>
                  <a:cubicBezTo>
                    <a:pt x="1824" y="4647"/>
                    <a:pt x="1841" y="4631"/>
                    <a:pt x="1861" y="4631"/>
                  </a:cubicBezTo>
                  <a:close/>
                  <a:moveTo>
                    <a:pt x="5789" y="4631"/>
                  </a:moveTo>
                  <a:lnTo>
                    <a:pt x="5789" y="6360"/>
                  </a:lnTo>
                  <a:lnTo>
                    <a:pt x="4055" y="6360"/>
                  </a:lnTo>
                  <a:lnTo>
                    <a:pt x="4055" y="4631"/>
                  </a:lnTo>
                  <a:close/>
                  <a:moveTo>
                    <a:pt x="8022" y="4631"/>
                  </a:moveTo>
                  <a:lnTo>
                    <a:pt x="8022" y="6360"/>
                  </a:lnTo>
                  <a:lnTo>
                    <a:pt x="6286" y="6360"/>
                  </a:lnTo>
                  <a:lnTo>
                    <a:pt x="6286" y="4631"/>
                  </a:lnTo>
                  <a:close/>
                  <a:moveTo>
                    <a:pt x="10217" y="4631"/>
                  </a:moveTo>
                  <a:cubicBezTo>
                    <a:pt x="10236" y="4631"/>
                    <a:pt x="10253" y="4647"/>
                    <a:pt x="10253" y="4668"/>
                  </a:cubicBezTo>
                  <a:lnTo>
                    <a:pt x="10253" y="6360"/>
                  </a:lnTo>
                  <a:lnTo>
                    <a:pt x="8519" y="6360"/>
                  </a:lnTo>
                  <a:lnTo>
                    <a:pt x="8519" y="4631"/>
                  </a:lnTo>
                  <a:close/>
                  <a:moveTo>
                    <a:pt x="3558" y="6865"/>
                  </a:moveTo>
                  <a:lnTo>
                    <a:pt x="3558" y="7175"/>
                  </a:lnTo>
                  <a:lnTo>
                    <a:pt x="1824" y="7175"/>
                  </a:lnTo>
                  <a:lnTo>
                    <a:pt x="1824" y="6865"/>
                  </a:lnTo>
                  <a:close/>
                  <a:moveTo>
                    <a:pt x="5789" y="6865"/>
                  </a:moveTo>
                  <a:lnTo>
                    <a:pt x="5789" y="7175"/>
                  </a:lnTo>
                  <a:lnTo>
                    <a:pt x="4055" y="7175"/>
                  </a:lnTo>
                  <a:lnTo>
                    <a:pt x="4055" y="6865"/>
                  </a:lnTo>
                  <a:close/>
                  <a:moveTo>
                    <a:pt x="8022" y="6865"/>
                  </a:moveTo>
                  <a:lnTo>
                    <a:pt x="8022" y="7175"/>
                  </a:lnTo>
                  <a:lnTo>
                    <a:pt x="6286" y="7175"/>
                  </a:lnTo>
                  <a:lnTo>
                    <a:pt x="6286" y="6865"/>
                  </a:lnTo>
                  <a:close/>
                  <a:moveTo>
                    <a:pt x="10253" y="6865"/>
                  </a:moveTo>
                  <a:lnTo>
                    <a:pt x="10253" y="7175"/>
                  </a:lnTo>
                  <a:lnTo>
                    <a:pt x="8519" y="7175"/>
                  </a:lnTo>
                  <a:lnTo>
                    <a:pt x="8519" y="6865"/>
                  </a:lnTo>
                  <a:close/>
                  <a:moveTo>
                    <a:pt x="3558" y="7657"/>
                  </a:moveTo>
                  <a:lnTo>
                    <a:pt x="3558" y="9382"/>
                  </a:lnTo>
                  <a:lnTo>
                    <a:pt x="1824" y="9382"/>
                  </a:lnTo>
                  <a:lnTo>
                    <a:pt x="1824" y="7657"/>
                  </a:lnTo>
                  <a:close/>
                  <a:moveTo>
                    <a:pt x="5789" y="7657"/>
                  </a:moveTo>
                  <a:lnTo>
                    <a:pt x="5789" y="9382"/>
                  </a:lnTo>
                  <a:lnTo>
                    <a:pt x="4055" y="9382"/>
                  </a:lnTo>
                  <a:lnTo>
                    <a:pt x="4055" y="7657"/>
                  </a:lnTo>
                  <a:close/>
                  <a:moveTo>
                    <a:pt x="8022" y="7657"/>
                  </a:moveTo>
                  <a:lnTo>
                    <a:pt x="8022" y="9382"/>
                  </a:lnTo>
                  <a:lnTo>
                    <a:pt x="6286" y="9382"/>
                  </a:lnTo>
                  <a:lnTo>
                    <a:pt x="6286" y="7657"/>
                  </a:lnTo>
                  <a:close/>
                  <a:moveTo>
                    <a:pt x="10253" y="7657"/>
                  </a:moveTo>
                  <a:lnTo>
                    <a:pt x="10253" y="9382"/>
                  </a:lnTo>
                  <a:lnTo>
                    <a:pt x="8519" y="9382"/>
                  </a:lnTo>
                  <a:lnTo>
                    <a:pt x="8519" y="7657"/>
                  </a:lnTo>
                  <a:close/>
                  <a:moveTo>
                    <a:pt x="3558" y="9870"/>
                  </a:moveTo>
                  <a:lnTo>
                    <a:pt x="3558" y="10174"/>
                  </a:lnTo>
                  <a:lnTo>
                    <a:pt x="1824" y="10174"/>
                  </a:lnTo>
                  <a:lnTo>
                    <a:pt x="1824" y="9870"/>
                  </a:lnTo>
                  <a:close/>
                  <a:moveTo>
                    <a:pt x="5789" y="9870"/>
                  </a:moveTo>
                  <a:lnTo>
                    <a:pt x="5789" y="10174"/>
                  </a:lnTo>
                  <a:lnTo>
                    <a:pt x="4055" y="10174"/>
                  </a:lnTo>
                  <a:lnTo>
                    <a:pt x="4055" y="9870"/>
                  </a:lnTo>
                  <a:close/>
                  <a:moveTo>
                    <a:pt x="8022" y="9870"/>
                  </a:moveTo>
                  <a:lnTo>
                    <a:pt x="8022" y="10174"/>
                  </a:lnTo>
                  <a:lnTo>
                    <a:pt x="6286" y="10174"/>
                  </a:lnTo>
                  <a:lnTo>
                    <a:pt x="6286" y="9870"/>
                  </a:lnTo>
                  <a:close/>
                  <a:moveTo>
                    <a:pt x="10253" y="9870"/>
                  </a:moveTo>
                  <a:lnTo>
                    <a:pt x="10253" y="10174"/>
                  </a:lnTo>
                  <a:lnTo>
                    <a:pt x="8519" y="10174"/>
                  </a:lnTo>
                  <a:lnTo>
                    <a:pt x="8519" y="9870"/>
                  </a:lnTo>
                  <a:close/>
                  <a:moveTo>
                    <a:pt x="3558" y="10658"/>
                  </a:moveTo>
                  <a:lnTo>
                    <a:pt x="3558" y="12387"/>
                  </a:lnTo>
                  <a:lnTo>
                    <a:pt x="1824" y="12387"/>
                  </a:lnTo>
                  <a:lnTo>
                    <a:pt x="1824" y="10658"/>
                  </a:lnTo>
                  <a:close/>
                  <a:moveTo>
                    <a:pt x="5789" y="10658"/>
                  </a:moveTo>
                  <a:lnTo>
                    <a:pt x="5789" y="12387"/>
                  </a:lnTo>
                  <a:lnTo>
                    <a:pt x="4055" y="12387"/>
                  </a:lnTo>
                  <a:lnTo>
                    <a:pt x="4055" y="10658"/>
                  </a:lnTo>
                  <a:close/>
                  <a:moveTo>
                    <a:pt x="8022" y="10658"/>
                  </a:moveTo>
                  <a:lnTo>
                    <a:pt x="8022" y="12387"/>
                  </a:lnTo>
                  <a:lnTo>
                    <a:pt x="6286" y="12387"/>
                  </a:lnTo>
                  <a:lnTo>
                    <a:pt x="6286" y="10658"/>
                  </a:lnTo>
                  <a:close/>
                  <a:moveTo>
                    <a:pt x="10253" y="10658"/>
                  </a:moveTo>
                  <a:lnTo>
                    <a:pt x="10253" y="12387"/>
                  </a:lnTo>
                  <a:lnTo>
                    <a:pt x="8519" y="12387"/>
                  </a:lnTo>
                  <a:lnTo>
                    <a:pt x="8519" y="10658"/>
                  </a:lnTo>
                  <a:close/>
                  <a:moveTo>
                    <a:pt x="4848" y="14111"/>
                  </a:moveTo>
                  <a:lnTo>
                    <a:pt x="4848" y="15977"/>
                  </a:lnTo>
                  <a:lnTo>
                    <a:pt x="3435" y="15977"/>
                  </a:lnTo>
                  <a:lnTo>
                    <a:pt x="3435" y="14126"/>
                  </a:lnTo>
                  <a:cubicBezTo>
                    <a:pt x="3435" y="14117"/>
                    <a:pt x="3442" y="14111"/>
                    <a:pt x="3451" y="14111"/>
                  </a:cubicBezTo>
                  <a:close/>
                  <a:moveTo>
                    <a:pt x="6747" y="14111"/>
                  </a:moveTo>
                  <a:lnTo>
                    <a:pt x="6747" y="15977"/>
                  </a:lnTo>
                  <a:lnTo>
                    <a:pt x="5334" y="15977"/>
                  </a:lnTo>
                  <a:lnTo>
                    <a:pt x="5334" y="14111"/>
                  </a:lnTo>
                  <a:close/>
                  <a:moveTo>
                    <a:pt x="8626" y="14111"/>
                  </a:moveTo>
                  <a:cubicBezTo>
                    <a:pt x="8635" y="14111"/>
                    <a:pt x="8641" y="14117"/>
                    <a:pt x="8641" y="14126"/>
                  </a:cubicBezTo>
                  <a:lnTo>
                    <a:pt x="8641" y="15977"/>
                  </a:lnTo>
                  <a:lnTo>
                    <a:pt x="7229" y="15977"/>
                  </a:lnTo>
                  <a:lnTo>
                    <a:pt x="7229" y="14111"/>
                  </a:lnTo>
                  <a:close/>
                  <a:moveTo>
                    <a:pt x="6038" y="0"/>
                  </a:moveTo>
                  <a:cubicBezTo>
                    <a:pt x="5905" y="0"/>
                    <a:pt x="5797" y="109"/>
                    <a:pt x="5797" y="241"/>
                  </a:cubicBezTo>
                  <a:lnTo>
                    <a:pt x="5797" y="1272"/>
                  </a:lnTo>
                  <a:lnTo>
                    <a:pt x="5495" y="1272"/>
                  </a:lnTo>
                  <a:cubicBezTo>
                    <a:pt x="5361" y="1272"/>
                    <a:pt x="5254" y="1378"/>
                    <a:pt x="5254" y="1513"/>
                  </a:cubicBezTo>
                  <a:cubicBezTo>
                    <a:pt x="5254" y="1645"/>
                    <a:pt x="5361" y="1754"/>
                    <a:pt x="5495" y="1754"/>
                  </a:cubicBezTo>
                  <a:lnTo>
                    <a:pt x="8050" y="1754"/>
                  </a:lnTo>
                  <a:lnTo>
                    <a:pt x="8050" y="2710"/>
                  </a:lnTo>
                  <a:lnTo>
                    <a:pt x="4027" y="2710"/>
                  </a:lnTo>
                  <a:lnTo>
                    <a:pt x="4027" y="1754"/>
                  </a:lnTo>
                  <a:lnTo>
                    <a:pt x="4376" y="1754"/>
                  </a:lnTo>
                  <a:cubicBezTo>
                    <a:pt x="4509" y="1754"/>
                    <a:pt x="4617" y="1645"/>
                    <a:pt x="4617" y="1513"/>
                  </a:cubicBezTo>
                  <a:cubicBezTo>
                    <a:pt x="4617" y="1378"/>
                    <a:pt x="4509" y="1272"/>
                    <a:pt x="4376" y="1272"/>
                  </a:cubicBezTo>
                  <a:lnTo>
                    <a:pt x="3945" y="1272"/>
                  </a:lnTo>
                  <a:cubicBezTo>
                    <a:pt x="3724" y="1272"/>
                    <a:pt x="3543" y="1451"/>
                    <a:pt x="3543" y="1674"/>
                  </a:cubicBezTo>
                  <a:lnTo>
                    <a:pt x="3543" y="2710"/>
                  </a:lnTo>
                  <a:lnTo>
                    <a:pt x="3418" y="2710"/>
                  </a:lnTo>
                  <a:cubicBezTo>
                    <a:pt x="3197" y="2710"/>
                    <a:pt x="3016" y="2891"/>
                    <a:pt x="3016" y="3112"/>
                  </a:cubicBezTo>
                  <a:lnTo>
                    <a:pt x="3016" y="4149"/>
                  </a:lnTo>
                  <a:lnTo>
                    <a:pt x="1861" y="4149"/>
                  </a:lnTo>
                  <a:cubicBezTo>
                    <a:pt x="1574" y="4149"/>
                    <a:pt x="1341" y="4382"/>
                    <a:pt x="1341" y="4668"/>
                  </a:cubicBezTo>
                  <a:lnTo>
                    <a:pt x="1341" y="6603"/>
                  </a:lnTo>
                  <a:cubicBezTo>
                    <a:pt x="1341" y="6606"/>
                    <a:pt x="1342" y="6609"/>
                    <a:pt x="1342" y="6613"/>
                  </a:cubicBezTo>
                  <a:cubicBezTo>
                    <a:pt x="1342" y="6616"/>
                    <a:pt x="1341" y="6621"/>
                    <a:pt x="1341" y="6624"/>
                  </a:cubicBezTo>
                  <a:lnTo>
                    <a:pt x="1341" y="12417"/>
                  </a:lnTo>
                  <a:lnTo>
                    <a:pt x="583" y="12417"/>
                  </a:lnTo>
                  <a:cubicBezTo>
                    <a:pt x="261" y="12417"/>
                    <a:pt x="0" y="12678"/>
                    <a:pt x="0" y="13000"/>
                  </a:cubicBezTo>
                  <a:lnTo>
                    <a:pt x="0" y="16226"/>
                  </a:lnTo>
                  <a:cubicBezTo>
                    <a:pt x="0" y="16358"/>
                    <a:pt x="107" y="16467"/>
                    <a:pt x="241" y="16467"/>
                  </a:cubicBezTo>
                  <a:lnTo>
                    <a:pt x="11836" y="16467"/>
                  </a:lnTo>
                  <a:cubicBezTo>
                    <a:pt x="11970" y="16467"/>
                    <a:pt x="12077" y="16358"/>
                    <a:pt x="12077" y="16226"/>
                  </a:cubicBezTo>
                  <a:lnTo>
                    <a:pt x="12077" y="14707"/>
                  </a:lnTo>
                  <a:cubicBezTo>
                    <a:pt x="12077" y="14575"/>
                    <a:pt x="11970" y="14466"/>
                    <a:pt x="11836" y="14466"/>
                  </a:cubicBezTo>
                  <a:cubicBezTo>
                    <a:pt x="11703" y="14466"/>
                    <a:pt x="11595" y="14575"/>
                    <a:pt x="11595" y="14707"/>
                  </a:cubicBezTo>
                  <a:lnTo>
                    <a:pt x="11595" y="15985"/>
                  </a:lnTo>
                  <a:lnTo>
                    <a:pt x="9124" y="15985"/>
                  </a:lnTo>
                  <a:lnTo>
                    <a:pt x="9124" y="14126"/>
                  </a:lnTo>
                  <a:cubicBezTo>
                    <a:pt x="9124" y="13852"/>
                    <a:pt x="8900" y="13627"/>
                    <a:pt x="8626" y="13627"/>
                  </a:cubicBezTo>
                  <a:lnTo>
                    <a:pt x="3451" y="13627"/>
                  </a:lnTo>
                  <a:cubicBezTo>
                    <a:pt x="3176" y="13627"/>
                    <a:pt x="2953" y="13852"/>
                    <a:pt x="2953" y="14126"/>
                  </a:cubicBezTo>
                  <a:lnTo>
                    <a:pt x="2953" y="15985"/>
                  </a:lnTo>
                  <a:lnTo>
                    <a:pt x="482" y="15985"/>
                  </a:lnTo>
                  <a:lnTo>
                    <a:pt x="482" y="13000"/>
                  </a:lnTo>
                  <a:cubicBezTo>
                    <a:pt x="482" y="12945"/>
                    <a:pt x="527" y="12900"/>
                    <a:pt x="583" y="12900"/>
                  </a:cubicBezTo>
                  <a:lnTo>
                    <a:pt x="11494" y="12900"/>
                  </a:lnTo>
                  <a:cubicBezTo>
                    <a:pt x="11550" y="12900"/>
                    <a:pt x="11595" y="12945"/>
                    <a:pt x="11595" y="13000"/>
                  </a:cubicBezTo>
                  <a:lnTo>
                    <a:pt x="11595" y="13576"/>
                  </a:lnTo>
                  <a:cubicBezTo>
                    <a:pt x="11595" y="13708"/>
                    <a:pt x="11703" y="13817"/>
                    <a:pt x="11836" y="13817"/>
                  </a:cubicBezTo>
                  <a:cubicBezTo>
                    <a:pt x="11970" y="13817"/>
                    <a:pt x="12077" y="13708"/>
                    <a:pt x="12077" y="13576"/>
                  </a:cubicBezTo>
                  <a:lnTo>
                    <a:pt x="12077" y="13000"/>
                  </a:lnTo>
                  <a:cubicBezTo>
                    <a:pt x="12077" y="12678"/>
                    <a:pt x="11816" y="12417"/>
                    <a:pt x="11494" y="12417"/>
                  </a:cubicBezTo>
                  <a:lnTo>
                    <a:pt x="10735" y="12417"/>
                  </a:lnTo>
                  <a:lnTo>
                    <a:pt x="10735" y="6624"/>
                  </a:lnTo>
                  <a:cubicBezTo>
                    <a:pt x="10735" y="6621"/>
                    <a:pt x="10735" y="6616"/>
                    <a:pt x="10735" y="6613"/>
                  </a:cubicBezTo>
                  <a:cubicBezTo>
                    <a:pt x="10735" y="6609"/>
                    <a:pt x="10735" y="6606"/>
                    <a:pt x="10735" y="6603"/>
                  </a:cubicBezTo>
                  <a:lnTo>
                    <a:pt x="10735" y="4668"/>
                  </a:lnTo>
                  <a:cubicBezTo>
                    <a:pt x="10735" y="4382"/>
                    <a:pt x="10503" y="4149"/>
                    <a:pt x="10217" y="4149"/>
                  </a:cubicBezTo>
                  <a:lnTo>
                    <a:pt x="9061" y="4149"/>
                  </a:lnTo>
                  <a:lnTo>
                    <a:pt x="9061" y="3112"/>
                  </a:lnTo>
                  <a:cubicBezTo>
                    <a:pt x="9061" y="2891"/>
                    <a:pt x="8880" y="2710"/>
                    <a:pt x="8659" y="2710"/>
                  </a:cubicBezTo>
                  <a:lnTo>
                    <a:pt x="8534" y="2710"/>
                  </a:lnTo>
                  <a:lnTo>
                    <a:pt x="8534" y="1674"/>
                  </a:lnTo>
                  <a:cubicBezTo>
                    <a:pt x="8534" y="1451"/>
                    <a:pt x="8353" y="1272"/>
                    <a:pt x="8132" y="1272"/>
                  </a:cubicBezTo>
                  <a:lnTo>
                    <a:pt x="6280" y="1272"/>
                  </a:lnTo>
                  <a:lnTo>
                    <a:pt x="6280" y="241"/>
                  </a:lnTo>
                  <a:cubicBezTo>
                    <a:pt x="6280" y="109"/>
                    <a:pt x="6172" y="0"/>
                    <a:pt x="6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0"/>
            <p:cNvSpPr/>
            <p:nvPr/>
          </p:nvSpPr>
          <p:spPr>
            <a:xfrm>
              <a:off x="8150370" y="2470314"/>
              <a:ext cx="13200" cy="20563"/>
            </a:xfrm>
            <a:custGeom>
              <a:avLst/>
              <a:gdLst/>
              <a:ahLst/>
              <a:cxnLst/>
              <a:rect l="l" t="t" r="r" b="b"/>
              <a:pathLst>
                <a:path w="484" h="754" extrusionOk="0">
                  <a:moveTo>
                    <a:pt x="243" y="1"/>
                  </a:moveTo>
                  <a:cubicBezTo>
                    <a:pt x="108" y="1"/>
                    <a:pt x="0" y="109"/>
                    <a:pt x="0" y="242"/>
                  </a:cubicBezTo>
                  <a:lnTo>
                    <a:pt x="0" y="513"/>
                  </a:lnTo>
                  <a:cubicBezTo>
                    <a:pt x="0" y="647"/>
                    <a:pt x="108" y="754"/>
                    <a:pt x="243" y="754"/>
                  </a:cubicBezTo>
                  <a:cubicBezTo>
                    <a:pt x="375" y="754"/>
                    <a:pt x="484" y="647"/>
                    <a:pt x="484" y="513"/>
                  </a:cubicBezTo>
                  <a:lnTo>
                    <a:pt x="484" y="242"/>
                  </a:lnTo>
                  <a:cubicBezTo>
                    <a:pt x="484" y="109"/>
                    <a:pt x="375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7" name="Google Shape;3337;p70"/>
          <p:cNvGrpSpPr/>
          <p:nvPr/>
        </p:nvGrpSpPr>
        <p:grpSpPr>
          <a:xfrm>
            <a:off x="7680759" y="1350740"/>
            <a:ext cx="414436" cy="415750"/>
            <a:chOff x="7925263" y="1386287"/>
            <a:chExt cx="447024" cy="448442"/>
          </a:xfrm>
        </p:grpSpPr>
        <p:sp>
          <p:nvSpPr>
            <p:cNvPr id="3338" name="Google Shape;3338;p70"/>
            <p:cNvSpPr/>
            <p:nvPr/>
          </p:nvSpPr>
          <p:spPr>
            <a:xfrm>
              <a:off x="8114152" y="1681185"/>
              <a:ext cx="19418" cy="45054"/>
            </a:xfrm>
            <a:custGeom>
              <a:avLst/>
              <a:gdLst/>
              <a:ahLst/>
              <a:cxnLst/>
              <a:rect l="l" t="t" r="r" b="b"/>
              <a:pathLst>
                <a:path w="712" h="1652" extrusionOk="0">
                  <a:moveTo>
                    <a:pt x="471" y="0"/>
                  </a:moveTo>
                  <a:cubicBezTo>
                    <a:pt x="198" y="0"/>
                    <a:pt x="1" y="294"/>
                    <a:pt x="1" y="699"/>
                  </a:cubicBezTo>
                  <a:lnTo>
                    <a:pt x="1" y="951"/>
                  </a:lnTo>
                  <a:cubicBezTo>
                    <a:pt x="1" y="1356"/>
                    <a:pt x="198" y="1651"/>
                    <a:pt x="471" y="1651"/>
                  </a:cubicBezTo>
                  <a:cubicBezTo>
                    <a:pt x="603" y="1651"/>
                    <a:pt x="712" y="1543"/>
                    <a:pt x="712" y="1410"/>
                  </a:cubicBezTo>
                  <a:cubicBezTo>
                    <a:pt x="712" y="1297"/>
                    <a:pt x="634" y="1201"/>
                    <a:pt x="528" y="1175"/>
                  </a:cubicBezTo>
                  <a:cubicBezTo>
                    <a:pt x="509" y="1142"/>
                    <a:pt x="483" y="1064"/>
                    <a:pt x="483" y="951"/>
                  </a:cubicBezTo>
                  <a:lnTo>
                    <a:pt x="483" y="699"/>
                  </a:lnTo>
                  <a:cubicBezTo>
                    <a:pt x="483" y="588"/>
                    <a:pt x="509" y="510"/>
                    <a:pt x="528" y="475"/>
                  </a:cubicBezTo>
                  <a:cubicBezTo>
                    <a:pt x="634" y="449"/>
                    <a:pt x="712" y="354"/>
                    <a:pt x="712" y="241"/>
                  </a:cubicBezTo>
                  <a:cubicBezTo>
                    <a:pt x="712" y="109"/>
                    <a:pt x="603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0"/>
            <p:cNvSpPr/>
            <p:nvPr/>
          </p:nvSpPr>
          <p:spPr>
            <a:xfrm>
              <a:off x="8163952" y="1681185"/>
              <a:ext cx="19418" cy="45054"/>
            </a:xfrm>
            <a:custGeom>
              <a:avLst/>
              <a:gdLst/>
              <a:ahLst/>
              <a:cxnLst/>
              <a:rect l="l" t="t" r="r" b="b"/>
              <a:pathLst>
                <a:path w="712" h="1652" extrusionOk="0">
                  <a:moveTo>
                    <a:pt x="242" y="0"/>
                  </a:moveTo>
                  <a:cubicBezTo>
                    <a:pt x="108" y="0"/>
                    <a:pt x="1" y="109"/>
                    <a:pt x="1" y="241"/>
                  </a:cubicBezTo>
                  <a:cubicBezTo>
                    <a:pt x="1" y="354"/>
                    <a:pt x="79" y="449"/>
                    <a:pt x="184" y="475"/>
                  </a:cubicBezTo>
                  <a:cubicBezTo>
                    <a:pt x="202" y="510"/>
                    <a:pt x="230" y="588"/>
                    <a:pt x="230" y="699"/>
                  </a:cubicBezTo>
                  <a:lnTo>
                    <a:pt x="230" y="951"/>
                  </a:lnTo>
                  <a:cubicBezTo>
                    <a:pt x="230" y="1064"/>
                    <a:pt x="202" y="1142"/>
                    <a:pt x="184" y="1175"/>
                  </a:cubicBezTo>
                  <a:cubicBezTo>
                    <a:pt x="79" y="1201"/>
                    <a:pt x="1" y="1297"/>
                    <a:pt x="1" y="1410"/>
                  </a:cubicBezTo>
                  <a:cubicBezTo>
                    <a:pt x="1" y="1543"/>
                    <a:pt x="108" y="1651"/>
                    <a:pt x="242" y="1651"/>
                  </a:cubicBezTo>
                  <a:cubicBezTo>
                    <a:pt x="513" y="1651"/>
                    <a:pt x="712" y="1356"/>
                    <a:pt x="712" y="951"/>
                  </a:cubicBezTo>
                  <a:lnTo>
                    <a:pt x="712" y="699"/>
                  </a:lnTo>
                  <a:cubicBezTo>
                    <a:pt x="712" y="294"/>
                    <a:pt x="514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0"/>
            <p:cNvSpPr/>
            <p:nvPr/>
          </p:nvSpPr>
          <p:spPr>
            <a:xfrm>
              <a:off x="8170688" y="1481495"/>
              <a:ext cx="22473" cy="23863"/>
            </a:xfrm>
            <a:custGeom>
              <a:avLst/>
              <a:gdLst/>
              <a:ahLst/>
              <a:cxnLst/>
              <a:rect l="l" t="t" r="r" b="b"/>
              <a:pathLst>
                <a:path w="824" h="875" extrusionOk="0">
                  <a:moveTo>
                    <a:pt x="548" y="1"/>
                  </a:moveTo>
                  <a:cubicBezTo>
                    <a:pt x="473" y="1"/>
                    <a:pt x="399" y="36"/>
                    <a:pt x="352" y="104"/>
                  </a:cubicBezTo>
                  <a:lnTo>
                    <a:pt x="78" y="495"/>
                  </a:lnTo>
                  <a:cubicBezTo>
                    <a:pt x="1" y="604"/>
                    <a:pt x="28" y="754"/>
                    <a:pt x="136" y="831"/>
                  </a:cubicBezTo>
                  <a:cubicBezTo>
                    <a:pt x="178" y="860"/>
                    <a:pt x="227" y="875"/>
                    <a:pt x="275" y="875"/>
                  </a:cubicBezTo>
                  <a:cubicBezTo>
                    <a:pt x="350" y="875"/>
                    <a:pt x="424" y="839"/>
                    <a:pt x="471" y="771"/>
                  </a:cubicBezTo>
                  <a:lnTo>
                    <a:pt x="746" y="379"/>
                  </a:lnTo>
                  <a:cubicBezTo>
                    <a:pt x="823" y="271"/>
                    <a:pt x="796" y="120"/>
                    <a:pt x="688" y="45"/>
                  </a:cubicBezTo>
                  <a:cubicBezTo>
                    <a:pt x="645" y="15"/>
                    <a:pt x="596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0"/>
            <p:cNvSpPr/>
            <p:nvPr/>
          </p:nvSpPr>
          <p:spPr>
            <a:xfrm>
              <a:off x="8183670" y="1482259"/>
              <a:ext cx="32809" cy="38645"/>
            </a:xfrm>
            <a:custGeom>
              <a:avLst/>
              <a:gdLst/>
              <a:ahLst/>
              <a:cxnLst/>
              <a:rect l="l" t="t" r="r" b="b"/>
              <a:pathLst>
                <a:path w="1203" h="1417" extrusionOk="0">
                  <a:moveTo>
                    <a:pt x="929" y="1"/>
                  </a:moveTo>
                  <a:cubicBezTo>
                    <a:pt x="853" y="1"/>
                    <a:pt x="778" y="36"/>
                    <a:pt x="731" y="103"/>
                  </a:cubicBezTo>
                  <a:lnTo>
                    <a:pt x="78" y="1037"/>
                  </a:lnTo>
                  <a:cubicBezTo>
                    <a:pt x="1" y="1145"/>
                    <a:pt x="28" y="1296"/>
                    <a:pt x="136" y="1373"/>
                  </a:cubicBezTo>
                  <a:cubicBezTo>
                    <a:pt x="178" y="1401"/>
                    <a:pt x="227" y="1416"/>
                    <a:pt x="275" y="1416"/>
                  </a:cubicBezTo>
                  <a:cubicBezTo>
                    <a:pt x="350" y="1416"/>
                    <a:pt x="426" y="1380"/>
                    <a:pt x="472" y="1314"/>
                  </a:cubicBezTo>
                  <a:lnTo>
                    <a:pt x="1126" y="380"/>
                  </a:lnTo>
                  <a:cubicBezTo>
                    <a:pt x="1203" y="272"/>
                    <a:pt x="1176" y="121"/>
                    <a:pt x="1067" y="44"/>
                  </a:cubicBezTo>
                  <a:cubicBezTo>
                    <a:pt x="1025" y="15"/>
                    <a:pt x="97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0"/>
            <p:cNvSpPr/>
            <p:nvPr/>
          </p:nvSpPr>
          <p:spPr>
            <a:xfrm>
              <a:off x="8292133" y="1657021"/>
              <a:ext cx="22473" cy="23863"/>
            </a:xfrm>
            <a:custGeom>
              <a:avLst/>
              <a:gdLst/>
              <a:ahLst/>
              <a:cxnLst/>
              <a:rect l="l" t="t" r="r" b="b"/>
              <a:pathLst>
                <a:path w="824" h="875" extrusionOk="0">
                  <a:moveTo>
                    <a:pt x="550" y="1"/>
                  </a:moveTo>
                  <a:cubicBezTo>
                    <a:pt x="474" y="1"/>
                    <a:pt x="399" y="36"/>
                    <a:pt x="353" y="103"/>
                  </a:cubicBezTo>
                  <a:lnTo>
                    <a:pt x="77" y="495"/>
                  </a:lnTo>
                  <a:cubicBezTo>
                    <a:pt x="1" y="605"/>
                    <a:pt x="28" y="754"/>
                    <a:pt x="136" y="831"/>
                  </a:cubicBezTo>
                  <a:cubicBezTo>
                    <a:pt x="178" y="861"/>
                    <a:pt x="227" y="874"/>
                    <a:pt x="275" y="874"/>
                  </a:cubicBezTo>
                  <a:cubicBezTo>
                    <a:pt x="350" y="874"/>
                    <a:pt x="425" y="838"/>
                    <a:pt x="472" y="772"/>
                  </a:cubicBezTo>
                  <a:lnTo>
                    <a:pt x="746" y="380"/>
                  </a:lnTo>
                  <a:cubicBezTo>
                    <a:pt x="823" y="270"/>
                    <a:pt x="796" y="121"/>
                    <a:pt x="688" y="44"/>
                  </a:cubicBezTo>
                  <a:cubicBezTo>
                    <a:pt x="646" y="15"/>
                    <a:pt x="598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0"/>
            <p:cNvSpPr/>
            <p:nvPr/>
          </p:nvSpPr>
          <p:spPr>
            <a:xfrm>
              <a:off x="8305169" y="1657812"/>
              <a:ext cx="32754" cy="38591"/>
            </a:xfrm>
            <a:custGeom>
              <a:avLst/>
              <a:gdLst/>
              <a:ahLst/>
              <a:cxnLst/>
              <a:rect l="l" t="t" r="r" b="b"/>
              <a:pathLst>
                <a:path w="1201" h="1415" extrusionOk="0">
                  <a:moveTo>
                    <a:pt x="928" y="0"/>
                  </a:moveTo>
                  <a:cubicBezTo>
                    <a:pt x="852" y="0"/>
                    <a:pt x="778" y="36"/>
                    <a:pt x="731" y="103"/>
                  </a:cubicBezTo>
                  <a:lnTo>
                    <a:pt x="75" y="1035"/>
                  </a:lnTo>
                  <a:cubicBezTo>
                    <a:pt x="0" y="1145"/>
                    <a:pt x="26" y="1294"/>
                    <a:pt x="136" y="1371"/>
                  </a:cubicBezTo>
                  <a:cubicBezTo>
                    <a:pt x="176" y="1401"/>
                    <a:pt x="226" y="1415"/>
                    <a:pt x="273" y="1415"/>
                  </a:cubicBezTo>
                  <a:cubicBezTo>
                    <a:pt x="348" y="1415"/>
                    <a:pt x="423" y="1379"/>
                    <a:pt x="470" y="1312"/>
                  </a:cubicBezTo>
                  <a:lnTo>
                    <a:pt x="1125" y="378"/>
                  </a:lnTo>
                  <a:cubicBezTo>
                    <a:pt x="1201" y="270"/>
                    <a:pt x="1175" y="119"/>
                    <a:pt x="1067" y="44"/>
                  </a:cubicBezTo>
                  <a:cubicBezTo>
                    <a:pt x="1024" y="14"/>
                    <a:pt x="976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0"/>
            <p:cNvSpPr/>
            <p:nvPr/>
          </p:nvSpPr>
          <p:spPr>
            <a:xfrm>
              <a:off x="7966799" y="1536313"/>
              <a:ext cx="22445" cy="23863"/>
            </a:xfrm>
            <a:custGeom>
              <a:avLst/>
              <a:gdLst/>
              <a:ahLst/>
              <a:cxnLst/>
              <a:rect l="l" t="t" r="r" b="b"/>
              <a:pathLst>
                <a:path w="823" h="875" extrusionOk="0">
                  <a:moveTo>
                    <a:pt x="550" y="1"/>
                  </a:moveTo>
                  <a:cubicBezTo>
                    <a:pt x="474" y="1"/>
                    <a:pt x="399" y="37"/>
                    <a:pt x="351" y="103"/>
                  </a:cubicBezTo>
                  <a:lnTo>
                    <a:pt x="77" y="495"/>
                  </a:lnTo>
                  <a:cubicBezTo>
                    <a:pt x="0" y="603"/>
                    <a:pt x="27" y="754"/>
                    <a:pt x="136" y="831"/>
                  </a:cubicBezTo>
                  <a:cubicBezTo>
                    <a:pt x="178" y="859"/>
                    <a:pt x="226" y="875"/>
                    <a:pt x="275" y="875"/>
                  </a:cubicBezTo>
                  <a:cubicBezTo>
                    <a:pt x="350" y="875"/>
                    <a:pt x="425" y="838"/>
                    <a:pt x="472" y="772"/>
                  </a:cubicBezTo>
                  <a:lnTo>
                    <a:pt x="746" y="379"/>
                  </a:lnTo>
                  <a:cubicBezTo>
                    <a:pt x="823" y="270"/>
                    <a:pt x="796" y="121"/>
                    <a:pt x="687" y="45"/>
                  </a:cubicBezTo>
                  <a:cubicBezTo>
                    <a:pt x="645" y="15"/>
                    <a:pt x="597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0"/>
            <p:cNvSpPr/>
            <p:nvPr/>
          </p:nvSpPr>
          <p:spPr>
            <a:xfrm>
              <a:off x="7979808" y="1537077"/>
              <a:ext cx="32782" cy="38618"/>
            </a:xfrm>
            <a:custGeom>
              <a:avLst/>
              <a:gdLst/>
              <a:ahLst/>
              <a:cxnLst/>
              <a:rect l="l" t="t" r="r" b="b"/>
              <a:pathLst>
                <a:path w="1202" h="1416" extrusionOk="0">
                  <a:moveTo>
                    <a:pt x="928" y="1"/>
                  </a:moveTo>
                  <a:cubicBezTo>
                    <a:pt x="853" y="1"/>
                    <a:pt x="778" y="36"/>
                    <a:pt x="732" y="104"/>
                  </a:cubicBezTo>
                  <a:lnTo>
                    <a:pt x="76" y="1036"/>
                  </a:lnTo>
                  <a:cubicBezTo>
                    <a:pt x="1" y="1145"/>
                    <a:pt x="26" y="1295"/>
                    <a:pt x="135" y="1372"/>
                  </a:cubicBezTo>
                  <a:cubicBezTo>
                    <a:pt x="177" y="1401"/>
                    <a:pt x="225" y="1416"/>
                    <a:pt x="274" y="1416"/>
                  </a:cubicBezTo>
                  <a:cubicBezTo>
                    <a:pt x="349" y="1416"/>
                    <a:pt x="424" y="1380"/>
                    <a:pt x="471" y="1314"/>
                  </a:cubicBezTo>
                  <a:lnTo>
                    <a:pt x="1126" y="380"/>
                  </a:lnTo>
                  <a:cubicBezTo>
                    <a:pt x="1202" y="271"/>
                    <a:pt x="1176" y="120"/>
                    <a:pt x="1066" y="44"/>
                  </a:cubicBezTo>
                  <a:cubicBezTo>
                    <a:pt x="1024" y="15"/>
                    <a:pt x="976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0"/>
            <p:cNvSpPr/>
            <p:nvPr/>
          </p:nvSpPr>
          <p:spPr>
            <a:xfrm>
              <a:off x="7925263" y="1386287"/>
              <a:ext cx="447024" cy="448442"/>
            </a:xfrm>
            <a:custGeom>
              <a:avLst/>
              <a:gdLst/>
              <a:ahLst/>
              <a:cxnLst/>
              <a:rect l="l" t="t" r="r" b="b"/>
              <a:pathLst>
                <a:path w="16391" h="16443" extrusionOk="0">
                  <a:moveTo>
                    <a:pt x="2628" y="2314"/>
                  </a:moveTo>
                  <a:lnTo>
                    <a:pt x="2628" y="2534"/>
                  </a:lnTo>
                  <a:cubicBezTo>
                    <a:pt x="2628" y="2793"/>
                    <a:pt x="2840" y="3006"/>
                    <a:pt x="3099" y="3006"/>
                  </a:cubicBezTo>
                  <a:lnTo>
                    <a:pt x="3536" y="3006"/>
                  </a:lnTo>
                  <a:lnTo>
                    <a:pt x="3536" y="4288"/>
                  </a:lnTo>
                  <a:lnTo>
                    <a:pt x="481" y="4288"/>
                  </a:lnTo>
                  <a:lnTo>
                    <a:pt x="481" y="2314"/>
                  </a:lnTo>
                  <a:close/>
                  <a:moveTo>
                    <a:pt x="15908" y="2314"/>
                  </a:moveTo>
                  <a:lnTo>
                    <a:pt x="15908" y="4288"/>
                  </a:lnTo>
                  <a:lnTo>
                    <a:pt x="12855" y="4288"/>
                  </a:lnTo>
                  <a:lnTo>
                    <a:pt x="12855" y="3006"/>
                  </a:lnTo>
                  <a:lnTo>
                    <a:pt x="13290" y="3006"/>
                  </a:lnTo>
                  <a:cubicBezTo>
                    <a:pt x="13551" y="3006"/>
                    <a:pt x="13763" y="2793"/>
                    <a:pt x="13763" y="2534"/>
                  </a:cubicBezTo>
                  <a:lnTo>
                    <a:pt x="13763" y="2314"/>
                  </a:lnTo>
                  <a:close/>
                  <a:moveTo>
                    <a:pt x="7954" y="3006"/>
                  </a:moveTo>
                  <a:lnTo>
                    <a:pt x="7954" y="5704"/>
                  </a:lnTo>
                  <a:lnTo>
                    <a:pt x="4018" y="5704"/>
                  </a:lnTo>
                  <a:lnTo>
                    <a:pt x="4018" y="3006"/>
                  </a:lnTo>
                  <a:close/>
                  <a:moveTo>
                    <a:pt x="12373" y="3006"/>
                  </a:moveTo>
                  <a:lnTo>
                    <a:pt x="12373" y="5704"/>
                  </a:lnTo>
                  <a:lnTo>
                    <a:pt x="8436" y="5704"/>
                  </a:lnTo>
                  <a:lnTo>
                    <a:pt x="8436" y="3006"/>
                  </a:lnTo>
                  <a:close/>
                  <a:moveTo>
                    <a:pt x="10940" y="7793"/>
                  </a:moveTo>
                  <a:lnTo>
                    <a:pt x="10940" y="8396"/>
                  </a:lnTo>
                  <a:lnTo>
                    <a:pt x="5451" y="8396"/>
                  </a:lnTo>
                  <a:lnTo>
                    <a:pt x="5451" y="7793"/>
                  </a:lnTo>
                  <a:close/>
                  <a:moveTo>
                    <a:pt x="3536" y="4770"/>
                  </a:moveTo>
                  <a:lnTo>
                    <a:pt x="3536" y="8638"/>
                  </a:lnTo>
                  <a:lnTo>
                    <a:pt x="912" y="8638"/>
                  </a:lnTo>
                  <a:lnTo>
                    <a:pt x="912" y="4770"/>
                  </a:lnTo>
                  <a:close/>
                  <a:moveTo>
                    <a:pt x="15479" y="4770"/>
                  </a:moveTo>
                  <a:lnTo>
                    <a:pt x="15479" y="8638"/>
                  </a:lnTo>
                  <a:lnTo>
                    <a:pt x="12855" y="8638"/>
                  </a:lnTo>
                  <a:lnTo>
                    <a:pt x="12855" y="4770"/>
                  </a:lnTo>
                  <a:close/>
                  <a:moveTo>
                    <a:pt x="3536" y="9120"/>
                  </a:moveTo>
                  <a:lnTo>
                    <a:pt x="3536" y="12989"/>
                  </a:lnTo>
                  <a:lnTo>
                    <a:pt x="912" y="12989"/>
                  </a:lnTo>
                  <a:lnTo>
                    <a:pt x="912" y="9120"/>
                  </a:lnTo>
                  <a:close/>
                  <a:moveTo>
                    <a:pt x="15479" y="9120"/>
                  </a:moveTo>
                  <a:lnTo>
                    <a:pt x="15479" y="12989"/>
                  </a:lnTo>
                  <a:lnTo>
                    <a:pt x="12855" y="12989"/>
                  </a:lnTo>
                  <a:lnTo>
                    <a:pt x="12855" y="9120"/>
                  </a:lnTo>
                  <a:close/>
                  <a:moveTo>
                    <a:pt x="12373" y="6184"/>
                  </a:moveTo>
                  <a:lnTo>
                    <a:pt x="12373" y="13002"/>
                  </a:lnTo>
                  <a:lnTo>
                    <a:pt x="11086" y="13002"/>
                  </a:lnTo>
                  <a:lnTo>
                    <a:pt x="11086" y="8873"/>
                  </a:lnTo>
                  <a:cubicBezTo>
                    <a:pt x="11274" y="8849"/>
                    <a:pt x="11422" y="8688"/>
                    <a:pt x="11422" y="8492"/>
                  </a:cubicBezTo>
                  <a:lnTo>
                    <a:pt x="11422" y="7697"/>
                  </a:lnTo>
                  <a:cubicBezTo>
                    <a:pt x="11422" y="7484"/>
                    <a:pt x="11249" y="7311"/>
                    <a:pt x="11036" y="7311"/>
                  </a:cubicBezTo>
                  <a:lnTo>
                    <a:pt x="5354" y="7311"/>
                  </a:lnTo>
                  <a:cubicBezTo>
                    <a:pt x="5142" y="7311"/>
                    <a:pt x="4969" y="7484"/>
                    <a:pt x="4969" y="7697"/>
                  </a:cubicBezTo>
                  <a:lnTo>
                    <a:pt x="4969" y="8492"/>
                  </a:lnTo>
                  <a:cubicBezTo>
                    <a:pt x="4969" y="8688"/>
                    <a:pt x="5115" y="8849"/>
                    <a:pt x="5304" y="8873"/>
                  </a:cubicBezTo>
                  <a:lnTo>
                    <a:pt x="5304" y="10411"/>
                  </a:lnTo>
                  <a:cubicBezTo>
                    <a:pt x="5304" y="10544"/>
                    <a:pt x="5413" y="10651"/>
                    <a:pt x="5545" y="10651"/>
                  </a:cubicBezTo>
                  <a:cubicBezTo>
                    <a:pt x="5678" y="10651"/>
                    <a:pt x="5787" y="10544"/>
                    <a:pt x="5787" y="10411"/>
                  </a:cubicBezTo>
                  <a:lnTo>
                    <a:pt x="5787" y="8878"/>
                  </a:lnTo>
                  <a:lnTo>
                    <a:pt x="7954" y="8878"/>
                  </a:lnTo>
                  <a:lnTo>
                    <a:pt x="7954" y="14030"/>
                  </a:lnTo>
                  <a:lnTo>
                    <a:pt x="5787" y="14030"/>
                  </a:lnTo>
                  <a:lnTo>
                    <a:pt x="5787" y="11497"/>
                  </a:lnTo>
                  <a:cubicBezTo>
                    <a:pt x="5787" y="11363"/>
                    <a:pt x="5678" y="11256"/>
                    <a:pt x="5545" y="11256"/>
                  </a:cubicBezTo>
                  <a:cubicBezTo>
                    <a:pt x="5413" y="11256"/>
                    <a:pt x="5304" y="11363"/>
                    <a:pt x="5304" y="11497"/>
                  </a:cubicBezTo>
                  <a:lnTo>
                    <a:pt x="5304" y="13002"/>
                  </a:lnTo>
                  <a:lnTo>
                    <a:pt x="4018" y="13002"/>
                  </a:lnTo>
                  <a:lnTo>
                    <a:pt x="4018" y="6184"/>
                  </a:lnTo>
                  <a:close/>
                  <a:moveTo>
                    <a:pt x="10604" y="8878"/>
                  </a:moveTo>
                  <a:lnTo>
                    <a:pt x="10604" y="14030"/>
                  </a:lnTo>
                  <a:lnTo>
                    <a:pt x="8436" y="14030"/>
                  </a:lnTo>
                  <a:lnTo>
                    <a:pt x="8436" y="8878"/>
                  </a:lnTo>
                  <a:close/>
                  <a:moveTo>
                    <a:pt x="11265" y="14510"/>
                  </a:moveTo>
                  <a:lnTo>
                    <a:pt x="11265" y="14992"/>
                  </a:lnTo>
                  <a:lnTo>
                    <a:pt x="5124" y="14992"/>
                  </a:lnTo>
                  <a:lnTo>
                    <a:pt x="5124" y="14510"/>
                  </a:lnTo>
                  <a:close/>
                  <a:moveTo>
                    <a:pt x="5304" y="13484"/>
                  </a:moveTo>
                  <a:lnTo>
                    <a:pt x="5304" y="14030"/>
                  </a:lnTo>
                  <a:lnTo>
                    <a:pt x="5044" y="14030"/>
                  </a:lnTo>
                  <a:cubicBezTo>
                    <a:pt x="4822" y="14030"/>
                    <a:pt x="4643" y="14209"/>
                    <a:pt x="4643" y="14430"/>
                  </a:cubicBezTo>
                  <a:lnTo>
                    <a:pt x="4643" y="14998"/>
                  </a:lnTo>
                  <a:lnTo>
                    <a:pt x="4245" y="14998"/>
                  </a:lnTo>
                  <a:cubicBezTo>
                    <a:pt x="4026" y="14998"/>
                    <a:pt x="3845" y="15179"/>
                    <a:pt x="3845" y="15400"/>
                  </a:cubicBezTo>
                  <a:lnTo>
                    <a:pt x="3845" y="15962"/>
                  </a:lnTo>
                  <a:lnTo>
                    <a:pt x="912" y="15962"/>
                  </a:lnTo>
                  <a:lnTo>
                    <a:pt x="912" y="13484"/>
                  </a:lnTo>
                  <a:close/>
                  <a:moveTo>
                    <a:pt x="12064" y="15480"/>
                  </a:moveTo>
                  <a:lnTo>
                    <a:pt x="12064" y="15962"/>
                  </a:lnTo>
                  <a:lnTo>
                    <a:pt x="4327" y="15962"/>
                  </a:lnTo>
                  <a:lnTo>
                    <a:pt x="4327" y="15480"/>
                  </a:lnTo>
                  <a:close/>
                  <a:moveTo>
                    <a:pt x="15479" y="13484"/>
                  </a:moveTo>
                  <a:lnTo>
                    <a:pt x="15479" y="15962"/>
                  </a:lnTo>
                  <a:lnTo>
                    <a:pt x="12546" y="15962"/>
                  </a:lnTo>
                  <a:lnTo>
                    <a:pt x="12546" y="15400"/>
                  </a:lnTo>
                  <a:cubicBezTo>
                    <a:pt x="12546" y="15179"/>
                    <a:pt x="12365" y="14998"/>
                    <a:pt x="12144" y="14998"/>
                  </a:cubicBezTo>
                  <a:lnTo>
                    <a:pt x="11747" y="14998"/>
                  </a:lnTo>
                  <a:lnTo>
                    <a:pt x="11747" y="14430"/>
                  </a:lnTo>
                  <a:cubicBezTo>
                    <a:pt x="11747" y="14209"/>
                    <a:pt x="11568" y="14030"/>
                    <a:pt x="11347" y="14030"/>
                  </a:cubicBezTo>
                  <a:lnTo>
                    <a:pt x="11086" y="14030"/>
                  </a:lnTo>
                  <a:lnTo>
                    <a:pt x="11086" y="13484"/>
                  </a:lnTo>
                  <a:close/>
                  <a:moveTo>
                    <a:pt x="3099" y="0"/>
                  </a:moveTo>
                  <a:cubicBezTo>
                    <a:pt x="2840" y="0"/>
                    <a:pt x="2628" y="213"/>
                    <a:pt x="2628" y="472"/>
                  </a:cubicBezTo>
                  <a:lnTo>
                    <a:pt x="2628" y="1834"/>
                  </a:lnTo>
                  <a:lnTo>
                    <a:pt x="466" y="1834"/>
                  </a:lnTo>
                  <a:cubicBezTo>
                    <a:pt x="208" y="1834"/>
                    <a:pt x="0" y="2042"/>
                    <a:pt x="0" y="2299"/>
                  </a:cubicBezTo>
                  <a:lnTo>
                    <a:pt x="0" y="4304"/>
                  </a:lnTo>
                  <a:cubicBezTo>
                    <a:pt x="0" y="4548"/>
                    <a:pt x="190" y="4749"/>
                    <a:pt x="430" y="4767"/>
                  </a:cubicBezTo>
                  <a:lnTo>
                    <a:pt x="430" y="13230"/>
                  </a:lnTo>
                  <a:cubicBezTo>
                    <a:pt x="430" y="13233"/>
                    <a:pt x="430" y="13234"/>
                    <a:pt x="430" y="13237"/>
                  </a:cubicBezTo>
                  <a:cubicBezTo>
                    <a:pt x="430" y="13239"/>
                    <a:pt x="430" y="13242"/>
                    <a:pt x="430" y="13243"/>
                  </a:cubicBezTo>
                  <a:lnTo>
                    <a:pt x="430" y="16202"/>
                  </a:lnTo>
                  <a:cubicBezTo>
                    <a:pt x="430" y="16336"/>
                    <a:pt x="538" y="16443"/>
                    <a:pt x="671" y="16443"/>
                  </a:cubicBezTo>
                  <a:lnTo>
                    <a:pt x="15720" y="16443"/>
                  </a:lnTo>
                  <a:cubicBezTo>
                    <a:pt x="15852" y="16443"/>
                    <a:pt x="15961" y="16336"/>
                    <a:pt x="15961" y="16202"/>
                  </a:cubicBezTo>
                  <a:lnTo>
                    <a:pt x="15961" y="13243"/>
                  </a:lnTo>
                  <a:cubicBezTo>
                    <a:pt x="15961" y="13242"/>
                    <a:pt x="15959" y="13239"/>
                    <a:pt x="15959" y="13237"/>
                  </a:cubicBezTo>
                  <a:cubicBezTo>
                    <a:pt x="15959" y="13234"/>
                    <a:pt x="15961" y="13233"/>
                    <a:pt x="15961" y="13230"/>
                  </a:cubicBezTo>
                  <a:lnTo>
                    <a:pt x="15961" y="4767"/>
                  </a:lnTo>
                  <a:cubicBezTo>
                    <a:pt x="16200" y="4749"/>
                    <a:pt x="16390" y="4548"/>
                    <a:pt x="16390" y="4304"/>
                  </a:cubicBezTo>
                  <a:lnTo>
                    <a:pt x="16390" y="2299"/>
                  </a:lnTo>
                  <a:cubicBezTo>
                    <a:pt x="16390" y="2042"/>
                    <a:pt x="16181" y="1834"/>
                    <a:pt x="15925" y="1834"/>
                  </a:cubicBezTo>
                  <a:lnTo>
                    <a:pt x="13763" y="1834"/>
                  </a:lnTo>
                  <a:lnTo>
                    <a:pt x="13763" y="472"/>
                  </a:lnTo>
                  <a:cubicBezTo>
                    <a:pt x="13763" y="213"/>
                    <a:pt x="13551" y="0"/>
                    <a:pt x="13290" y="0"/>
                  </a:cubicBezTo>
                  <a:lnTo>
                    <a:pt x="11583" y="0"/>
                  </a:lnTo>
                  <a:cubicBezTo>
                    <a:pt x="11451" y="0"/>
                    <a:pt x="11342" y="109"/>
                    <a:pt x="11342" y="241"/>
                  </a:cubicBezTo>
                  <a:cubicBezTo>
                    <a:pt x="11342" y="374"/>
                    <a:pt x="11451" y="482"/>
                    <a:pt x="11583" y="482"/>
                  </a:cubicBezTo>
                  <a:lnTo>
                    <a:pt x="13281" y="482"/>
                  </a:lnTo>
                  <a:lnTo>
                    <a:pt x="13281" y="2524"/>
                  </a:lnTo>
                  <a:lnTo>
                    <a:pt x="3110" y="2524"/>
                  </a:lnTo>
                  <a:lnTo>
                    <a:pt x="3110" y="482"/>
                  </a:lnTo>
                  <a:lnTo>
                    <a:pt x="10474" y="482"/>
                  </a:lnTo>
                  <a:cubicBezTo>
                    <a:pt x="10607" y="482"/>
                    <a:pt x="10715" y="374"/>
                    <a:pt x="10715" y="241"/>
                  </a:cubicBezTo>
                  <a:cubicBezTo>
                    <a:pt x="10715" y="109"/>
                    <a:pt x="10607" y="0"/>
                    <a:pt x="10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7" name="Google Shape;3347;p70"/>
          <p:cNvGrpSpPr/>
          <p:nvPr/>
        </p:nvGrpSpPr>
        <p:grpSpPr>
          <a:xfrm>
            <a:off x="6993860" y="1351347"/>
            <a:ext cx="351629" cy="416382"/>
            <a:chOff x="7184351" y="1386942"/>
            <a:chExt cx="379279" cy="449124"/>
          </a:xfrm>
        </p:grpSpPr>
        <p:sp>
          <p:nvSpPr>
            <p:cNvPr id="3348" name="Google Shape;3348;p70"/>
            <p:cNvSpPr/>
            <p:nvPr/>
          </p:nvSpPr>
          <p:spPr>
            <a:xfrm>
              <a:off x="7184351" y="1386942"/>
              <a:ext cx="379279" cy="449124"/>
            </a:xfrm>
            <a:custGeom>
              <a:avLst/>
              <a:gdLst/>
              <a:ahLst/>
              <a:cxnLst/>
              <a:rect l="l" t="t" r="r" b="b"/>
              <a:pathLst>
                <a:path w="13907" h="16468" extrusionOk="0">
                  <a:moveTo>
                    <a:pt x="13423" y="483"/>
                  </a:moveTo>
                  <a:lnTo>
                    <a:pt x="13423" y="1138"/>
                  </a:lnTo>
                  <a:lnTo>
                    <a:pt x="484" y="1138"/>
                  </a:lnTo>
                  <a:lnTo>
                    <a:pt x="484" y="483"/>
                  </a:lnTo>
                  <a:close/>
                  <a:moveTo>
                    <a:pt x="12746" y="1621"/>
                  </a:moveTo>
                  <a:lnTo>
                    <a:pt x="12746" y="15984"/>
                  </a:lnTo>
                  <a:lnTo>
                    <a:pt x="12001" y="15984"/>
                  </a:lnTo>
                  <a:lnTo>
                    <a:pt x="12001" y="11030"/>
                  </a:lnTo>
                  <a:cubicBezTo>
                    <a:pt x="12001" y="10719"/>
                    <a:pt x="11748" y="10466"/>
                    <a:pt x="11436" y="10466"/>
                  </a:cubicBezTo>
                  <a:lnTo>
                    <a:pt x="10238" y="10466"/>
                  </a:lnTo>
                  <a:cubicBezTo>
                    <a:pt x="10106" y="10466"/>
                    <a:pt x="9997" y="10574"/>
                    <a:pt x="9997" y="10708"/>
                  </a:cubicBezTo>
                  <a:cubicBezTo>
                    <a:pt x="9997" y="10841"/>
                    <a:pt x="10106" y="10949"/>
                    <a:pt x="10238" y="10949"/>
                  </a:cubicBezTo>
                  <a:lnTo>
                    <a:pt x="11436" y="10949"/>
                  </a:lnTo>
                  <a:cubicBezTo>
                    <a:pt x="11481" y="10949"/>
                    <a:pt x="11517" y="10985"/>
                    <a:pt x="11517" y="11030"/>
                  </a:cubicBezTo>
                  <a:lnTo>
                    <a:pt x="11517" y="15984"/>
                  </a:lnTo>
                  <a:lnTo>
                    <a:pt x="8619" y="15984"/>
                  </a:lnTo>
                  <a:lnTo>
                    <a:pt x="8619" y="11030"/>
                  </a:lnTo>
                  <a:cubicBezTo>
                    <a:pt x="8619" y="10985"/>
                    <a:pt x="8657" y="10949"/>
                    <a:pt x="8700" y="10949"/>
                  </a:cubicBezTo>
                  <a:lnTo>
                    <a:pt x="9092" y="10949"/>
                  </a:lnTo>
                  <a:cubicBezTo>
                    <a:pt x="9224" y="10949"/>
                    <a:pt x="9333" y="10841"/>
                    <a:pt x="9333" y="10708"/>
                  </a:cubicBezTo>
                  <a:cubicBezTo>
                    <a:pt x="9333" y="10574"/>
                    <a:pt x="9224" y="10466"/>
                    <a:pt x="9092" y="10466"/>
                  </a:cubicBezTo>
                  <a:lnTo>
                    <a:pt x="8700" y="10466"/>
                  </a:lnTo>
                  <a:cubicBezTo>
                    <a:pt x="8390" y="10466"/>
                    <a:pt x="8137" y="10719"/>
                    <a:pt x="8137" y="11030"/>
                  </a:cubicBezTo>
                  <a:lnTo>
                    <a:pt x="8137" y="15984"/>
                  </a:lnTo>
                  <a:lnTo>
                    <a:pt x="1161" y="15984"/>
                  </a:lnTo>
                  <a:lnTo>
                    <a:pt x="1161" y="1621"/>
                  </a:lnTo>
                  <a:close/>
                  <a:moveTo>
                    <a:pt x="404" y="1"/>
                  </a:moveTo>
                  <a:cubicBezTo>
                    <a:pt x="181" y="1"/>
                    <a:pt x="1" y="181"/>
                    <a:pt x="1" y="403"/>
                  </a:cubicBezTo>
                  <a:lnTo>
                    <a:pt x="1" y="1218"/>
                  </a:lnTo>
                  <a:cubicBezTo>
                    <a:pt x="1" y="1441"/>
                    <a:pt x="181" y="1621"/>
                    <a:pt x="404" y="1621"/>
                  </a:cubicBezTo>
                  <a:lnTo>
                    <a:pt x="679" y="1621"/>
                  </a:lnTo>
                  <a:lnTo>
                    <a:pt x="679" y="16225"/>
                  </a:lnTo>
                  <a:cubicBezTo>
                    <a:pt x="679" y="16359"/>
                    <a:pt x="786" y="16467"/>
                    <a:pt x="920" y="16467"/>
                  </a:cubicBezTo>
                  <a:lnTo>
                    <a:pt x="12987" y="16467"/>
                  </a:lnTo>
                  <a:cubicBezTo>
                    <a:pt x="13122" y="16467"/>
                    <a:pt x="13230" y="16359"/>
                    <a:pt x="13230" y="16225"/>
                  </a:cubicBezTo>
                  <a:lnTo>
                    <a:pt x="13230" y="1621"/>
                  </a:lnTo>
                  <a:lnTo>
                    <a:pt x="13503" y="1621"/>
                  </a:lnTo>
                  <a:cubicBezTo>
                    <a:pt x="13726" y="1621"/>
                    <a:pt x="13906" y="1441"/>
                    <a:pt x="13906" y="1218"/>
                  </a:cubicBezTo>
                  <a:lnTo>
                    <a:pt x="13906" y="403"/>
                  </a:lnTo>
                  <a:cubicBezTo>
                    <a:pt x="13906" y="181"/>
                    <a:pt x="13726" y="1"/>
                    <a:pt x="1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0"/>
            <p:cNvSpPr/>
            <p:nvPr/>
          </p:nvSpPr>
          <p:spPr>
            <a:xfrm>
              <a:off x="7236332" y="1553277"/>
              <a:ext cx="275316" cy="102490"/>
            </a:xfrm>
            <a:custGeom>
              <a:avLst/>
              <a:gdLst/>
              <a:ahLst/>
              <a:cxnLst/>
              <a:rect l="l" t="t" r="r" b="b"/>
              <a:pathLst>
                <a:path w="10095" h="3758" extrusionOk="0">
                  <a:moveTo>
                    <a:pt x="9611" y="483"/>
                  </a:moveTo>
                  <a:lnTo>
                    <a:pt x="9611" y="3274"/>
                  </a:lnTo>
                  <a:lnTo>
                    <a:pt x="484" y="3274"/>
                  </a:lnTo>
                  <a:lnTo>
                    <a:pt x="484" y="483"/>
                  </a:lnTo>
                  <a:close/>
                  <a:moveTo>
                    <a:pt x="469" y="1"/>
                  </a:moveTo>
                  <a:cubicBezTo>
                    <a:pt x="210" y="1"/>
                    <a:pt x="0" y="210"/>
                    <a:pt x="0" y="468"/>
                  </a:cubicBezTo>
                  <a:lnTo>
                    <a:pt x="0" y="3289"/>
                  </a:lnTo>
                  <a:cubicBezTo>
                    <a:pt x="0" y="3547"/>
                    <a:pt x="210" y="3758"/>
                    <a:pt x="469" y="3758"/>
                  </a:cubicBezTo>
                  <a:lnTo>
                    <a:pt x="9628" y="3758"/>
                  </a:lnTo>
                  <a:cubicBezTo>
                    <a:pt x="9885" y="3758"/>
                    <a:pt x="10095" y="3547"/>
                    <a:pt x="10095" y="3289"/>
                  </a:cubicBezTo>
                  <a:lnTo>
                    <a:pt x="10095" y="468"/>
                  </a:lnTo>
                  <a:cubicBezTo>
                    <a:pt x="10095" y="210"/>
                    <a:pt x="9885" y="1"/>
                    <a:pt x="9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0"/>
            <p:cNvSpPr/>
            <p:nvPr/>
          </p:nvSpPr>
          <p:spPr>
            <a:xfrm>
              <a:off x="7479303" y="1734966"/>
              <a:ext cx="13200" cy="34854"/>
            </a:xfrm>
            <a:custGeom>
              <a:avLst/>
              <a:gdLst/>
              <a:ahLst/>
              <a:cxnLst/>
              <a:rect l="l" t="t" r="r" b="b"/>
              <a:pathLst>
                <a:path w="484" h="1278" extrusionOk="0">
                  <a:moveTo>
                    <a:pt x="241" y="0"/>
                  </a:moveTo>
                  <a:cubicBezTo>
                    <a:pt x="109" y="0"/>
                    <a:pt x="0" y="109"/>
                    <a:pt x="0" y="241"/>
                  </a:cubicBezTo>
                  <a:lnTo>
                    <a:pt x="0" y="1035"/>
                  </a:lnTo>
                  <a:cubicBezTo>
                    <a:pt x="0" y="1169"/>
                    <a:pt x="109" y="1278"/>
                    <a:pt x="241" y="1278"/>
                  </a:cubicBezTo>
                  <a:cubicBezTo>
                    <a:pt x="375" y="1278"/>
                    <a:pt x="484" y="1169"/>
                    <a:pt x="484" y="1035"/>
                  </a:cubicBezTo>
                  <a:lnTo>
                    <a:pt x="484" y="241"/>
                  </a:lnTo>
                  <a:cubicBezTo>
                    <a:pt x="484" y="109"/>
                    <a:pt x="375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0"/>
            <p:cNvSpPr/>
            <p:nvPr/>
          </p:nvSpPr>
          <p:spPr>
            <a:xfrm>
              <a:off x="7236332" y="1670548"/>
              <a:ext cx="156599" cy="88445"/>
            </a:xfrm>
            <a:custGeom>
              <a:avLst/>
              <a:gdLst/>
              <a:ahLst/>
              <a:cxnLst/>
              <a:rect l="l" t="t" r="r" b="b"/>
              <a:pathLst>
                <a:path w="5742" h="3243" extrusionOk="0">
                  <a:moveTo>
                    <a:pt x="5176" y="484"/>
                  </a:moveTo>
                  <a:cubicBezTo>
                    <a:pt x="5222" y="484"/>
                    <a:pt x="5258" y="520"/>
                    <a:pt x="5258" y="565"/>
                  </a:cubicBezTo>
                  <a:lnTo>
                    <a:pt x="5258" y="2677"/>
                  </a:lnTo>
                  <a:cubicBezTo>
                    <a:pt x="5258" y="2722"/>
                    <a:pt x="5222" y="2760"/>
                    <a:pt x="5176" y="2760"/>
                  </a:cubicBezTo>
                  <a:lnTo>
                    <a:pt x="565" y="2760"/>
                  </a:lnTo>
                  <a:cubicBezTo>
                    <a:pt x="520" y="2760"/>
                    <a:pt x="484" y="2722"/>
                    <a:pt x="484" y="2677"/>
                  </a:cubicBezTo>
                  <a:lnTo>
                    <a:pt x="484" y="565"/>
                  </a:lnTo>
                  <a:cubicBezTo>
                    <a:pt x="484" y="520"/>
                    <a:pt x="520" y="484"/>
                    <a:pt x="565" y="484"/>
                  </a:cubicBezTo>
                  <a:close/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lnTo>
                    <a:pt x="0" y="2677"/>
                  </a:lnTo>
                  <a:cubicBezTo>
                    <a:pt x="0" y="2989"/>
                    <a:pt x="253" y="3242"/>
                    <a:pt x="565" y="3242"/>
                  </a:cubicBezTo>
                  <a:lnTo>
                    <a:pt x="5176" y="3242"/>
                  </a:lnTo>
                  <a:cubicBezTo>
                    <a:pt x="5488" y="3242"/>
                    <a:pt x="5741" y="2989"/>
                    <a:pt x="5741" y="2677"/>
                  </a:cubicBezTo>
                  <a:lnTo>
                    <a:pt x="5741" y="565"/>
                  </a:lnTo>
                  <a:cubicBezTo>
                    <a:pt x="5741" y="253"/>
                    <a:pt x="5488" y="0"/>
                    <a:pt x="5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0"/>
            <p:cNvSpPr/>
            <p:nvPr/>
          </p:nvSpPr>
          <p:spPr>
            <a:xfrm>
              <a:off x="7296277" y="1695803"/>
              <a:ext cx="23073" cy="24736"/>
            </a:xfrm>
            <a:custGeom>
              <a:avLst/>
              <a:gdLst/>
              <a:ahLst/>
              <a:cxnLst/>
              <a:rect l="l" t="t" r="r" b="b"/>
              <a:pathLst>
                <a:path w="846" h="907" extrusionOk="0">
                  <a:moveTo>
                    <a:pt x="572" y="1"/>
                  </a:moveTo>
                  <a:cubicBezTo>
                    <a:pt x="496" y="1"/>
                    <a:pt x="421" y="37"/>
                    <a:pt x="374" y="103"/>
                  </a:cubicBezTo>
                  <a:lnTo>
                    <a:pt x="77" y="526"/>
                  </a:lnTo>
                  <a:cubicBezTo>
                    <a:pt x="0" y="635"/>
                    <a:pt x="27" y="786"/>
                    <a:pt x="137" y="862"/>
                  </a:cubicBezTo>
                  <a:cubicBezTo>
                    <a:pt x="179" y="893"/>
                    <a:pt x="228" y="906"/>
                    <a:pt x="274" y="906"/>
                  </a:cubicBezTo>
                  <a:cubicBezTo>
                    <a:pt x="351" y="906"/>
                    <a:pt x="426" y="870"/>
                    <a:pt x="473" y="804"/>
                  </a:cubicBezTo>
                  <a:lnTo>
                    <a:pt x="770" y="380"/>
                  </a:lnTo>
                  <a:cubicBezTo>
                    <a:pt x="845" y="272"/>
                    <a:pt x="820" y="121"/>
                    <a:pt x="710" y="44"/>
                  </a:cubicBezTo>
                  <a:cubicBezTo>
                    <a:pt x="668" y="15"/>
                    <a:pt x="620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0"/>
            <p:cNvSpPr/>
            <p:nvPr/>
          </p:nvSpPr>
          <p:spPr>
            <a:xfrm>
              <a:off x="7310268" y="1696621"/>
              <a:ext cx="34254" cy="40663"/>
            </a:xfrm>
            <a:custGeom>
              <a:avLst/>
              <a:gdLst/>
              <a:ahLst/>
              <a:cxnLst/>
              <a:rect l="l" t="t" r="r" b="b"/>
              <a:pathLst>
                <a:path w="1256" h="1491" extrusionOk="0">
                  <a:moveTo>
                    <a:pt x="981" y="1"/>
                  </a:moveTo>
                  <a:cubicBezTo>
                    <a:pt x="905" y="1"/>
                    <a:pt x="830" y="37"/>
                    <a:pt x="784" y="103"/>
                  </a:cubicBezTo>
                  <a:lnTo>
                    <a:pt x="78" y="1110"/>
                  </a:lnTo>
                  <a:cubicBezTo>
                    <a:pt x="1" y="1220"/>
                    <a:pt x="28" y="1370"/>
                    <a:pt x="136" y="1447"/>
                  </a:cubicBezTo>
                  <a:cubicBezTo>
                    <a:pt x="180" y="1476"/>
                    <a:pt x="228" y="1491"/>
                    <a:pt x="275" y="1491"/>
                  </a:cubicBezTo>
                  <a:cubicBezTo>
                    <a:pt x="352" y="1491"/>
                    <a:pt x="427" y="1455"/>
                    <a:pt x="474" y="1387"/>
                  </a:cubicBezTo>
                  <a:lnTo>
                    <a:pt x="1179" y="380"/>
                  </a:lnTo>
                  <a:cubicBezTo>
                    <a:pt x="1256" y="272"/>
                    <a:pt x="1229" y="121"/>
                    <a:pt x="1120" y="45"/>
                  </a:cubicBezTo>
                  <a:cubicBezTo>
                    <a:pt x="1078" y="15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0"/>
            <p:cNvSpPr/>
            <p:nvPr/>
          </p:nvSpPr>
          <p:spPr>
            <a:xfrm>
              <a:off x="7236332" y="1453568"/>
              <a:ext cx="61309" cy="83727"/>
            </a:xfrm>
            <a:custGeom>
              <a:avLst/>
              <a:gdLst/>
              <a:ahLst/>
              <a:cxnLst/>
              <a:rect l="l" t="t" r="r" b="b"/>
              <a:pathLst>
                <a:path w="2248" h="3070" extrusionOk="0">
                  <a:moveTo>
                    <a:pt x="1166" y="484"/>
                  </a:moveTo>
                  <a:cubicBezTo>
                    <a:pt x="1496" y="484"/>
                    <a:pt x="1764" y="753"/>
                    <a:pt x="1764" y="1083"/>
                  </a:cubicBezTo>
                  <a:lnTo>
                    <a:pt x="1764" y="2586"/>
                  </a:lnTo>
                  <a:lnTo>
                    <a:pt x="484" y="2586"/>
                  </a:lnTo>
                  <a:lnTo>
                    <a:pt x="484" y="1083"/>
                  </a:lnTo>
                  <a:cubicBezTo>
                    <a:pt x="484" y="753"/>
                    <a:pt x="752" y="484"/>
                    <a:pt x="1082" y="484"/>
                  </a:cubicBezTo>
                  <a:close/>
                  <a:moveTo>
                    <a:pt x="1082" y="1"/>
                  </a:moveTo>
                  <a:cubicBezTo>
                    <a:pt x="485" y="1"/>
                    <a:pt x="0" y="486"/>
                    <a:pt x="0" y="1083"/>
                  </a:cubicBezTo>
                  <a:lnTo>
                    <a:pt x="0" y="2688"/>
                  </a:lnTo>
                  <a:cubicBezTo>
                    <a:pt x="0" y="2898"/>
                    <a:pt x="172" y="3069"/>
                    <a:pt x="381" y="3069"/>
                  </a:cubicBezTo>
                  <a:lnTo>
                    <a:pt x="1867" y="3069"/>
                  </a:lnTo>
                  <a:cubicBezTo>
                    <a:pt x="2078" y="3069"/>
                    <a:pt x="2248" y="2898"/>
                    <a:pt x="2248" y="2688"/>
                  </a:cubicBezTo>
                  <a:lnTo>
                    <a:pt x="2248" y="1083"/>
                  </a:lnTo>
                  <a:cubicBezTo>
                    <a:pt x="2248" y="486"/>
                    <a:pt x="1763" y="1"/>
                    <a:pt x="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0"/>
            <p:cNvSpPr/>
            <p:nvPr/>
          </p:nvSpPr>
          <p:spPr>
            <a:xfrm>
              <a:off x="7307650" y="1453568"/>
              <a:ext cx="61336" cy="83727"/>
            </a:xfrm>
            <a:custGeom>
              <a:avLst/>
              <a:gdLst/>
              <a:ahLst/>
              <a:cxnLst/>
              <a:rect l="l" t="t" r="r" b="b"/>
              <a:pathLst>
                <a:path w="2249" h="3070" extrusionOk="0">
                  <a:moveTo>
                    <a:pt x="1082" y="1"/>
                  </a:moveTo>
                  <a:cubicBezTo>
                    <a:pt x="486" y="1"/>
                    <a:pt x="0" y="486"/>
                    <a:pt x="0" y="1083"/>
                  </a:cubicBezTo>
                  <a:lnTo>
                    <a:pt x="0" y="2688"/>
                  </a:lnTo>
                  <a:cubicBezTo>
                    <a:pt x="0" y="2898"/>
                    <a:pt x="172" y="3069"/>
                    <a:pt x="382" y="3069"/>
                  </a:cubicBezTo>
                  <a:lnTo>
                    <a:pt x="1867" y="3069"/>
                  </a:lnTo>
                  <a:cubicBezTo>
                    <a:pt x="2078" y="3069"/>
                    <a:pt x="2248" y="2898"/>
                    <a:pt x="2248" y="2688"/>
                  </a:cubicBezTo>
                  <a:lnTo>
                    <a:pt x="2248" y="2358"/>
                  </a:lnTo>
                  <a:cubicBezTo>
                    <a:pt x="2248" y="2224"/>
                    <a:pt x="2141" y="2116"/>
                    <a:pt x="2007" y="2116"/>
                  </a:cubicBezTo>
                  <a:cubicBezTo>
                    <a:pt x="1873" y="2116"/>
                    <a:pt x="1766" y="2224"/>
                    <a:pt x="1766" y="2358"/>
                  </a:cubicBezTo>
                  <a:lnTo>
                    <a:pt x="1766" y="2586"/>
                  </a:lnTo>
                  <a:lnTo>
                    <a:pt x="484" y="2586"/>
                  </a:lnTo>
                  <a:lnTo>
                    <a:pt x="484" y="1083"/>
                  </a:lnTo>
                  <a:cubicBezTo>
                    <a:pt x="484" y="753"/>
                    <a:pt x="752" y="484"/>
                    <a:pt x="1082" y="484"/>
                  </a:cubicBezTo>
                  <a:lnTo>
                    <a:pt x="1168" y="484"/>
                  </a:lnTo>
                  <a:cubicBezTo>
                    <a:pt x="1498" y="484"/>
                    <a:pt x="1766" y="753"/>
                    <a:pt x="1766" y="1083"/>
                  </a:cubicBezTo>
                  <a:lnTo>
                    <a:pt x="1766" y="1220"/>
                  </a:lnTo>
                  <a:cubicBezTo>
                    <a:pt x="1766" y="1352"/>
                    <a:pt x="1874" y="1461"/>
                    <a:pt x="2007" y="1461"/>
                  </a:cubicBezTo>
                  <a:cubicBezTo>
                    <a:pt x="2141" y="1461"/>
                    <a:pt x="2248" y="1352"/>
                    <a:pt x="2248" y="1220"/>
                  </a:cubicBezTo>
                  <a:lnTo>
                    <a:pt x="2248" y="1083"/>
                  </a:lnTo>
                  <a:cubicBezTo>
                    <a:pt x="2248" y="486"/>
                    <a:pt x="1763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0"/>
            <p:cNvSpPr/>
            <p:nvPr/>
          </p:nvSpPr>
          <p:spPr>
            <a:xfrm>
              <a:off x="7379022" y="1453568"/>
              <a:ext cx="61309" cy="83727"/>
            </a:xfrm>
            <a:custGeom>
              <a:avLst/>
              <a:gdLst/>
              <a:ahLst/>
              <a:cxnLst/>
              <a:rect l="l" t="t" r="r" b="b"/>
              <a:pathLst>
                <a:path w="2248" h="3070" extrusionOk="0">
                  <a:moveTo>
                    <a:pt x="1166" y="484"/>
                  </a:moveTo>
                  <a:cubicBezTo>
                    <a:pt x="1496" y="484"/>
                    <a:pt x="1764" y="753"/>
                    <a:pt x="1764" y="1083"/>
                  </a:cubicBezTo>
                  <a:lnTo>
                    <a:pt x="1764" y="2586"/>
                  </a:lnTo>
                  <a:lnTo>
                    <a:pt x="484" y="2586"/>
                  </a:lnTo>
                  <a:lnTo>
                    <a:pt x="484" y="1083"/>
                  </a:lnTo>
                  <a:cubicBezTo>
                    <a:pt x="484" y="753"/>
                    <a:pt x="752" y="484"/>
                    <a:pt x="1082" y="484"/>
                  </a:cubicBezTo>
                  <a:close/>
                  <a:moveTo>
                    <a:pt x="1082" y="1"/>
                  </a:moveTo>
                  <a:cubicBezTo>
                    <a:pt x="485" y="1"/>
                    <a:pt x="0" y="486"/>
                    <a:pt x="0" y="1083"/>
                  </a:cubicBezTo>
                  <a:lnTo>
                    <a:pt x="0" y="2688"/>
                  </a:lnTo>
                  <a:cubicBezTo>
                    <a:pt x="0" y="2898"/>
                    <a:pt x="170" y="3069"/>
                    <a:pt x="381" y="3069"/>
                  </a:cubicBezTo>
                  <a:lnTo>
                    <a:pt x="1867" y="3069"/>
                  </a:lnTo>
                  <a:cubicBezTo>
                    <a:pt x="2076" y="3069"/>
                    <a:pt x="2248" y="2898"/>
                    <a:pt x="2248" y="2688"/>
                  </a:cubicBezTo>
                  <a:lnTo>
                    <a:pt x="2248" y="1083"/>
                  </a:lnTo>
                  <a:cubicBezTo>
                    <a:pt x="2248" y="486"/>
                    <a:pt x="1763" y="1"/>
                    <a:pt x="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0"/>
            <p:cNvSpPr/>
            <p:nvPr/>
          </p:nvSpPr>
          <p:spPr>
            <a:xfrm>
              <a:off x="7450340" y="1453568"/>
              <a:ext cx="61309" cy="83727"/>
            </a:xfrm>
            <a:custGeom>
              <a:avLst/>
              <a:gdLst/>
              <a:ahLst/>
              <a:cxnLst/>
              <a:rect l="l" t="t" r="r" b="b"/>
              <a:pathLst>
                <a:path w="2248" h="3070" extrusionOk="0">
                  <a:moveTo>
                    <a:pt x="1166" y="484"/>
                  </a:moveTo>
                  <a:cubicBezTo>
                    <a:pt x="1496" y="484"/>
                    <a:pt x="1764" y="753"/>
                    <a:pt x="1764" y="1083"/>
                  </a:cubicBezTo>
                  <a:lnTo>
                    <a:pt x="1764" y="2586"/>
                  </a:lnTo>
                  <a:lnTo>
                    <a:pt x="484" y="2586"/>
                  </a:lnTo>
                  <a:lnTo>
                    <a:pt x="484" y="1083"/>
                  </a:lnTo>
                  <a:cubicBezTo>
                    <a:pt x="484" y="753"/>
                    <a:pt x="752" y="484"/>
                    <a:pt x="1082" y="484"/>
                  </a:cubicBezTo>
                  <a:close/>
                  <a:moveTo>
                    <a:pt x="1082" y="1"/>
                  </a:moveTo>
                  <a:cubicBezTo>
                    <a:pt x="485" y="1"/>
                    <a:pt x="0" y="486"/>
                    <a:pt x="0" y="1083"/>
                  </a:cubicBezTo>
                  <a:lnTo>
                    <a:pt x="0" y="2688"/>
                  </a:lnTo>
                  <a:cubicBezTo>
                    <a:pt x="0" y="2898"/>
                    <a:pt x="172" y="3069"/>
                    <a:pt x="381" y="3069"/>
                  </a:cubicBezTo>
                  <a:lnTo>
                    <a:pt x="1867" y="3069"/>
                  </a:lnTo>
                  <a:cubicBezTo>
                    <a:pt x="2078" y="3069"/>
                    <a:pt x="2248" y="2898"/>
                    <a:pt x="2248" y="2688"/>
                  </a:cubicBezTo>
                  <a:lnTo>
                    <a:pt x="2248" y="1083"/>
                  </a:lnTo>
                  <a:cubicBezTo>
                    <a:pt x="2248" y="486"/>
                    <a:pt x="1763" y="1"/>
                    <a:pt x="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8" name="Google Shape;3358;p70"/>
          <p:cNvGrpSpPr/>
          <p:nvPr/>
        </p:nvGrpSpPr>
        <p:grpSpPr>
          <a:xfrm>
            <a:off x="6243244" y="1341056"/>
            <a:ext cx="415953" cy="416382"/>
            <a:chOff x="6374712" y="1375842"/>
            <a:chExt cx="448660" cy="449124"/>
          </a:xfrm>
        </p:grpSpPr>
        <p:sp>
          <p:nvSpPr>
            <p:cNvPr id="3359" name="Google Shape;3359;p70"/>
            <p:cNvSpPr/>
            <p:nvPr/>
          </p:nvSpPr>
          <p:spPr>
            <a:xfrm>
              <a:off x="6421076" y="1602258"/>
              <a:ext cx="26891" cy="30136"/>
            </a:xfrm>
            <a:custGeom>
              <a:avLst/>
              <a:gdLst/>
              <a:ahLst/>
              <a:cxnLst/>
              <a:rect l="l" t="t" r="r" b="b"/>
              <a:pathLst>
                <a:path w="986" h="1105" extrusionOk="0">
                  <a:moveTo>
                    <a:pt x="712" y="1"/>
                  </a:moveTo>
                  <a:cubicBezTo>
                    <a:pt x="636" y="1"/>
                    <a:pt x="561" y="36"/>
                    <a:pt x="514" y="103"/>
                  </a:cubicBezTo>
                  <a:lnTo>
                    <a:pt x="77" y="727"/>
                  </a:lnTo>
                  <a:cubicBezTo>
                    <a:pt x="0" y="835"/>
                    <a:pt x="27" y="986"/>
                    <a:pt x="136" y="1061"/>
                  </a:cubicBezTo>
                  <a:cubicBezTo>
                    <a:pt x="178" y="1091"/>
                    <a:pt x="226" y="1105"/>
                    <a:pt x="274" y="1105"/>
                  </a:cubicBezTo>
                  <a:cubicBezTo>
                    <a:pt x="350" y="1105"/>
                    <a:pt x="425" y="1070"/>
                    <a:pt x="472" y="1002"/>
                  </a:cubicBezTo>
                  <a:lnTo>
                    <a:pt x="908" y="380"/>
                  </a:lnTo>
                  <a:cubicBezTo>
                    <a:pt x="985" y="270"/>
                    <a:pt x="958" y="121"/>
                    <a:pt x="850" y="44"/>
                  </a:cubicBezTo>
                  <a:cubicBezTo>
                    <a:pt x="808" y="15"/>
                    <a:pt x="760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0"/>
            <p:cNvSpPr/>
            <p:nvPr/>
          </p:nvSpPr>
          <p:spPr>
            <a:xfrm>
              <a:off x="6427566" y="1603485"/>
              <a:ext cx="43309" cy="53618"/>
            </a:xfrm>
            <a:custGeom>
              <a:avLst/>
              <a:gdLst/>
              <a:ahLst/>
              <a:cxnLst/>
              <a:rect l="l" t="t" r="r" b="b"/>
              <a:pathLst>
                <a:path w="1588" h="1966" extrusionOk="0">
                  <a:moveTo>
                    <a:pt x="1314" y="0"/>
                  </a:moveTo>
                  <a:cubicBezTo>
                    <a:pt x="1238" y="0"/>
                    <a:pt x="1163" y="36"/>
                    <a:pt x="1116" y="103"/>
                  </a:cubicBezTo>
                  <a:lnTo>
                    <a:pt x="77" y="1587"/>
                  </a:lnTo>
                  <a:cubicBezTo>
                    <a:pt x="0" y="1696"/>
                    <a:pt x="26" y="1846"/>
                    <a:pt x="136" y="1921"/>
                  </a:cubicBezTo>
                  <a:cubicBezTo>
                    <a:pt x="178" y="1952"/>
                    <a:pt x="226" y="1965"/>
                    <a:pt x="273" y="1965"/>
                  </a:cubicBezTo>
                  <a:cubicBezTo>
                    <a:pt x="350" y="1965"/>
                    <a:pt x="423" y="1931"/>
                    <a:pt x="470" y="1863"/>
                  </a:cubicBezTo>
                  <a:lnTo>
                    <a:pt x="1511" y="379"/>
                  </a:lnTo>
                  <a:cubicBezTo>
                    <a:pt x="1588" y="270"/>
                    <a:pt x="1561" y="120"/>
                    <a:pt x="1452" y="44"/>
                  </a:cubicBezTo>
                  <a:cubicBezTo>
                    <a:pt x="1410" y="15"/>
                    <a:pt x="1362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0"/>
            <p:cNvSpPr/>
            <p:nvPr/>
          </p:nvSpPr>
          <p:spPr>
            <a:xfrm>
              <a:off x="6720446" y="1602258"/>
              <a:ext cx="26836" cy="30136"/>
            </a:xfrm>
            <a:custGeom>
              <a:avLst/>
              <a:gdLst/>
              <a:ahLst/>
              <a:cxnLst/>
              <a:rect l="l" t="t" r="r" b="b"/>
              <a:pathLst>
                <a:path w="984" h="1105" extrusionOk="0">
                  <a:moveTo>
                    <a:pt x="711" y="1"/>
                  </a:moveTo>
                  <a:cubicBezTo>
                    <a:pt x="635" y="1"/>
                    <a:pt x="560" y="36"/>
                    <a:pt x="514" y="103"/>
                  </a:cubicBezTo>
                  <a:lnTo>
                    <a:pt x="77" y="727"/>
                  </a:lnTo>
                  <a:cubicBezTo>
                    <a:pt x="0" y="835"/>
                    <a:pt x="26" y="986"/>
                    <a:pt x="136" y="1061"/>
                  </a:cubicBezTo>
                  <a:cubicBezTo>
                    <a:pt x="178" y="1091"/>
                    <a:pt x="226" y="1105"/>
                    <a:pt x="273" y="1105"/>
                  </a:cubicBezTo>
                  <a:cubicBezTo>
                    <a:pt x="350" y="1105"/>
                    <a:pt x="424" y="1070"/>
                    <a:pt x="470" y="1002"/>
                  </a:cubicBezTo>
                  <a:lnTo>
                    <a:pt x="907" y="380"/>
                  </a:lnTo>
                  <a:cubicBezTo>
                    <a:pt x="984" y="270"/>
                    <a:pt x="958" y="121"/>
                    <a:pt x="848" y="44"/>
                  </a:cubicBezTo>
                  <a:cubicBezTo>
                    <a:pt x="807" y="15"/>
                    <a:pt x="758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0"/>
            <p:cNvSpPr/>
            <p:nvPr/>
          </p:nvSpPr>
          <p:spPr>
            <a:xfrm>
              <a:off x="6726882" y="1603485"/>
              <a:ext cx="43336" cy="53618"/>
            </a:xfrm>
            <a:custGeom>
              <a:avLst/>
              <a:gdLst/>
              <a:ahLst/>
              <a:cxnLst/>
              <a:rect l="l" t="t" r="r" b="b"/>
              <a:pathLst>
                <a:path w="1589" h="1966" extrusionOk="0">
                  <a:moveTo>
                    <a:pt x="1314" y="0"/>
                  </a:moveTo>
                  <a:cubicBezTo>
                    <a:pt x="1239" y="0"/>
                    <a:pt x="1165" y="36"/>
                    <a:pt x="1119" y="103"/>
                  </a:cubicBezTo>
                  <a:lnTo>
                    <a:pt x="78" y="1587"/>
                  </a:lnTo>
                  <a:cubicBezTo>
                    <a:pt x="1" y="1696"/>
                    <a:pt x="28" y="1846"/>
                    <a:pt x="136" y="1921"/>
                  </a:cubicBezTo>
                  <a:cubicBezTo>
                    <a:pt x="179" y="1952"/>
                    <a:pt x="227" y="1965"/>
                    <a:pt x="275" y="1965"/>
                  </a:cubicBezTo>
                  <a:cubicBezTo>
                    <a:pt x="350" y="1965"/>
                    <a:pt x="426" y="1931"/>
                    <a:pt x="472" y="1863"/>
                  </a:cubicBezTo>
                  <a:lnTo>
                    <a:pt x="1513" y="379"/>
                  </a:lnTo>
                  <a:cubicBezTo>
                    <a:pt x="1589" y="270"/>
                    <a:pt x="1563" y="120"/>
                    <a:pt x="1453" y="44"/>
                  </a:cubicBezTo>
                  <a:cubicBezTo>
                    <a:pt x="1411" y="15"/>
                    <a:pt x="1362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0"/>
            <p:cNvSpPr/>
            <p:nvPr/>
          </p:nvSpPr>
          <p:spPr>
            <a:xfrm>
              <a:off x="6374712" y="1375842"/>
              <a:ext cx="448660" cy="449124"/>
            </a:xfrm>
            <a:custGeom>
              <a:avLst/>
              <a:gdLst/>
              <a:ahLst/>
              <a:cxnLst/>
              <a:rect l="l" t="t" r="r" b="b"/>
              <a:pathLst>
                <a:path w="16451" h="16468" extrusionOk="0">
                  <a:moveTo>
                    <a:pt x="8226" y="483"/>
                  </a:moveTo>
                  <a:cubicBezTo>
                    <a:pt x="10311" y="483"/>
                    <a:pt x="12326" y="974"/>
                    <a:pt x="14054" y="1903"/>
                  </a:cubicBezTo>
                  <a:cubicBezTo>
                    <a:pt x="14669" y="2235"/>
                    <a:pt x="15051" y="2878"/>
                    <a:pt x="15051" y="3585"/>
                  </a:cubicBezTo>
                  <a:lnTo>
                    <a:pt x="15051" y="3652"/>
                  </a:lnTo>
                  <a:lnTo>
                    <a:pt x="1400" y="3652"/>
                  </a:lnTo>
                  <a:lnTo>
                    <a:pt x="1400" y="3585"/>
                  </a:lnTo>
                  <a:cubicBezTo>
                    <a:pt x="1400" y="2878"/>
                    <a:pt x="1781" y="2233"/>
                    <a:pt x="2396" y="1903"/>
                  </a:cubicBezTo>
                  <a:cubicBezTo>
                    <a:pt x="4124" y="974"/>
                    <a:pt x="6141" y="483"/>
                    <a:pt x="8226" y="483"/>
                  </a:cubicBezTo>
                  <a:close/>
                  <a:moveTo>
                    <a:pt x="15961" y="4134"/>
                  </a:moveTo>
                  <a:lnTo>
                    <a:pt x="15961" y="5001"/>
                  </a:lnTo>
                  <a:lnTo>
                    <a:pt x="489" y="5001"/>
                  </a:lnTo>
                  <a:lnTo>
                    <a:pt x="489" y="4134"/>
                  </a:lnTo>
                  <a:close/>
                  <a:moveTo>
                    <a:pt x="7260" y="6524"/>
                  </a:moveTo>
                  <a:cubicBezTo>
                    <a:pt x="7110" y="7129"/>
                    <a:pt x="7034" y="7750"/>
                    <a:pt x="7034" y="8376"/>
                  </a:cubicBezTo>
                  <a:lnTo>
                    <a:pt x="7034" y="9125"/>
                  </a:lnTo>
                  <a:lnTo>
                    <a:pt x="5986" y="9125"/>
                  </a:lnTo>
                  <a:lnTo>
                    <a:pt x="5986" y="8545"/>
                  </a:lnTo>
                  <a:cubicBezTo>
                    <a:pt x="5986" y="8542"/>
                    <a:pt x="5986" y="8539"/>
                    <a:pt x="5986" y="8536"/>
                  </a:cubicBezTo>
                  <a:cubicBezTo>
                    <a:pt x="5986" y="8504"/>
                    <a:pt x="5987" y="8474"/>
                    <a:pt x="5989" y="8444"/>
                  </a:cubicBezTo>
                  <a:cubicBezTo>
                    <a:pt x="5999" y="8181"/>
                    <a:pt x="6072" y="7873"/>
                    <a:pt x="6180" y="7632"/>
                  </a:cubicBezTo>
                  <a:cubicBezTo>
                    <a:pt x="6252" y="7470"/>
                    <a:pt x="6346" y="7316"/>
                    <a:pt x="6454" y="7176"/>
                  </a:cubicBezTo>
                  <a:cubicBezTo>
                    <a:pt x="6563" y="7036"/>
                    <a:pt x="6688" y="6908"/>
                    <a:pt x="6826" y="6796"/>
                  </a:cubicBezTo>
                  <a:cubicBezTo>
                    <a:pt x="6899" y="6739"/>
                    <a:pt x="6974" y="6686"/>
                    <a:pt x="7052" y="6638"/>
                  </a:cubicBezTo>
                  <a:cubicBezTo>
                    <a:pt x="7081" y="6620"/>
                    <a:pt x="7253" y="6549"/>
                    <a:pt x="7260" y="6524"/>
                  </a:cubicBezTo>
                  <a:close/>
                  <a:moveTo>
                    <a:pt x="8226" y="6305"/>
                  </a:moveTo>
                  <a:cubicBezTo>
                    <a:pt x="8367" y="6305"/>
                    <a:pt x="8508" y="6319"/>
                    <a:pt x="8642" y="6344"/>
                  </a:cubicBezTo>
                  <a:cubicBezTo>
                    <a:pt x="8836" y="7004"/>
                    <a:pt x="8935" y="7688"/>
                    <a:pt x="8935" y="8376"/>
                  </a:cubicBezTo>
                  <a:lnTo>
                    <a:pt x="8935" y="9125"/>
                  </a:lnTo>
                  <a:lnTo>
                    <a:pt x="7516" y="9125"/>
                  </a:lnTo>
                  <a:lnTo>
                    <a:pt x="7516" y="8376"/>
                  </a:lnTo>
                  <a:cubicBezTo>
                    <a:pt x="7516" y="7688"/>
                    <a:pt x="7614" y="7004"/>
                    <a:pt x="7809" y="6344"/>
                  </a:cubicBezTo>
                  <a:cubicBezTo>
                    <a:pt x="7944" y="6319"/>
                    <a:pt x="8083" y="6305"/>
                    <a:pt x="8226" y="6305"/>
                  </a:cubicBezTo>
                  <a:close/>
                  <a:moveTo>
                    <a:pt x="9190" y="6524"/>
                  </a:moveTo>
                  <a:lnTo>
                    <a:pt x="9190" y="6524"/>
                  </a:lnTo>
                  <a:cubicBezTo>
                    <a:pt x="9197" y="6552"/>
                    <a:pt x="9395" y="6635"/>
                    <a:pt x="9429" y="6656"/>
                  </a:cubicBezTo>
                  <a:cubicBezTo>
                    <a:pt x="9511" y="6709"/>
                    <a:pt x="9589" y="6768"/>
                    <a:pt x="9664" y="6829"/>
                  </a:cubicBezTo>
                  <a:cubicBezTo>
                    <a:pt x="9812" y="6954"/>
                    <a:pt x="9945" y="7099"/>
                    <a:pt x="10058" y="7257"/>
                  </a:cubicBezTo>
                  <a:cubicBezTo>
                    <a:pt x="10171" y="7417"/>
                    <a:pt x="10261" y="7593"/>
                    <a:pt x="10329" y="7777"/>
                  </a:cubicBezTo>
                  <a:cubicBezTo>
                    <a:pt x="10430" y="8051"/>
                    <a:pt x="10464" y="8324"/>
                    <a:pt x="10464" y="8611"/>
                  </a:cubicBezTo>
                  <a:cubicBezTo>
                    <a:pt x="10464" y="8654"/>
                    <a:pt x="10464" y="9125"/>
                    <a:pt x="10464" y="9125"/>
                  </a:cubicBezTo>
                  <a:lnTo>
                    <a:pt x="9417" y="9125"/>
                  </a:lnTo>
                  <a:lnTo>
                    <a:pt x="9417" y="8376"/>
                  </a:lnTo>
                  <a:cubicBezTo>
                    <a:pt x="9417" y="7750"/>
                    <a:pt x="9341" y="7129"/>
                    <a:pt x="9190" y="6524"/>
                  </a:cubicBezTo>
                  <a:close/>
                  <a:moveTo>
                    <a:pt x="4074" y="7967"/>
                  </a:moveTo>
                  <a:lnTo>
                    <a:pt x="4074" y="10641"/>
                  </a:lnTo>
                  <a:lnTo>
                    <a:pt x="1400" y="10641"/>
                  </a:lnTo>
                  <a:lnTo>
                    <a:pt x="1400" y="7967"/>
                  </a:lnTo>
                  <a:close/>
                  <a:moveTo>
                    <a:pt x="9949" y="9607"/>
                  </a:moveTo>
                  <a:lnTo>
                    <a:pt x="9949" y="14750"/>
                  </a:lnTo>
                  <a:lnTo>
                    <a:pt x="6501" y="14750"/>
                  </a:lnTo>
                  <a:lnTo>
                    <a:pt x="6501" y="9607"/>
                  </a:lnTo>
                  <a:close/>
                  <a:moveTo>
                    <a:pt x="10418" y="15232"/>
                  </a:moveTo>
                  <a:lnTo>
                    <a:pt x="10418" y="15952"/>
                  </a:lnTo>
                  <a:lnTo>
                    <a:pt x="6034" y="15952"/>
                  </a:lnTo>
                  <a:lnTo>
                    <a:pt x="6034" y="15232"/>
                  </a:lnTo>
                  <a:close/>
                  <a:moveTo>
                    <a:pt x="15050" y="5483"/>
                  </a:moveTo>
                  <a:lnTo>
                    <a:pt x="15050" y="7485"/>
                  </a:lnTo>
                  <a:lnTo>
                    <a:pt x="12361" y="7485"/>
                  </a:lnTo>
                  <a:cubicBezTo>
                    <a:pt x="12103" y="7485"/>
                    <a:pt x="11894" y="7694"/>
                    <a:pt x="11894" y="7950"/>
                  </a:cubicBezTo>
                  <a:lnTo>
                    <a:pt x="11894" y="8652"/>
                  </a:lnTo>
                  <a:cubicBezTo>
                    <a:pt x="11894" y="8785"/>
                    <a:pt x="12002" y="8893"/>
                    <a:pt x="12135" y="8893"/>
                  </a:cubicBezTo>
                  <a:cubicBezTo>
                    <a:pt x="12269" y="8893"/>
                    <a:pt x="12376" y="8785"/>
                    <a:pt x="12376" y="8652"/>
                  </a:cubicBezTo>
                  <a:lnTo>
                    <a:pt x="12376" y="7967"/>
                  </a:lnTo>
                  <a:lnTo>
                    <a:pt x="15050" y="7967"/>
                  </a:lnTo>
                  <a:lnTo>
                    <a:pt x="15050" y="10641"/>
                  </a:lnTo>
                  <a:lnTo>
                    <a:pt x="12376" y="10641"/>
                  </a:lnTo>
                  <a:lnTo>
                    <a:pt x="12376" y="9776"/>
                  </a:lnTo>
                  <a:cubicBezTo>
                    <a:pt x="12376" y="9643"/>
                    <a:pt x="12269" y="9535"/>
                    <a:pt x="12135" y="9535"/>
                  </a:cubicBezTo>
                  <a:cubicBezTo>
                    <a:pt x="12002" y="9535"/>
                    <a:pt x="11894" y="9643"/>
                    <a:pt x="11894" y="9776"/>
                  </a:cubicBezTo>
                  <a:lnTo>
                    <a:pt x="11894" y="10657"/>
                  </a:lnTo>
                  <a:cubicBezTo>
                    <a:pt x="11894" y="10913"/>
                    <a:pt x="12103" y="11123"/>
                    <a:pt x="12361" y="11123"/>
                  </a:cubicBezTo>
                  <a:lnTo>
                    <a:pt x="15050" y="11123"/>
                  </a:lnTo>
                  <a:lnTo>
                    <a:pt x="15050" y="13531"/>
                  </a:lnTo>
                  <a:cubicBezTo>
                    <a:pt x="14938" y="13470"/>
                    <a:pt x="14809" y="13433"/>
                    <a:pt x="14670" y="13429"/>
                  </a:cubicBezTo>
                  <a:cubicBezTo>
                    <a:pt x="14657" y="13428"/>
                    <a:pt x="14644" y="13428"/>
                    <a:pt x="14630" y="13428"/>
                  </a:cubicBezTo>
                  <a:cubicBezTo>
                    <a:pt x="14240" y="13428"/>
                    <a:pt x="13940" y="13643"/>
                    <a:pt x="13810" y="14012"/>
                  </a:cubicBezTo>
                  <a:cubicBezTo>
                    <a:pt x="13571" y="14066"/>
                    <a:pt x="13388" y="14184"/>
                    <a:pt x="13263" y="14360"/>
                  </a:cubicBezTo>
                  <a:cubicBezTo>
                    <a:pt x="13182" y="14340"/>
                    <a:pt x="13098" y="14330"/>
                    <a:pt x="13012" y="14330"/>
                  </a:cubicBezTo>
                  <a:cubicBezTo>
                    <a:pt x="12987" y="14330"/>
                    <a:pt x="12962" y="14331"/>
                    <a:pt x="12936" y="14333"/>
                  </a:cubicBezTo>
                  <a:cubicBezTo>
                    <a:pt x="12409" y="14370"/>
                    <a:pt x="11984" y="14798"/>
                    <a:pt x="11948" y="15325"/>
                  </a:cubicBezTo>
                  <a:cubicBezTo>
                    <a:pt x="11933" y="15551"/>
                    <a:pt x="11987" y="15768"/>
                    <a:pt x="12102" y="15955"/>
                  </a:cubicBezTo>
                  <a:lnTo>
                    <a:pt x="10898" y="15955"/>
                  </a:lnTo>
                  <a:lnTo>
                    <a:pt x="10898" y="15152"/>
                  </a:lnTo>
                  <a:cubicBezTo>
                    <a:pt x="10898" y="14931"/>
                    <a:pt x="10719" y="14750"/>
                    <a:pt x="10498" y="14750"/>
                  </a:cubicBezTo>
                  <a:lnTo>
                    <a:pt x="10431" y="14750"/>
                  </a:lnTo>
                  <a:lnTo>
                    <a:pt x="10431" y="9607"/>
                  </a:lnTo>
                  <a:lnTo>
                    <a:pt x="10481" y="9607"/>
                  </a:lnTo>
                  <a:cubicBezTo>
                    <a:pt x="10739" y="9607"/>
                    <a:pt x="10946" y="9399"/>
                    <a:pt x="10946" y="9142"/>
                  </a:cubicBezTo>
                  <a:cubicBezTo>
                    <a:pt x="10946" y="8544"/>
                    <a:pt x="10961" y="7986"/>
                    <a:pt x="10707" y="7424"/>
                  </a:cubicBezTo>
                  <a:cubicBezTo>
                    <a:pt x="10571" y="7125"/>
                    <a:pt x="10382" y="6852"/>
                    <a:pt x="10150" y="6620"/>
                  </a:cubicBezTo>
                  <a:cubicBezTo>
                    <a:pt x="9838" y="6310"/>
                    <a:pt x="9458" y="6079"/>
                    <a:pt x="9039" y="5948"/>
                  </a:cubicBezTo>
                  <a:cubicBezTo>
                    <a:pt x="9035" y="5947"/>
                    <a:pt x="9029" y="5945"/>
                    <a:pt x="9024" y="5944"/>
                  </a:cubicBezTo>
                  <a:cubicBezTo>
                    <a:pt x="8776" y="5867"/>
                    <a:pt x="8486" y="5823"/>
                    <a:pt x="8226" y="5823"/>
                  </a:cubicBezTo>
                  <a:cubicBezTo>
                    <a:pt x="7863" y="5823"/>
                    <a:pt x="7510" y="5894"/>
                    <a:pt x="7177" y="6034"/>
                  </a:cubicBezTo>
                  <a:cubicBezTo>
                    <a:pt x="7046" y="6091"/>
                    <a:pt x="6920" y="6156"/>
                    <a:pt x="6798" y="6231"/>
                  </a:cubicBezTo>
                  <a:cubicBezTo>
                    <a:pt x="6557" y="6380"/>
                    <a:pt x="6337" y="6564"/>
                    <a:pt x="6153" y="6780"/>
                  </a:cubicBezTo>
                  <a:cubicBezTo>
                    <a:pt x="6004" y="6954"/>
                    <a:pt x="5876" y="7150"/>
                    <a:pt x="5776" y="7357"/>
                  </a:cubicBezTo>
                  <a:cubicBezTo>
                    <a:pt x="5599" y="7723"/>
                    <a:pt x="5507" y="8122"/>
                    <a:pt x="5504" y="8530"/>
                  </a:cubicBezTo>
                  <a:cubicBezTo>
                    <a:pt x="5504" y="8535"/>
                    <a:pt x="5504" y="8539"/>
                    <a:pt x="5504" y="8545"/>
                  </a:cubicBezTo>
                  <a:lnTo>
                    <a:pt x="5504" y="9142"/>
                  </a:lnTo>
                  <a:cubicBezTo>
                    <a:pt x="5504" y="9399"/>
                    <a:pt x="5713" y="9607"/>
                    <a:pt x="5969" y="9607"/>
                  </a:cubicBezTo>
                  <a:lnTo>
                    <a:pt x="6020" y="9607"/>
                  </a:lnTo>
                  <a:lnTo>
                    <a:pt x="6020" y="14750"/>
                  </a:lnTo>
                  <a:lnTo>
                    <a:pt x="5953" y="14750"/>
                  </a:lnTo>
                  <a:cubicBezTo>
                    <a:pt x="5731" y="14750"/>
                    <a:pt x="5552" y="14931"/>
                    <a:pt x="5552" y="15152"/>
                  </a:cubicBezTo>
                  <a:lnTo>
                    <a:pt x="5552" y="15955"/>
                  </a:lnTo>
                  <a:lnTo>
                    <a:pt x="4350" y="15955"/>
                  </a:lnTo>
                  <a:cubicBezTo>
                    <a:pt x="4464" y="15768"/>
                    <a:pt x="4517" y="15551"/>
                    <a:pt x="4502" y="15325"/>
                  </a:cubicBezTo>
                  <a:cubicBezTo>
                    <a:pt x="4497" y="15264"/>
                    <a:pt x="4488" y="15202"/>
                    <a:pt x="4473" y="15143"/>
                  </a:cubicBezTo>
                  <a:cubicBezTo>
                    <a:pt x="4446" y="15033"/>
                    <a:pt x="4348" y="14960"/>
                    <a:pt x="4240" y="14960"/>
                  </a:cubicBezTo>
                  <a:cubicBezTo>
                    <a:pt x="4221" y="14960"/>
                    <a:pt x="4202" y="14962"/>
                    <a:pt x="4183" y="14967"/>
                  </a:cubicBezTo>
                  <a:cubicBezTo>
                    <a:pt x="4053" y="14999"/>
                    <a:pt x="3975" y="15130"/>
                    <a:pt x="4006" y="15259"/>
                  </a:cubicBezTo>
                  <a:cubicBezTo>
                    <a:pt x="4014" y="15291"/>
                    <a:pt x="4020" y="15324"/>
                    <a:pt x="4021" y="15359"/>
                  </a:cubicBezTo>
                  <a:cubicBezTo>
                    <a:pt x="4032" y="15523"/>
                    <a:pt x="3976" y="15680"/>
                    <a:pt x="3865" y="15800"/>
                  </a:cubicBezTo>
                  <a:cubicBezTo>
                    <a:pt x="3753" y="15921"/>
                    <a:pt x="3601" y="15985"/>
                    <a:pt x="3435" y="15985"/>
                  </a:cubicBezTo>
                  <a:lnTo>
                    <a:pt x="1088" y="15985"/>
                  </a:lnTo>
                  <a:cubicBezTo>
                    <a:pt x="766" y="15985"/>
                    <a:pt x="498" y="15732"/>
                    <a:pt x="490" y="15422"/>
                  </a:cubicBezTo>
                  <a:cubicBezTo>
                    <a:pt x="486" y="15262"/>
                    <a:pt x="543" y="15113"/>
                    <a:pt x="655" y="15000"/>
                  </a:cubicBezTo>
                  <a:cubicBezTo>
                    <a:pt x="763" y="14887"/>
                    <a:pt x="909" y="14825"/>
                    <a:pt x="1066" y="14824"/>
                  </a:cubicBezTo>
                  <a:lnTo>
                    <a:pt x="1161" y="14828"/>
                  </a:lnTo>
                  <a:cubicBezTo>
                    <a:pt x="1165" y="14829"/>
                    <a:pt x="1170" y="14829"/>
                    <a:pt x="1175" y="14829"/>
                  </a:cubicBezTo>
                  <a:cubicBezTo>
                    <a:pt x="1285" y="14829"/>
                    <a:pt x="1389" y="14776"/>
                    <a:pt x="1455" y="14687"/>
                  </a:cubicBezTo>
                  <a:cubicBezTo>
                    <a:pt x="1522" y="14593"/>
                    <a:pt x="1539" y="14474"/>
                    <a:pt x="1498" y="14366"/>
                  </a:cubicBezTo>
                  <a:cubicBezTo>
                    <a:pt x="1497" y="14361"/>
                    <a:pt x="1495" y="14357"/>
                    <a:pt x="1494" y="14352"/>
                  </a:cubicBezTo>
                  <a:cubicBezTo>
                    <a:pt x="1476" y="14313"/>
                    <a:pt x="1467" y="14271"/>
                    <a:pt x="1467" y="14227"/>
                  </a:cubicBezTo>
                  <a:cubicBezTo>
                    <a:pt x="1467" y="14059"/>
                    <a:pt x="1614" y="13915"/>
                    <a:pt x="1796" y="13909"/>
                  </a:cubicBezTo>
                  <a:cubicBezTo>
                    <a:pt x="1804" y="13909"/>
                    <a:pt x="1811" y="13909"/>
                    <a:pt x="1817" y="13909"/>
                  </a:cubicBezTo>
                  <a:cubicBezTo>
                    <a:pt x="2018" y="13909"/>
                    <a:pt x="2146" y="14014"/>
                    <a:pt x="2200" y="14220"/>
                  </a:cubicBezTo>
                  <a:cubicBezTo>
                    <a:pt x="2235" y="14351"/>
                    <a:pt x="2343" y="14449"/>
                    <a:pt x="2477" y="14470"/>
                  </a:cubicBezTo>
                  <a:cubicBezTo>
                    <a:pt x="2700" y="14506"/>
                    <a:pt x="2776" y="14596"/>
                    <a:pt x="2819" y="14681"/>
                  </a:cubicBezTo>
                  <a:cubicBezTo>
                    <a:pt x="2881" y="14797"/>
                    <a:pt x="3001" y="14866"/>
                    <a:pt x="3126" y="14866"/>
                  </a:cubicBezTo>
                  <a:cubicBezTo>
                    <a:pt x="3164" y="14866"/>
                    <a:pt x="3202" y="14860"/>
                    <a:pt x="3240" y="14846"/>
                  </a:cubicBezTo>
                  <a:cubicBezTo>
                    <a:pt x="3303" y="14824"/>
                    <a:pt x="3369" y="14812"/>
                    <a:pt x="3437" y="14812"/>
                  </a:cubicBezTo>
                  <a:cubicBezTo>
                    <a:pt x="3451" y="14812"/>
                    <a:pt x="3465" y="14812"/>
                    <a:pt x="3479" y="14813"/>
                  </a:cubicBezTo>
                  <a:cubicBezTo>
                    <a:pt x="3486" y="14814"/>
                    <a:pt x="3492" y="14814"/>
                    <a:pt x="3498" y="14814"/>
                  </a:cubicBezTo>
                  <a:cubicBezTo>
                    <a:pt x="3623" y="14814"/>
                    <a:pt x="3728" y="14717"/>
                    <a:pt x="3737" y="14590"/>
                  </a:cubicBezTo>
                  <a:cubicBezTo>
                    <a:pt x="3746" y="14458"/>
                    <a:pt x="3646" y="14343"/>
                    <a:pt x="3514" y="14333"/>
                  </a:cubicBezTo>
                  <a:cubicBezTo>
                    <a:pt x="3488" y="14331"/>
                    <a:pt x="3463" y="14330"/>
                    <a:pt x="3438" y="14330"/>
                  </a:cubicBezTo>
                  <a:cubicBezTo>
                    <a:pt x="3353" y="14330"/>
                    <a:pt x="3270" y="14340"/>
                    <a:pt x="3187" y="14360"/>
                  </a:cubicBezTo>
                  <a:cubicBezTo>
                    <a:pt x="3063" y="14184"/>
                    <a:pt x="2880" y="14066"/>
                    <a:pt x="2640" y="14012"/>
                  </a:cubicBezTo>
                  <a:cubicBezTo>
                    <a:pt x="2510" y="13641"/>
                    <a:pt x="2208" y="13428"/>
                    <a:pt x="1813" y="13428"/>
                  </a:cubicBezTo>
                  <a:cubicBezTo>
                    <a:pt x="1802" y="13428"/>
                    <a:pt x="1791" y="13429"/>
                    <a:pt x="1780" y="13429"/>
                  </a:cubicBezTo>
                  <a:cubicBezTo>
                    <a:pt x="1641" y="13433"/>
                    <a:pt x="1512" y="13470"/>
                    <a:pt x="1400" y="13531"/>
                  </a:cubicBezTo>
                  <a:lnTo>
                    <a:pt x="1400" y="11123"/>
                  </a:lnTo>
                  <a:lnTo>
                    <a:pt x="4091" y="11123"/>
                  </a:lnTo>
                  <a:cubicBezTo>
                    <a:pt x="4347" y="11123"/>
                    <a:pt x="4556" y="10913"/>
                    <a:pt x="4556" y="10657"/>
                  </a:cubicBezTo>
                  <a:lnTo>
                    <a:pt x="4556" y="7950"/>
                  </a:lnTo>
                  <a:cubicBezTo>
                    <a:pt x="4556" y="7694"/>
                    <a:pt x="4347" y="7485"/>
                    <a:pt x="4091" y="7485"/>
                  </a:cubicBezTo>
                  <a:lnTo>
                    <a:pt x="1400" y="7485"/>
                  </a:lnTo>
                  <a:lnTo>
                    <a:pt x="1400" y="5483"/>
                  </a:lnTo>
                  <a:close/>
                  <a:moveTo>
                    <a:pt x="14638" y="13909"/>
                  </a:moveTo>
                  <a:cubicBezTo>
                    <a:pt x="14644" y="13909"/>
                    <a:pt x="14649" y="13909"/>
                    <a:pt x="14655" y="13909"/>
                  </a:cubicBezTo>
                  <a:cubicBezTo>
                    <a:pt x="14837" y="13915"/>
                    <a:pt x="14985" y="14059"/>
                    <a:pt x="14984" y="14227"/>
                  </a:cubicBezTo>
                  <a:cubicBezTo>
                    <a:pt x="14984" y="14271"/>
                    <a:pt x="14975" y="14313"/>
                    <a:pt x="14958" y="14352"/>
                  </a:cubicBezTo>
                  <a:cubicBezTo>
                    <a:pt x="14955" y="14357"/>
                    <a:pt x="14953" y="14361"/>
                    <a:pt x="14952" y="14366"/>
                  </a:cubicBezTo>
                  <a:cubicBezTo>
                    <a:pt x="14911" y="14473"/>
                    <a:pt x="14928" y="14593"/>
                    <a:pt x="14996" y="14687"/>
                  </a:cubicBezTo>
                  <a:cubicBezTo>
                    <a:pt x="15062" y="14776"/>
                    <a:pt x="15166" y="14829"/>
                    <a:pt x="15276" y="14829"/>
                  </a:cubicBezTo>
                  <a:cubicBezTo>
                    <a:pt x="15280" y="14829"/>
                    <a:pt x="15285" y="14829"/>
                    <a:pt x="15289" y="14828"/>
                  </a:cubicBezTo>
                  <a:lnTo>
                    <a:pt x="15386" y="14824"/>
                  </a:lnTo>
                  <a:cubicBezTo>
                    <a:pt x="15541" y="14825"/>
                    <a:pt x="15687" y="14887"/>
                    <a:pt x="15797" y="15000"/>
                  </a:cubicBezTo>
                  <a:cubicBezTo>
                    <a:pt x="15907" y="15113"/>
                    <a:pt x="15966" y="15262"/>
                    <a:pt x="15961" y="15422"/>
                  </a:cubicBezTo>
                  <a:cubicBezTo>
                    <a:pt x="15952" y="15732"/>
                    <a:pt x="15684" y="15985"/>
                    <a:pt x="15363" y="15985"/>
                  </a:cubicBezTo>
                  <a:lnTo>
                    <a:pt x="13015" y="15985"/>
                  </a:lnTo>
                  <a:cubicBezTo>
                    <a:pt x="12851" y="15985"/>
                    <a:pt x="12698" y="15921"/>
                    <a:pt x="12585" y="15800"/>
                  </a:cubicBezTo>
                  <a:cubicBezTo>
                    <a:pt x="12474" y="15680"/>
                    <a:pt x="12418" y="15523"/>
                    <a:pt x="12429" y="15359"/>
                  </a:cubicBezTo>
                  <a:cubicBezTo>
                    <a:pt x="12448" y="15068"/>
                    <a:pt x="12682" y="14834"/>
                    <a:pt x="12971" y="14813"/>
                  </a:cubicBezTo>
                  <a:cubicBezTo>
                    <a:pt x="12986" y="14813"/>
                    <a:pt x="13000" y="14812"/>
                    <a:pt x="13015" y="14812"/>
                  </a:cubicBezTo>
                  <a:cubicBezTo>
                    <a:pt x="13083" y="14812"/>
                    <a:pt x="13149" y="14824"/>
                    <a:pt x="13212" y="14846"/>
                  </a:cubicBezTo>
                  <a:cubicBezTo>
                    <a:pt x="13249" y="14860"/>
                    <a:pt x="13288" y="14866"/>
                    <a:pt x="13326" y="14866"/>
                  </a:cubicBezTo>
                  <a:cubicBezTo>
                    <a:pt x="13450" y="14866"/>
                    <a:pt x="13570" y="14797"/>
                    <a:pt x="13631" y="14681"/>
                  </a:cubicBezTo>
                  <a:cubicBezTo>
                    <a:pt x="13675" y="14596"/>
                    <a:pt x="13750" y="14506"/>
                    <a:pt x="13973" y="14470"/>
                  </a:cubicBezTo>
                  <a:cubicBezTo>
                    <a:pt x="14107" y="14449"/>
                    <a:pt x="14215" y="14351"/>
                    <a:pt x="14250" y="14220"/>
                  </a:cubicBezTo>
                  <a:cubicBezTo>
                    <a:pt x="14306" y="14013"/>
                    <a:pt x="14437" y="13909"/>
                    <a:pt x="14638" y="13909"/>
                  </a:cubicBezTo>
                  <a:close/>
                  <a:moveTo>
                    <a:pt x="8226" y="1"/>
                  </a:moveTo>
                  <a:cubicBezTo>
                    <a:pt x="6061" y="1"/>
                    <a:pt x="3966" y="513"/>
                    <a:pt x="2167" y="1480"/>
                  </a:cubicBezTo>
                  <a:cubicBezTo>
                    <a:pt x="1397" y="1894"/>
                    <a:pt x="918" y="2700"/>
                    <a:pt x="918" y="3585"/>
                  </a:cubicBezTo>
                  <a:lnTo>
                    <a:pt x="918" y="3652"/>
                  </a:lnTo>
                  <a:lnTo>
                    <a:pt x="409" y="3652"/>
                  </a:lnTo>
                  <a:cubicBezTo>
                    <a:pt x="188" y="3652"/>
                    <a:pt x="8" y="3832"/>
                    <a:pt x="8" y="4053"/>
                  </a:cubicBezTo>
                  <a:lnTo>
                    <a:pt x="8" y="5082"/>
                  </a:lnTo>
                  <a:cubicBezTo>
                    <a:pt x="8" y="5303"/>
                    <a:pt x="188" y="5483"/>
                    <a:pt x="409" y="5483"/>
                  </a:cubicBezTo>
                  <a:lnTo>
                    <a:pt x="918" y="5483"/>
                  </a:lnTo>
                  <a:lnTo>
                    <a:pt x="918" y="14352"/>
                  </a:lnTo>
                  <a:cubicBezTo>
                    <a:pt x="688" y="14385"/>
                    <a:pt x="475" y="14492"/>
                    <a:pt x="310" y="14664"/>
                  </a:cubicBezTo>
                  <a:cubicBezTo>
                    <a:pt x="108" y="14871"/>
                    <a:pt x="1" y="15145"/>
                    <a:pt x="8" y="15434"/>
                  </a:cubicBezTo>
                  <a:cubicBezTo>
                    <a:pt x="23" y="16005"/>
                    <a:pt x="508" y="16467"/>
                    <a:pt x="1088" y="16467"/>
                  </a:cubicBezTo>
                  <a:lnTo>
                    <a:pt x="15363" y="16467"/>
                  </a:lnTo>
                  <a:cubicBezTo>
                    <a:pt x="15943" y="16467"/>
                    <a:pt x="16427" y="16005"/>
                    <a:pt x="16442" y="15434"/>
                  </a:cubicBezTo>
                  <a:cubicBezTo>
                    <a:pt x="16451" y="15145"/>
                    <a:pt x="16344" y="14871"/>
                    <a:pt x="16142" y="14664"/>
                  </a:cubicBezTo>
                  <a:cubicBezTo>
                    <a:pt x="15976" y="14492"/>
                    <a:pt x="15764" y="14385"/>
                    <a:pt x="15532" y="14352"/>
                  </a:cubicBezTo>
                  <a:lnTo>
                    <a:pt x="15532" y="7726"/>
                  </a:lnTo>
                  <a:lnTo>
                    <a:pt x="15532" y="5483"/>
                  </a:lnTo>
                  <a:lnTo>
                    <a:pt x="16041" y="5483"/>
                  </a:lnTo>
                  <a:cubicBezTo>
                    <a:pt x="16263" y="5483"/>
                    <a:pt x="16443" y="5303"/>
                    <a:pt x="16443" y="5082"/>
                  </a:cubicBezTo>
                  <a:lnTo>
                    <a:pt x="16443" y="4053"/>
                  </a:lnTo>
                  <a:cubicBezTo>
                    <a:pt x="16443" y="3832"/>
                    <a:pt x="16263" y="3652"/>
                    <a:pt x="16041" y="3652"/>
                  </a:cubicBezTo>
                  <a:lnTo>
                    <a:pt x="15532" y="3652"/>
                  </a:lnTo>
                  <a:lnTo>
                    <a:pt x="15532" y="3585"/>
                  </a:lnTo>
                  <a:cubicBezTo>
                    <a:pt x="15532" y="2700"/>
                    <a:pt x="15054" y="1894"/>
                    <a:pt x="14283" y="1480"/>
                  </a:cubicBezTo>
                  <a:cubicBezTo>
                    <a:pt x="12484" y="513"/>
                    <a:pt x="10391" y="1"/>
                    <a:pt x="8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0"/>
            <p:cNvSpPr/>
            <p:nvPr/>
          </p:nvSpPr>
          <p:spPr>
            <a:xfrm>
              <a:off x="6625074" y="1679876"/>
              <a:ext cx="13173" cy="34691"/>
            </a:xfrm>
            <a:custGeom>
              <a:avLst/>
              <a:gdLst/>
              <a:ahLst/>
              <a:cxnLst/>
              <a:rect l="l" t="t" r="r" b="b"/>
              <a:pathLst>
                <a:path w="483" h="1272" extrusionOk="0">
                  <a:moveTo>
                    <a:pt x="242" y="0"/>
                  </a:moveTo>
                  <a:cubicBezTo>
                    <a:pt x="109" y="0"/>
                    <a:pt x="1" y="109"/>
                    <a:pt x="1" y="241"/>
                  </a:cubicBezTo>
                  <a:lnTo>
                    <a:pt x="1" y="1031"/>
                  </a:lnTo>
                  <a:cubicBezTo>
                    <a:pt x="1" y="1165"/>
                    <a:pt x="109" y="1272"/>
                    <a:pt x="242" y="1272"/>
                  </a:cubicBezTo>
                  <a:cubicBezTo>
                    <a:pt x="376" y="1272"/>
                    <a:pt x="483" y="1165"/>
                    <a:pt x="483" y="1031"/>
                  </a:cubicBezTo>
                  <a:lnTo>
                    <a:pt x="483" y="241"/>
                  </a:lnTo>
                  <a:cubicBezTo>
                    <a:pt x="483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5" name="Google Shape;3365;p70"/>
          <p:cNvGrpSpPr/>
          <p:nvPr/>
        </p:nvGrpSpPr>
        <p:grpSpPr>
          <a:xfrm>
            <a:off x="5492678" y="1351347"/>
            <a:ext cx="415422" cy="416382"/>
            <a:chOff x="5565128" y="1386942"/>
            <a:chExt cx="448087" cy="449124"/>
          </a:xfrm>
        </p:grpSpPr>
        <p:sp>
          <p:nvSpPr>
            <p:cNvPr id="3366" name="Google Shape;3366;p70"/>
            <p:cNvSpPr/>
            <p:nvPr/>
          </p:nvSpPr>
          <p:spPr>
            <a:xfrm>
              <a:off x="5648936" y="1621403"/>
              <a:ext cx="92617" cy="58445"/>
            </a:xfrm>
            <a:custGeom>
              <a:avLst/>
              <a:gdLst/>
              <a:ahLst/>
              <a:cxnLst/>
              <a:rect l="l" t="t" r="r" b="b"/>
              <a:pathLst>
                <a:path w="3396" h="2143" extrusionOk="0">
                  <a:moveTo>
                    <a:pt x="2408" y="484"/>
                  </a:moveTo>
                  <a:cubicBezTo>
                    <a:pt x="2686" y="484"/>
                    <a:pt x="2912" y="710"/>
                    <a:pt x="2912" y="989"/>
                  </a:cubicBezTo>
                  <a:lnTo>
                    <a:pt x="2912" y="1659"/>
                  </a:lnTo>
                  <a:lnTo>
                    <a:pt x="484" y="1659"/>
                  </a:lnTo>
                  <a:lnTo>
                    <a:pt x="484" y="989"/>
                  </a:lnTo>
                  <a:cubicBezTo>
                    <a:pt x="484" y="710"/>
                    <a:pt x="710" y="484"/>
                    <a:pt x="989" y="484"/>
                  </a:cubicBezTo>
                  <a:close/>
                  <a:moveTo>
                    <a:pt x="989" y="1"/>
                  </a:moveTo>
                  <a:cubicBezTo>
                    <a:pt x="443" y="1"/>
                    <a:pt x="1" y="443"/>
                    <a:pt x="1" y="989"/>
                  </a:cubicBezTo>
                  <a:lnTo>
                    <a:pt x="1" y="1741"/>
                  </a:lnTo>
                  <a:cubicBezTo>
                    <a:pt x="1" y="1962"/>
                    <a:pt x="181" y="2143"/>
                    <a:pt x="403" y="2143"/>
                  </a:cubicBezTo>
                  <a:lnTo>
                    <a:pt x="2994" y="2143"/>
                  </a:lnTo>
                  <a:cubicBezTo>
                    <a:pt x="3215" y="2143"/>
                    <a:pt x="3396" y="1962"/>
                    <a:pt x="3396" y="1741"/>
                  </a:cubicBezTo>
                  <a:lnTo>
                    <a:pt x="3396" y="989"/>
                  </a:lnTo>
                  <a:cubicBezTo>
                    <a:pt x="3396" y="443"/>
                    <a:pt x="2953" y="1"/>
                    <a:pt x="2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0"/>
            <p:cNvSpPr/>
            <p:nvPr/>
          </p:nvSpPr>
          <p:spPr>
            <a:xfrm>
              <a:off x="5836762" y="1621403"/>
              <a:ext cx="92645" cy="58445"/>
            </a:xfrm>
            <a:custGeom>
              <a:avLst/>
              <a:gdLst/>
              <a:ahLst/>
              <a:cxnLst/>
              <a:rect l="l" t="t" r="r" b="b"/>
              <a:pathLst>
                <a:path w="3397" h="2143" extrusionOk="0">
                  <a:moveTo>
                    <a:pt x="2408" y="484"/>
                  </a:moveTo>
                  <a:cubicBezTo>
                    <a:pt x="2687" y="484"/>
                    <a:pt x="2913" y="710"/>
                    <a:pt x="2913" y="989"/>
                  </a:cubicBezTo>
                  <a:lnTo>
                    <a:pt x="2913" y="1659"/>
                  </a:lnTo>
                  <a:lnTo>
                    <a:pt x="483" y="1659"/>
                  </a:lnTo>
                  <a:lnTo>
                    <a:pt x="483" y="989"/>
                  </a:lnTo>
                  <a:cubicBezTo>
                    <a:pt x="483" y="710"/>
                    <a:pt x="710" y="484"/>
                    <a:pt x="989" y="484"/>
                  </a:cubicBezTo>
                  <a:close/>
                  <a:moveTo>
                    <a:pt x="989" y="1"/>
                  </a:moveTo>
                  <a:cubicBezTo>
                    <a:pt x="444" y="1"/>
                    <a:pt x="1" y="443"/>
                    <a:pt x="1" y="989"/>
                  </a:cubicBezTo>
                  <a:lnTo>
                    <a:pt x="1" y="1741"/>
                  </a:lnTo>
                  <a:cubicBezTo>
                    <a:pt x="1" y="1962"/>
                    <a:pt x="182" y="2143"/>
                    <a:pt x="403" y="2143"/>
                  </a:cubicBezTo>
                  <a:lnTo>
                    <a:pt x="2993" y="2143"/>
                  </a:lnTo>
                  <a:cubicBezTo>
                    <a:pt x="3216" y="2143"/>
                    <a:pt x="3396" y="1962"/>
                    <a:pt x="3396" y="1741"/>
                  </a:cubicBezTo>
                  <a:lnTo>
                    <a:pt x="3396" y="989"/>
                  </a:lnTo>
                  <a:cubicBezTo>
                    <a:pt x="3396" y="443"/>
                    <a:pt x="2952" y="1"/>
                    <a:pt x="2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0"/>
            <p:cNvSpPr/>
            <p:nvPr/>
          </p:nvSpPr>
          <p:spPr>
            <a:xfrm>
              <a:off x="5565128" y="1386942"/>
              <a:ext cx="448087" cy="449124"/>
            </a:xfrm>
            <a:custGeom>
              <a:avLst/>
              <a:gdLst/>
              <a:ahLst/>
              <a:cxnLst/>
              <a:rect l="l" t="t" r="r" b="b"/>
              <a:pathLst>
                <a:path w="16430" h="16468" extrusionOk="0">
                  <a:moveTo>
                    <a:pt x="14435" y="483"/>
                  </a:moveTo>
                  <a:cubicBezTo>
                    <a:pt x="14742" y="483"/>
                    <a:pt x="14992" y="733"/>
                    <a:pt x="14992" y="1041"/>
                  </a:cubicBezTo>
                  <a:lnTo>
                    <a:pt x="14992" y="2088"/>
                  </a:lnTo>
                  <a:cubicBezTo>
                    <a:pt x="14992" y="2396"/>
                    <a:pt x="14742" y="2646"/>
                    <a:pt x="14435" y="2646"/>
                  </a:cubicBezTo>
                  <a:lnTo>
                    <a:pt x="1995" y="2646"/>
                  </a:lnTo>
                  <a:cubicBezTo>
                    <a:pt x="1688" y="2646"/>
                    <a:pt x="1438" y="2396"/>
                    <a:pt x="1438" y="2088"/>
                  </a:cubicBezTo>
                  <a:lnTo>
                    <a:pt x="1438" y="1041"/>
                  </a:lnTo>
                  <a:cubicBezTo>
                    <a:pt x="1438" y="733"/>
                    <a:pt x="1688" y="483"/>
                    <a:pt x="1995" y="483"/>
                  </a:cubicBezTo>
                  <a:close/>
                  <a:moveTo>
                    <a:pt x="3188" y="3129"/>
                  </a:moveTo>
                  <a:lnTo>
                    <a:pt x="3188" y="3738"/>
                  </a:lnTo>
                  <a:lnTo>
                    <a:pt x="2539" y="3738"/>
                  </a:lnTo>
                  <a:lnTo>
                    <a:pt x="2539" y="3129"/>
                  </a:lnTo>
                  <a:close/>
                  <a:moveTo>
                    <a:pt x="12760" y="3129"/>
                  </a:moveTo>
                  <a:lnTo>
                    <a:pt x="12760" y="3738"/>
                  </a:lnTo>
                  <a:lnTo>
                    <a:pt x="3670" y="3738"/>
                  </a:lnTo>
                  <a:lnTo>
                    <a:pt x="3670" y="3129"/>
                  </a:lnTo>
                  <a:close/>
                  <a:moveTo>
                    <a:pt x="13891" y="3129"/>
                  </a:moveTo>
                  <a:lnTo>
                    <a:pt x="13891" y="3738"/>
                  </a:lnTo>
                  <a:lnTo>
                    <a:pt x="13242" y="3738"/>
                  </a:lnTo>
                  <a:lnTo>
                    <a:pt x="13242" y="3129"/>
                  </a:lnTo>
                  <a:close/>
                  <a:moveTo>
                    <a:pt x="6680" y="4221"/>
                  </a:moveTo>
                  <a:lnTo>
                    <a:pt x="5722" y="5568"/>
                  </a:lnTo>
                  <a:lnTo>
                    <a:pt x="5014" y="5568"/>
                  </a:lnTo>
                  <a:lnTo>
                    <a:pt x="5972" y="4221"/>
                  </a:lnTo>
                  <a:close/>
                  <a:moveTo>
                    <a:pt x="7746" y="4221"/>
                  </a:moveTo>
                  <a:lnTo>
                    <a:pt x="6790" y="5568"/>
                  </a:lnTo>
                  <a:lnTo>
                    <a:pt x="6314" y="5568"/>
                  </a:lnTo>
                  <a:lnTo>
                    <a:pt x="7272" y="4221"/>
                  </a:lnTo>
                  <a:close/>
                  <a:moveTo>
                    <a:pt x="9048" y="4221"/>
                  </a:moveTo>
                  <a:lnTo>
                    <a:pt x="8090" y="5568"/>
                  </a:lnTo>
                  <a:lnTo>
                    <a:pt x="7382" y="5568"/>
                  </a:lnTo>
                  <a:lnTo>
                    <a:pt x="8340" y="4221"/>
                  </a:lnTo>
                  <a:close/>
                  <a:moveTo>
                    <a:pt x="10115" y="4221"/>
                  </a:moveTo>
                  <a:lnTo>
                    <a:pt x="9158" y="5568"/>
                  </a:lnTo>
                  <a:lnTo>
                    <a:pt x="8682" y="5568"/>
                  </a:lnTo>
                  <a:lnTo>
                    <a:pt x="9640" y="4221"/>
                  </a:lnTo>
                  <a:close/>
                  <a:moveTo>
                    <a:pt x="11416" y="4221"/>
                  </a:moveTo>
                  <a:lnTo>
                    <a:pt x="10458" y="5568"/>
                  </a:lnTo>
                  <a:lnTo>
                    <a:pt x="9750" y="5568"/>
                  </a:lnTo>
                  <a:lnTo>
                    <a:pt x="10708" y="4221"/>
                  </a:lnTo>
                  <a:close/>
                  <a:moveTo>
                    <a:pt x="15946" y="4221"/>
                  </a:moveTo>
                  <a:lnTo>
                    <a:pt x="15946" y="5568"/>
                  </a:lnTo>
                  <a:lnTo>
                    <a:pt x="11050" y="5568"/>
                  </a:lnTo>
                  <a:lnTo>
                    <a:pt x="12008" y="4221"/>
                  </a:lnTo>
                  <a:close/>
                  <a:moveTo>
                    <a:pt x="6510" y="8226"/>
                  </a:moveTo>
                  <a:cubicBezTo>
                    <a:pt x="6680" y="8226"/>
                    <a:pt x="6820" y="8364"/>
                    <a:pt x="6820" y="8536"/>
                  </a:cubicBezTo>
                  <a:lnTo>
                    <a:pt x="6820" y="15048"/>
                  </a:lnTo>
                  <a:lnTo>
                    <a:pt x="2723" y="15048"/>
                  </a:lnTo>
                  <a:lnTo>
                    <a:pt x="2723" y="8536"/>
                  </a:lnTo>
                  <a:cubicBezTo>
                    <a:pt x="2723" y="8364"/>
                    <a:pt x="2863" y="8226"/>
                    <a:pt x="3034" y="8226"/>
                  </a:cubicBezTo>
                  <a:close/>
                  <a:moveTo>
                    <a:pt x="7102" y="15532"/>
                  </a:moveTo>
                  <a:lnTo>
                    <a:pt x="7102" y="15984"/>
                  </a:lnTo>
                  <a:lnTo>
                    <a:pt x="2441" y="15984"/>
                  </a:lnTo>
                  <a:lnTo>
                    <a:pt x="2441" y="15532"/>
                  </a:lnTo>
                  <a:close/>
                  <a:moveTo>
                    <a:pt x="13987" y="15532"/>
                  </a:moveTo>
                  <a:lnTo>
                    <a:pt x="13987" y="15984"/>
                  </a:lnTo>
                  <a:lnTo>
                    <a:pt x="9328" y="15984"/>
                  </a:lnTo>
                  <a:lnTo>
                    <a:pt x="9328" y="15532"/>
                  </a:lnTo>
                  <a:close/>
                  <a:moveTo>
                    <a:pt x="5378" y="4221"/>
                  </a:moveTo>
                  <a:lnTo>
                    <a:pt x="4422" y="5568"/>
                  </a:lnTo>
                  <a:lnTo>
                    <a:pt x="3211" y="5568"/>
                  </a:lnTo>
                  <a:cubicBezTo>
                    <a:pt x="3078" y="5568"/>
                    <a:pt x="2970" y="5675"/>
                    <a:pt x="2970" y="5809"/>
                  </a:cubicBezTo>
                  <a:cubicBezTo>
                    <a:pt x="2970" y="5942"/>
                    <a:pt x="3078" y="6050"/>
                    <a:pt x="3211" y="6050"/>
                  </a:cubicBezTo>
                  <a:lnTo>
                    <a:pt x="15312" y="6050"/>
                  </a:lnTo>
                  <a:lnTo>
                    <a:pt x="15312" y="15984"/>
                  </a:lnTo>
                  <a:lnTo>
                    <a:pt x="14471" y="15984"/>
                  </a:lnTo>
                  <a:lnTo>
                    <a:pt x="14471" y="15450"/>
                  </a:lnTo>
                  <a:cubicBezTo>
                    <a:pt x="14471" y="15271"/>
                    <a:pt x="14352" y="15119"/>
                    <a:pt x="14189" y="15068"/>
                  </a:cubicBezTo>
                  <a:lnTo>
                    <a:pt x="14189" y="8536"/>
                  </a:lnTo>
                  <a:cubicBezTo>
                    <a:pt x="14189" y="8099"/>
                    <a:pt x="13834" y="7742"/>
                    <a:pt x="13395" y="7742"/>
                  </a:cubicBezTo>
                  <a:lnTo>
                    <a:pt x="9920" y="7742"/>
                  </a:lnTo>
                  <a:cubicBezTo>
                    <a:pt x="9483" y="7742"/>
                    <a:pt x="9126" y="8099"/>
                    <a:pt x="9126" y="8536"/>
                  </a:cubicBezTo>
                  <a:lnTo>
                    <a:pt x="9126" y="13121"/>
                  </a:lnTo>
                  <a:cubicBezTo>
                    <a:pt x="9126" y="13254"/>
                    <a:pt x="9235" y="13362"/>
                    <a:pt x="9369" y="13362"/>
                  </a:cubicBezTo>
                  <a:cubicBezTo>
                    <a:pt x="9501" y="13362"/>
                    <a:pt x="9610" y="13254"/>
                    <a:pt x="9610" y="13121"/>
                  </a:cubicBezTo>
                  <a:lnTo>
                    <a:pt x="9610" y="8536"/>
                  </a:lnTo>
                  <a:cubicBezTo>
                    <a:pt x="9610" y="8364"/>
                    <a:pt x="9748" y="8226"/>
                    <a:pt x="9920" y="8226"/>
                  </a:cubicBezTo>
                  <a:lnTo>
                    <a:pt x="13395" y="8226"/>
                  </a:lnTo>
                  <a:cubicBezTo>
                    <a:pt x="13567" y="8226"/>
                    <a:pt x="13707" y="8364"/>
                    <a:pt x="13707" y="8536"/>
                  </a:cubicBezTo>
                  <a:lnTo>
                    <a:pt x="13707" y="15048"/>
                  </a:lnTo>
                  <a:lnTo>
                    <a:pt x="9610" y="15048"/>
                  </a:lnTo>
                  <a:lnTo>
                    <a:pt x="9610" y="14239"/>
                  </a:lnTo>
                  <a:cubicBezTo>
                    <a:pt x="9610" y="14105"/>
                    <a:pt x="9501" y="13998"/>
                    <a:pt x="9369" y="13998"/>
                  </a:cubicBezTo>
                  <a:cubicBezTo>
                    <a:pt x="9235" y="13998"/>
                    <a:pt x="9126" y="14105"/>
                    <a:pt x="9126" y="14239"/>
                  </a:cubicBezTo>
                  <a:lnTo>
                    <a:pt x="9126" y="15068"/>
                  </a:lnTo>
                  <a:cubicBezTo>
                    <a:pt x="8964" y="15119"/>
                    <a:pt x="8846" y="15271"/>
                    <a:pt x="8846" y="15450"/>
                  </a:cubicBezTo>
                  <a:lnTo>
                    <a:pt x="8846" y="15984"/>
                  </a:lnTo>
                  <a:lnTo>
                    <a:pt x="7584" y="15984"/>
                  </a:lnTo>
                  <a:lnTo>
                    <a:pt x="7584" y="15450"/>
                  </a:lnTo>
                  <a:cubicBezTo>
                    <a:pt x="7584" y="15271"/>
                    <a:pt x="7466" y="15119"/>
                    <a:pt x="7302" y="15068"/>
                  </a:cubicBezTo>
                  <a:lnTo>
                    <a:pt x="7302" y="8536"/>
                  </a:lnTo>
                  <a:cubicBezTo>
                    <a:pt x="7302" y="8099"/>
                    <a:pt x="6947" y="7742"/>
                    <a:pt x="6510" y="7742"/>
                  </a:cubicBezTo>
                  <a:lnTo>
                    <a:pt x="3034" y="7742"/>
                  </a:lnTo>
                  <a:cubicBezTo>
                    <a:pt x="2596" y="7742"/>
                    <a:pt x="2240" y="8099"/>
                    <a:pt x="2240" y="8536"/>
                  </a:cubicBezTo>
                  <a:lnTo>
                    <a:pt x="2240" y="15068"/>
                  </a:lnTo>
                  <a:cubicBezTo>
                    <a:pt x="2078" y="15119"/>
                    <a:pt x="1959" y="15271"/>
                    <a:pt x="1959" y="15450"/>
                  </a:cubicBezTo>
                  <a:lnTo>
                    <a:pt x="1959" y="15984"/>
                  </a:lnTo>
                  <a:lnTo>
                    <a:pt x="1118" y="15984"/>
                  </a:lnTo>
                  <a:lnTo>
                    <a:pt x="1118" y="6050"/>
                  </a:lnTo>
                  <a:lnTo>
                    <a:pt x="2090" y="6050"/>
                  </a:lnTo>
                  <a:cubicBezTo>
                    <a:pt x="2222" y="6050"/>
                    <a:pt x="2331" y="5942"/>
                    <a:pt x="2331" y="5809"/>
                  </a:cubicBezTo>
                  <a:cubicBezTo>
                    <a:pt x="2331" y="5675"/>
                    <a:pt x="2222" y="5568"/>
                    <a:pt x="2090" y="5568"/>
                  </a:cubicBezTo>
                  <a:lnTo>
                    <a:pt x="484" y="5568"/>
                  </a:lnTo>
                  <a:lnTo>
                    <a:pt x="484" y="4221"/>
                  </a:lnTo>
                  <a:close/>
                  <a:moveTo>
                    <a:pt x="1995" y="1"/>
                  </a:moveTo>
                  <a:cubicBezTo>
                    <a:pt x="1421" y="1"/>
                    <a:pt x="954" y="468"/>
                    <a:pt x="954" y="1041"/>
                  </a:cubicBezTo>
                  <a:lnTo>
                    <a:pt x="954" y="2088"/>
                  </a:lnTo>
                  <a:cubicBezTo>
                    <a:pt x="954" y="2662"/>
                    <a:pt x="1421" y="3129"/>
                    <a:pt x="1995" y="3129"/>
                  </a:cubicBezTo>
                  <a:lnTo>
                    <a:pt x="2057" y="3129"/>
                  </a:lnTo>
                  <a:lnTo>
                    <a:pt x="2057" y="3738"/>
                  </a:lnTo>
                  <a:lnTo>
                    <a:pt x="403" y="3738"/>
                  </a:lnTo>
                  <a:cubicBezTo>
                    <a:pt x="181" y="3738"/>
                    <a:pt x="0" y="3919"/>
                    <a:pt x="0" y="4140"/>
                  </a:cubicBezTo>
                  <a:lnTo>
                    <a:pt x="0" y="5648"/>
                  </a:lnTo>
                  <a:cubicBezTo>
                    <a:pt x="0" y="5870"/>
                    <a:pt x="181" y="6050"/>
                    <a:pt x="403" y="6050"/>
                  </a:cubicBezTo>
                  <a:lnTo>
                    <a:pt x="636" y="6050"/>
                  </a:lnTo>
                  <a:lnTo>
                    <a:pt x="636" y="16226"/>
                  </a:lnTo>
                  <a:cubicBezTo>
                    <a:pt x="636" y="16359"/>
                    <a:pt x="745" y="16467"/>
                    <a:pt x="877" y="16467"/>
                  </a:cubicBezTo>
                  <a:lnTo>
                    <a:pt x="15553" y="16467"/>
                  </a:lnTo>
                  <a:cubicBezTo>
                    <a:pt x="15685" y="16467"/>
                    <a:pt x="15794" y="16359"/>
                    <a:pt x="15794" y="16226"/>
                  </a:cubicBezTo>
                  <a:lnTo>
                    <a:pt x="15794" y="6050"/>
                  </a:lnTo>
                  <a:lnTo>
                    <a:pt x="16027" y="6050"/>
                  </a:lnTo>
                  <a:cubicBezTo>
                    <a:pt x="16249" y="6050"/>
                    <a:pt x="16429" y="5870"/>
                    <a:pt x="16429" y="5648"/>
                  </a:cubicBezTo>
                  <a:lnTo>
                    <a:pt x="16429" y="4140"/>
                  </a:lnTo>
                  <a:cubicBezTo>
                    <a:pt x="16429" y="3919"/>
                    <a:pt x="16249" y="3738"/>
                    <a:pt x="16027" y="3738"/>
                  </a:cubicBezTo>
                  <a:lnTo>
                    <a:pt x="14373" y="3738"/>
                  </a:lnTo>
                  <a:lnTo>
                    <a:pt x="14373" y="3129"/>
                  </a:lnTo>
                  <a:lnTo>
                    <a:pt x="14435" y="3129"/>
                  </a:lnTo>
                  <a:cubicBezTo>
                    <a:pt x="15009" y="3129"/>
                    <a:pt x="15476" y="2662"/>
                    <a:pt x="15476" y="2088"/>
                  </a:cubicBezTo>
                  <a:lnTo>
                    <a:pt x="15476" y="1041"/>
                  </a:lnTo>
                  <a:cubicBezTo>
                    <a:pt x="15476" y="468"/>
                    <a:pt x="15009" y="1"/>
                    <a:pt x="14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70"/>
          <p:cNvGrpSpPr/>
          <p:nvPr/>
        </p:nvGrpSpPr>
        <p:grpSpPr>
          <a:xfrm>
            <a:off x="4740950" y="1361132"/>
            <a:ext cx="416382" cy="390517"/>
            <a:chOff x="4754289" y="1397496"/>
            <a:chExt cx="449124" cy="421224"/>
          </a:xfrm>
        </p:grpSpPr>
        <p:sp>
          <p:nvSpPr>
            <p:cNvPr id="3370" name="Google Shape;3370;p70"/>
            <p:cNvSpPr/>
            <p:nvPr/>
          </p:nvSpPr>
          <p:spPr>
            <a:xfrm>
              <a:off x="4754289" y="1624540"/>
              <a:ext cx="253198" cy="192898"/>
            </a:xfrm>
            <a:custGeom>
              <a:avLst/>
              <a:gdLst/>
              <a:ahLst/>
              <a:cxnLst/>
              <a:rect l="l" t="t" r="r" b="b"/>
              <a:pathLst>
                <a:path w="9284" h="7073" extrusionOk="0">
                  <a:moveTo>
                    <a:pt x="8800" y="484"/>
                  </a:moveTo>
                  <a:lnTo>
                    <a:pt x="8800" y="1220"/>
                  </a:lnTo>
                  <a:lnTo>
                    <a:pt x="484" y="1220"/>
                  </a:lnTo>
                  <a:lnTo>
                    <a:pt x="484" y="484"/>
                  </a:lnTo>
                  <a:close/>
                  <a:moveTo>
                    <a:pt x="2277" y="2927"/>
                  </a:moveTo>
                  <a:lnTo>
                    <a:pt x="2277" y="3379"/>
                  </a:lnTo>
                  <a:lnTo>
                    <a:pt x="1772" y="3379"/>
                  </a:lnTo>
                  <a:lnTo>
                    <a:pt x="1772" y="2927"/>
                  </a:lnTo>
                  <a:close/>
                  <a:moveTo>
                    <a:pt x="7512" y="2927"/>
                  </a:moveTo>
                  <a:lnTo>
                    <a:pt x="7512" y="3379"/>
                  </a:lnTo>
                  <a:lnTo>
                    <a:pt x="7006" y="3379"/>
                  </a:lnTo>
                  <a:lnTo>
                    <a:pt x="7006" y="2927"/>
                  </a:lnTo>
                  <a:close/>
                  <a:moveTo>
                    <a:pt x="8800" y="1704"/>
                  </a:moveTo>
                  <a:lnTo>
                    <a:pt x="8800" y="2440"/>
                  </a:lnTo>
                  <a:lnTo>
                    <a:pt x="4053" y="2440"/>
                  </a:lnTo>
                  <a:cubicBezTo>
                    <a:pt x="3921" y="2440"/>
                    <a:pt x="3812" y="2547"/>
                    <a:pt x="3812" y="2682"/>
                  </a:cubicBezTo>
                  <a:cubicBezTo>
                    <a:pt x="3812" y="2816"/>
                    <a:pt x="3921" y="2923"/>
                    <a:pt x="4053" y="2923"/>
                  </a:cubicBezTo>
                  <a:lnTo>
                    <a:pt x="6524" y="2923"/>
                  </a:lnTo>
                  <a:lnTo>
                    <a:pt x="6524" y="3382"/>
                  </a:lnTo>
                  <a:lnTo>
                    <a:pt x="2761" y="3382"/>
                  </a:lnTo>
                  <a:lnTo>
                    <a:pt x="2761" y="2923"/>
                  </a:lnTo>
                  <a:lnTo>
                    <a:pt x="2938" y="2923"/>
                  </a:lnTo>
                  <a:cubicBezTo>
                    <a:pt x="3072" y="2923"/>
                    <a:pt x="3181" y="2816"/>
                    <a:pt x="3181" y="2682"/>
                  </a:cubicBezTo>
                  <a:cubicBezTo>
                    <a:pt x="3181" y="2547"/>
                    <a:pt x="3072" y="2440"/>
                    <a:pt x="2938" y="2440"/>
                  </a:cubicBezTo>
                  <a:lnTo>
                    <a:pt x="484" y="2440"/>
                  </a:lnTo>
                  <a:lnTo>
                    <a:pt x="484" y="1704"/>
                  </a:lnTo>
                  <a:close/>
                  <a:moveTo>
                    <a:pt x="8800" y="3866"/>
                  </a:moveTo>
                  <a:lnTo>
                    <a:pt x="8800" y="4602"/>
                  </a:lnTo>
                  <a:lnTo>
                    <a:pt x="484" y="4602"/>
                  </a:lnTo>
                  <a:lnTo>
                    <a:pt x="484" y="3866"/>
                  </a:lnTo>
                  <a:close/>
                  <a:moveTo>
                    <a:pt x="1248" y="5086"/>
                  </a:moveTo>
                  <a:lnTo>
                    <a:pt x="1248" y="6591"/>
                  </a:lnTo>
                  <a:lnTo>
                    <a:pt x="484" y="6591"/>
                  </a:lnTo>
                  <a:lnTo>
                    <a:pt x="484" y="5086"/>
                  </a:lnTo>
                  <a:close/>
                  <a:moveTo>
                    <a:pt x="8800" y="5086"/>
                  </a:moveTo>
                  <a:lnTo>
                    <a:pt x="8800" y="6591"/>
                  </a:lnTo>
                  <a:lnTo>
                    <a:pt x="8036" y="6591"/>
                  </a:lnTo>
                  <a:lnTo>
                    <a:pt x="8036" y="5086"/>
                  </a:lnTo>
                  <a:close/>
                  <a:moveTo>
                    <a:pt x="403" y="0"/>
                  </a:moveTo>
                  <a:cubicBezTo>
                    <a:pt x="182" y="0"/>
                    <a:pt x="1" y="181"/>
                    <a:pt x="1" y="404"/>
                  </a:cubicBezTo>
                  <a:lnTo>
                    <a:pt x="1" y="2520"/>
                  </a:lnTo>
                  <a:cubicBezTo>
                    <a:pt x="1" y="2743"/>
                    <a:pt x="182" y="2924"/>
                    <a:pt x="403" y="2924"/>
                  </a:cubicBezTo>
                  <a:lnTo>
                    <a:pt x="1289" y="2924"/>
                  </a:lnTo>
                  <a:lnTo>
                    <a:pt x="1289" y="3382"/>
                  </a:lnTo>
                  <a:lnTo>
                    <a:pt x="403" y="3382"/>
                  </a:lnTo>
                  <a:cubicBezTo>
                    <a:pt x="182" y="3382"/>
                    <a:pt x="1" y="3563"/>
                    <a:pt x="1" y="3786"/>
                  </a:cubicBezTo>
                  <a:lnTo>
                    <a:pt x="1" y="6832"/>
                  </a:lnTo>
                  <a:cubicBezTo>
                    <a:pt x="1" y="6966"/>
                    <a:pt x="109" y="7073"/>
                    <a:pt x="242" y="7073"/>
                  </a:cubicBezTo>
                  <a:lnTo>
                    <a:pt x="1491" y="7073"/>
                  </a:lnTo>
                  <a:cubicBezTo>
                    <a:pt x="1623" y="7073"/>
                    <a:pt x="1732" y="6966"/>
                    <a:pt x="1732" y="6832"/>
                  </a:cubicBezTo>
                  <a:lnTo>
                    <a:pt x="1732" y="5086"/>
                  </a:lnTo>
                  <a:lnTo>
                    <a:pt x="7553" y="5086"/>
                  </a:lnTo>
                  <a:lnTo>
                    <a:pt x="7553" y="6832"/>
                  </a:lnTo>
                  <a:cubicBezTo>
                    <a:pt x="7553" y="6966"/>
                    <a:pt x="7661" y="7073"/>
                    <a:pt x="7794" y="7073"/>
                  </a:cubicBezTo>
                  <a:lnTo>
                    <a:pt x="9042" y="7073"/>
                  </a:lnTo>
                  <a:cubicBezTo>
                    <a:pt x="9175" y="7073"/>
                    <a:pt x="9283" y="6966"/>
                    <a:pt x="9283" y="6832"/>
                  </a:cubicBezTo>
                  <a:lnTo>
                    <a:pt x="9283" y="3786"/>
                  </a:lnTo>
                  <a:cubicBezTo>
                    <a:pt x="9283" y="3563"/>
                    <a:pt x="9103" y="3382"/>
                    <a:pt x="8881" y="3382"/>
                  </a:cubicBezTo>
                  <a:lnTo>
                    <a:pt x="7995" y="3382"/>
                  </a:lnTo>
                  <a:lnTo>
                    <a:pt x="7995" y="2923"/>
                  </a:lnTo>
                  <a:lnTo>
                    <a:pt x="8881" y="2923"/>
                  </a:lnTo>
                  <a:cubicBezTo>
                    <a:pt x="9103" y="2923"/>
                    <a:pt x="9283" y="2743"/>
                    <a:pt x="9283" y="2520"/>
                  </a:cubicBezTo>
                  <a:lnTo>
                    <a:pt x="9283" y="404"/>
                  </a:lnTo>
                  <a:cubicBezTo>
                    <a:pt x="9283" y="181"/>
                    <a:pt x="9103" y="0"/>
                    <a:pt x="8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0"/>
            <p:cNvSpPr/>
            <p:nvPr/>
          </p:nvSpPr>
          <p:spPr>
            <a:xfrm>
              <a:off x="5021178" y="1468241"/>
              <a:ext cx="182235" cy="350479"/>
            </a:xfrm>
            <a:custGeom>
              <a:avLst/>
              <a:gdLst/>
              <a:ahLst/>
              <a:cxnLst/>
              <a:rect l="l" t="t" r="r" b="b"/>
              <a:pathLst>
                <a:path w="6682" h="12851" extrusionOk="0">
                  <a:moveTo>
                    <a:pt x="4743" y="484"/>
                  </a:moveTo>
                  <a:cubicBezTo>
                    <a:pt x="4762" y="484"/>
                    <a:pt x="4782" y="484"/>
                    <a:pt x="4800" y="486"/>
                  </a:cubicBezTo>
                  <a:cubicBezTo>
                    <a:pt x="5234" y="513"/>
                    <a:pt x="5588" y="876"/>
                    <a:pt x="5607" y="1310"/>
                  </a:cubicBezTo>
                  <a:cubicBezTo>
                    <a:pt x="5613" y="1442"/>
                    <a:pt x="5589" y="1570"/>
                    <a:pt x="5538" y="1689"/>
                  </a:cubicBezTo>
                  <a:cubicBezTo>
                    <a:pt x="5403" y="2004"/>
                    <a:pt x="5433" y="2360"/>
                    <a:pt x="5615" y="2641"/>
                  </a:cubicBezTo>
                  <a:cubicBezTo>
                    <a:pt x="5725" y="2810"/>
                    <a:pt x="5784" y="3006"/>
                    <a:pt x="5784" y="3208"/>
                  </a:cubicBezTo>
                  <a:cubicBezTo>
                    <a:pt x="5784" y="3322"/>
                    <a:pt x="5766" y="3435"/>
                    <a:pt x="5728" y="3544"/>
                  </a:cubicBezTo>
                  <a:cubicBezTo>
                    <a:pt x="5621" y="3859"/>
                    <a:pt x="5678" y="4202"/>
                    <a:pt x="5880" y="4461"/>
                  </a:cubicBezTo>
                  <a:cubicBezTo>
                    <a:pt x="6080" y="4717"/>
                    <a:pt x="6186" y="5025"/>
                    <a:pt x="6186" y="5350"/>
                  </a:cubicBezTo>
                  <a:cubicBezTo>
                    <a:pt x="6186" y="5737"/>
                    <a:pt x="6035" y="6100"/>
                    <a:pt x="5763" y="6373"/>
                  </a:cubicBezTo>
                  <a:cubicBezTo>
                    <a:pt x="5547" y="6587"/>
                    <a:pt x="5278" y="6724"/>
                    <a:pt x="4985" y="6774"/>
                  </a:cubicBezTo>
                  <a:lnTo>
                    <a:pt x="4985" y="5868"/>
                  </a:lnTo>
                  <a:lnTo>
                    <a:pt x="5597" y="5332"/>
                  </a:lnTo>
                  <a:cubicBezTo>
                    <a:pt x="5696" y="5243"/>
                    <a:pt x="5707" y="5091"/>
                    <a:pt x="5618" y="4990"/>
                  </a:cubicBezTo>
                  <a:cubicBezTo>
                    <a:pt x="5570" y="4936"/>
                    <a:pt x="5504" y="4908"/>
                    <a:pt x="5436" y="4908"/>
                  </a:cubicBezTo>
                  <a:cubicBezTo>
                    <a:pt x="5380" y="4908"/>
                    <a:pt x="5324" y="4928"/>
                    <a:pt x="5278" y="4967"/>
                  </a:cubicBezTo>
                  <a:lnTo>
                    <a:pt x="4985" y="5225"/>
                  </a:lnTo>
                  <a:lnTo>
                    <a:pt x="4985" y="3871"/>
                  </a:lnTo>
                  <a:lnTo>
                    <a:pt x="5369" y="3533"/>
                  </a:lnTo>
                  <a:cubicBezTo>
                    <a:pt x="5469" y="3446"/>
                    <a:pt x="5479" y="3292"/>
                    <a:pt x="5392" y="3191"/>
                  </a:cubicBezTo>
                  <a:cubicBezTo>
                    <a:pt x="5344" y="3137"/>
                    <a:pt x="5277" y="3110"/>
                    <a:pt x="5210" y="3110"/>
                  </a:cubicBezTo>
                  <a:cubicBezTo>
                    <a:pt x="5153" y="3110"/>
                    <a:pt x="5096" y="3129"/>
                    <a:pt x="5050" y="3170"/>
                  </a:cubicBezTo>
                  <a:lnTo>
                    <a:pt x="4985" y="3227"/>
                  </a:lnTo>
                  <a:lnTo>
                    <a:pt x="4985" y="2043"/>
                  </a:lnTo>
                  <a:cubicBezTo>
                    <a:pt x="4985" y="1911"/>
                    <a:pt x="4877" y="1802"/>
                    <a:pt x="4743" y="1802"/>
                  </a:cubicBezTo>
                  <a:cubicBezTo>
                    <a:pt x="4610" y="1802"/>
                    <a:pt x="4502" y="1911"/>
                    <a:pt x="4502" y="2043"/>
                  </a:cubicBezTo>
                  <a:lnTo>
                    <a:pt x="4502" y="3227"/>
                  </a:lnTo>
                  <a:lnTo>
                    <a:pt x="4437" y="3170"/>
                  </a:lnTo>
                  <a:cubicBezTo>
                    <a:pt x="4391" y="3129"/>
                    <a:pt x="4334" y="3110"/>
                    <a:pt x="4277" y="3110"/>
                  </a:cubicBezTo>
                  <a:cubicBezTo>
                    <a:pt x="4210" y="3110"/>
                    <a:pt x="4143" y="3137"/>
                    <a:pt x="4095" y="3191"/>
                  </a:cubicBezTo>
                  <a:cubicBezTo>
                    <a:pt x="4008" y="3292"/>
                    <a:pt x="4017" y="3446"/>
                    <a:pt x="4118" y="3533"/>
                  </a:cubicBezTo>
                  <a:lnTo>
                    <a:pt x="4502" y="3871"/>
                  </a:lnTo>
                  <a:lnTo>
                    <a:pt x="4502" y="5225"/>
                  </a:lnTo>
                  <a:lnTo>
                    <a:pt x="4209" y="4967"/>
                  </a:lnTo>
                  <a:cubicBezTo>
                    <a:pt x="4163" y="4928"/>
                    <a:pt x="4107" y="4908"/>
                    <a:pt x="4050" y="4908"/>
                  </a:cubicBezTo>
                  <a:cubicBezTo>
                    <a:pt x="3983" y="4908"/>
                    <a:pt x="3916" y="4936"/>
                    <a:pt x="3868" y="4990"/>
                  </a:cubicBezTo>
                  <a:cubicBezTo>
                    <a:pt x="3780" y="5091"/>
                    <a:pt x="3789" y="5243"/>
                    <a:pt x="3890" y="5332"/>
                  </a:cubicBezTo>
                  <a:lnTo>
                    <a:pt x="4502" y="5868"/>
                  </a:lnTo>
                  <a:lnTo>
                    <a:pt x="4502" y="6772"/>
                  </a:lnTo>
                  <a:cubicBezTo>
                    <a:pt x="4350" y="6746"/>
                    <a:pt x="4205" y="6695"/>
                    <a:pt x="4072" y="6623"/>
                  </a:cubicBezTo>
                  <a:cubicBezTo>
                    <a:pt x="4093" y="6522"/>
                    <a:pt x="4104" y="6417"/>
                    <a:pt x="4104" y="6310"/>
                  </a:cubicBezTo>
                  <a:cubicBezTo>
                    <a:pt x="4104" y="5957"/>
                    <a:pt x="3990" y="5626"/>
                    <a:pt x="3773" y="5348"/>
                  </a:cubicBezTo>
                  <a:cubicBezTo>
                    <a:pt x="3705" y="5263"/>
                    <a:pt x="3685" y="5142"/>
                    <a:pt x="3723" y="5035"/>
                  </a:cubicBezTo>
                  <a:cubicBezTo>
                    <a:pt x="3767" y="4906"/>
                    <a:pt x="3788" y="4772"/>
                    <a:pt x="3788" y="4634"/>
                  </a:cubicBezTo>
                  <a:cubicBezTo>
                    <a:pt x="3788" y="4503"/>
                    <a:pt x="3768" y="4375"/>
                    <a:pt x="3729" y="4253"/>
                  </a:cubicBezTo>
                  <a:cubicBezTo>
                    <a:pt x="3827" y="4029"/>
                    <a:pt x="3840" y="3780"/>
                    <a:pt x="3761" y="3551"/>
                  </a:cubicBezTo>
                  <a:cubicBezTo>
                    <a:pt x="3723" y="3441"/>
                    <a:pt x="3703" y="3325"/>
                    <a:pt x="3703" y="3208"/>
                  </a:cubicBezTo>
                  <a:cubicBezTo>
                    <a:pt x="3703" y="3006"/>
                    <a:pt x="3761" y="2810"/>
                    <a:pt x="3871" y="2641"/>
                  </a:cubicBezTo>
                  <a:cubicBezTo>
                    <a:pt x="4054" y="2361"/>
                    <a:pt x="4081" y="2004"/>
                    <a:pt x="3947" y="1686"/>
                  </a:cubicBezTo>
                  <a:cubicBezTo>
                    <a:pt x="3902" y="1579"/>
                    <a:pt x="3878" y="1466"/>
                    <a:pt x="3878" y="1349"/>
                  </a:cubicBezTo>
                  <a:cubicBezTo>
                    <a:pt x="3878" y="1106"/>
                    <a:pt x="3976" y="883"/>
                    <a:pt x="4152" y="718"/>
                  </a:cubicBezTo>
                  <a:cubicBezTo>
                    <a:pt x="4313" y="566"/>
                    <a:pt x="4521" y="484"/>
                    <a:pt x="4743" y="484"/>
                  </a:cubicBezTo>
                  <a:close/>
                  <a:moveTo>
                    <a:pt x="3901" y="7079"/>
                  </a:moveTo>
                  <a:cubicBezTo>
                    <a:pt x="4089" y="7173"/>
                    <a:pt x="4291" y="7234"/>
                    <a:pt x="4502" y="7262"/>
                  </a:cubicBezTo>
                  <a:lnTo>
                    <a:pt x="4502" y="9607"/>
                  </a:lnTo>
                  <a:cubicBezTo>
                    <a:pt x="4330" y="9455"/>
                    <a:pt x="4110" y="9354"/>
                    <a:pt x="3837" y="9303"/>
                  </a:cubicBezTo>
                  <a:cubicBezTo>
                    <a:pt x="3759" y="9050"/>
                    <a:pt x="3503" y="8482"/>
                    <a:pt x="2786" y="8425"/>
                  </a:cubicBezTo>
                  <a:lnTo>
                    <a:pt x="2786" y="7851"/>
                  </a:lnTo>
                  <a:cubicBezTo>
                    <a:pt x="3110" y="7801"/>
                    <a:pt x="3408" y="7650"/>
                    <a:pt x="3645" y="7414"/>
                  </a:cubicBezTo>
                  <a:cubicBezTo>
                    <a:pt x="3745" y="7313"/>
                    <a:pt x="3831" y="7201"/>
                    <a:pt x="3901" y="7079"/>
                  </a:cubicBezTo>
                  <a:close/>
                  <a:moveTo>
                    <a:pt x="2666" y="8903"/>
                  </a:moveTo>
                  <a:cubicBezTo>
                    <a:pt x="3133" y="8903"/>
                    <a:pt x="3315" y="9214"/>
                    <a:pt x="3385" y="9479"/>
                  </a:cubicBezTo>
                  <a:cubicBezTo>
                    <a:pt x="3425" y="9631"/>
                    <a:pt x="3551" y="9744"/>
                    <a:pt x="3708" y="9770"/>
                  </a:cubicBezTo>
                  <a:cubicBezTo>
                    <a:pt x="4023" y="9821"/>
                    <a:pt x="4214" y="9942"/>
                    <a:pt x="4330" y="10163"/>
                  </a:cubicBezTo>
                  <a:cubicBezTo>
                    <a:pt x="4401" y="10299"/>
                    <a:pt x="4538" y="10378"/>
                    <a:pt x="4682" y="10378"/>
                  </a:cubicBezTo>
                  <a:cubicBezTo>
                    <a:pt x="4728" y="10378"/>
                    <a:pt x="4774" y="10370"/>
                    <a:pt x="4820" y="10354"/>
                  </a:cubicBezTo>
                  <a:cubicBezTo>
                    <a:pt x="4931" y="10316"/>
                    <a:pt x="5047" y="10296"/>
                    <a:pt x="5165" y="10296"/>
                  </a:cubicBezTo>
                  <a:cubicBezTo>
                    <a:pt x="5190" y="10296"/>
                    <a:pt x="5216" y="10297"/>
                    <a:pt x="5241" y="10299"/>
                  </a:cubicBezTo>
                  <a:cubicBezTo>
                    <a:pt x="5751" y="10335"/>
                    <a:pt x="6160" y="10743"/>
                    <a:pt x="6198" y="11251"/>
                  </a:cubicBezTo>
                  <a:lnTo>
                    <a:pt x="6198" y="12367"/>
                  </a:lnTo>
                  <a:lnTo>
                    <a:pt x="490" y="12367"/>
                  </a:lnTo>
                  <a:lnTo>
                    <a:pt x="492" y="11367"/>
                  </a:lnTo>
                  <a:lnTo>
                    <a:pt x="492" y="11361"/>
                  </a:lnTo>
                  <a:cubicBezTo>
                    <a:pt x="486" y="11082"/>
                    <a:pt x="590" y="10820"/>
                    <a:pt x="784" y="10621"/>
                  </a:cubicBezTo>
                  <a:cubicBezTo>
                    <a:pt x="978" y="10424"/>
                    <a:pt x="1236" y="10315"/>
                    <a:pt x="1511" y="10314"/>
                  </a:cubicBezTo>
                  <a:lnTo>
                    <a:pt x="1662" y="10321"/>
                  </a:lnTo>
                  <a:cubicBezTo>
                    <a:pt x="1667" y="10321"/>
                    <a:pt x="1672" y="10321"/>
                    <a:pt x="1676" y="10321"/>
                  </a:cubicBezTo>
                  <a:cubicBezTo>
                    <a:pt x="1807" y="10321"/>
                    <a:pt x="1927" y="10262"/>
                    <a:pt x="2004" y="10157"/>
                  </a:cubicBezTo>
                  <a:cubicBezTo>
                    <a:pt x="2082" y="10048"/>
                    <a:pt x="2102" y="9908"/>
                    <a:pt x="2055" y="9782"/>
                  </a:cubicBezTo>
                  <a:cubicBezTo>
                    <a:pt x="2054" y="9777"/>
                    <a:pt x="2051" y="9773"/>
                    <a:pt x="2049" y="9770"/>
                  </a:cubicBezTo>
                  <a:cubicBezTo>
                    <a:pt x="2016" y="9694"/>
                    <a:pt x="2000" y="9615"/>
                    <a:pt x="1998" y="9533"/>
                  </a:cubicBezTo>
                  <a:cubicBezTo>
                    <a:pt x="1992" y="9200"/>
                    <a:pt x="2272" y="8919"/>
                    <a:pt x="2623" y="8904"/>
                  </a:cubicBezTo>
                  <a:cubicBezTo>
                    <a:pt x="2638" y="8903"/>
                    <a:pt x="2652" y="8903"/>
                    <a:pt x="2666" y="8903"/>
                  </a:cubicBezTo>
                  <a:close/>
                  <a:moveTo>
                    <a:pt x="4742" y="1"/>
                  </a:moveTo>
                  <a:cubicBezTo>
                    <a:pt x="4397" y="1"/>
                    <a:pt x="4073" y="128"/>
                    <a:pt x="3821" y="365"/>
                  </a:cubicBezTo>
                  <a:cubicBezTo>
                    <a:pt x="3551" y="620"/>
                    <a:pt x="3396" y="977"/>
                    <a:pt x="3396" y="1349"/>
                  </a:cubicBezTo>
                  <a:cubicBezTo>
                    <a:pt x="3396" y="1531"/>
                    <a:pt x="3431" y="1709"/>
                    <a:pt x="3503" y="1875"/>
                  </a:cubicBezTo>
                  <a:cubicBezTo>
                    <a:pt x="3574" y="2045"/>
                    <a:pt x="3560" y="2232"/>
                    <a:pt x="3467" y="2378"/>
                  </a:cubicBezTo>
                  <a:cubicBezTo>
                    <a:pt x="3443" y="2412"/>
                    <a:pt x="3422" y="2449"/>
                    <a:pt x="3402" y="2485"/>
                  </a:cubicBezTo>
                  <a:cubicBezTo>
                    <a:pt x="3212" y="2251"/>
                    <a:pt x="2931" y="2095"/>
                    <a:pt x="2616" y="2074"/>
                  </a:cubicBezTo>
                  <a:cubicBezTo>
                    <a:pt x="2593" y="2072"/>
                    <a:pt x="2571" y="2072"/>
                    <a:pt x="2548" y="2072"/>
                  </a:cubicBezTo>
                  <a:cubicBezTo>
                    <a:pt x="2413" y="2072"/>
                    <a:pt x="2281" y="2095"/>
                    <a:pt x="2155" y="2143"/>
                  </a:cubicBezTo>
                  <a:cubicBezTo>
                    <a:pt x="2030" y="2190"/>
                    <a:pt x="1966" y="2328"/>
                    <a:pt x="2013" y="2453"/>
                  </a:cubicBezTo>
                  <a:cubicBezTo>
                    <a:pt x="2049" y="2550"/>
                    <a:pt x="2142" y="2610"/>
                    <a:pt x="2240" y="2610"/>
                  </a:cubicBezTo>
                  <a:cubicBezTo>
                    <a:pt x="2268" y="2610"/>
                    <a:pt x="2297" y="2605"/>
                    <a:pt x="2325" y="2595"/>
                  </a:cubicBezTo>
                  <a:cubicBezTo>
                    <a:pt x="2397" y="2567"/>
                    <a:pt x="2472" y="2555"/>
                    <a:pt x="2549" y="2555"/>
                  </a:cubicBezTo>
                  <a:cubicBezTo>
                    <a:pt x="2561" y="2555"/>
                    <a:pt x="2573" y="2555"/>
                    <a:pt x="2586" y="2556"/>
                  </a:cubicBezTo>
                  <a:cubicBezTo>
                    <a:pt x="2899" y="2577"/>
                    <a:pt x="3153" y="2837"/>
                    <a:pt x="3167" y="3151"/>
                  </a:cubicBezTo>
                  <a:cubicBezTo>
                    <a:pt x="3172" y="3247"/>
                    <a:pt x="3155" y="3339"/>
                    <a:pt x="3117" y="3425"/>
                  </a:cubicBezTo>
                  <a:cubicBezTo>
                    <a:pt x="3004" y="3687"/>
                    <a:pt x="3028" y="3984"/>
                    <a:pt x="3182" y="4219"/>
                  </a:cubicBezTo>
                  <a:cubicBezTo>
                    <a:pt x="3262" y="4342"/>
                    <a:pt x="3306" y="4485"/>
                    <a:pt x="3306" y="4634"/>
                  </a:cubicBezTo>
                  <a:cubicBezTo>
                    <a:pt x="3306" y="4717"/>
                    <a:pt x="3292" y="4800"/>
                    <a:pt x="3265" y="4878"/>
                  </a:cubicBezTo>
                  <a:cubicBezTo>
                    <a:pt x="3175" y="5142"/>
                    <a:pt x="3223" y="5430"/>
                    <a:pt x="3391" y="5647"/>
                  </a:cubicBezTo>
                  <a:cubicBezTo>
                    <a:pt x="3542" y="5838"/>
                    <a:pt x="3620" y="6067"/>
                    <a:pt x="3620" y="6310"/>
                  </a:cubicBezTo>
                  <a:cubicBezTo>
                    <a:pt x="3620" y="6597"/>
                    <a:pt x="3507" y="6868"/>
                    <a:pt x="3304" y="7072"/>
                  </a:cubicBezTo>
                  <a:cubicBezTo>
                    <a:pt x="3158" y="7216"/>
                    <a:pt x="2980" y="7314"/>
                    <a:pt x="2786" y="7360"/>
                  </a:cubicBezTo>
                  <a:lnTo>
                    <a:pt x="2786" y="6739"/>
                  </a:lnTo>
                  <a:lnTo>
                    <a:pt x="3245" y="6334"/>
                  </a:lnTo>
                  <a:cubicBezTo>
                    <a:pt x="3346" y="6246"/>
                    <a:pt x="3357" y="6094"/>
                    <a:pt x="3268" y="5993"/>
                  </a:cubicBezTo>
                  <a:cubicBezTo>
                    <a:pt x="3221" y="5939"/>
                    <a:pt x="3154" y="5911"/>
                    <a:pt x="3087" y="5911"/>
                  </a:cubicBezTo>
                  <a:cubicBezTo>
                    <a:pt x="3030" y="5911"/>
                    <a:pt x="2973" y="5931"/>
                    <a:pt x="2928" y="5971"/>
                  </a:cubicBezTo>
                  <a:lnTo>
                    <a:pt x="2786" y="6096"/>
                  </a:lnTo>
                  <a:lnTo>
                    <a:pt x="2786" y="5175"/>
                  </a:lnTo>
                  <a:lnTo>
                    <a:pt x="3068" y="4927"/>
                  </a:lnTo>
                  <a:cubicBezTo>
                    <a:pt x="3169" y="4839"/>
                    <a:pt x="3179" y="4687"/>
                    <a:pt x="3090" y="4586"/>
                  </a:cubicBezTo>
                  <a:cubicBezTo>
                    <a:pt x="3042" y="4532"/>
                    <a:pt x="2976" y="4504"/>
                    <a:pt x="2909" y="4504"/>
                  </a:cubicBezTo>
                  <a:cubicBezTo>
                    <a:pt x="2866" y="4504"/>
                    <a:pt x="2824" y="4515"/>
                    <a:pt x="2786" y="4538"/>
                  </a:cubicBezTo>
                  <a:lnTo>
                    <a:pt x="2786" y="3723"/>
                  </a:lnTo>
                  <a:cubicBezTo>
                    <a:pt x="2786" y="3589"/>
                    <a:pt x="2677" y="3481"/>
                    <a:pt x="2543" y="3481"/>
                  </a:cubicBezTo>
                  <a:cubicBezTo>
                    <a:pt x="2411" y="3481"/>
                    <a:pt x="2302" y="3589"/>
                    <a:pt x="2302" y="3723"/>
                  </a:cubicBezTo>
                  <a:lnTo>
                    <a:pt x="2302" y="4538"/>
                  </a:lnTo>
                  <a:cubicBezTo>
                    <a:pt x="2264" y="4515"/>
                    <a:pt x="2222" y="4504"/>
                    <a:pt x="2179" y="4504"/>
                  </a:cubicBezTo>
                  <a:cubicBezTo>
                    <a:pt x="2112" y="4504"/>
                    <a:pt x="2045" y="4532"/>
                    <a:pt x="1998" y="4586"/>
                  </a:cubicBezTo>
                  <a:cubicBezTo>
                    <a:pt x="1909" y="4687"/>
                    <a:pt x="1920" y="4839"/>
                    <a:pt x="2019" y="4927"/>
                  </a:cubicBezTo>
                  <a:lnTo>
                    <a:pt x="2302" y="5175"/>
                  </a:lnTo>
                  <a:lnTo>
                    <a:pt x="2302" y="6096"/>
                  </a:lnTo>
                  <a:lnTo>
                    <a:pt x="2161" y="5971"/>
                  </a:lnTo>
                  <a:cubicBezTo>
                    <a:pt x="2115" y="5931"/>
                    <a:pt x="2058" y="5911"/>
                    <a:pt x="2001" y="5911"/>
                  </a:cubicBezTo>
                  <a:cubicBezTo>
                    <a:pt x="1934" y="5911"/>
                    <a:pt x="1868" y="5939"/>
                    <a:pt x="1820" y="5993"/>
                  </a:cubicBezTo>
                  <a:cubicBezTo>
                    <a:pt x="1731" y="6094"/>
                    <a:pt x="1742" y="6246"/>
                    <a:pt x="1841" y="6334"/>
                  </a:cubicBezTo>
                  <a:lnTo>
                    <a:pt x="2302" y="6739"/>
                  </a:lnTo>
                  <a:lnTo>
                    <a:pt x="2302" y="7358"/>
                  </a:lnTo>
                  <a:cubicBezTo>
                    <a:pt x="1841" y="7248"/>
                    <a:pt x="1484" y="6837"/>
                    <a:pt x="1468" y="6347"/>
                  </a:cubicBezTo>
                  <a:cubicBezTo>
                    <a:pt x="1460" y="6093"/>
                    <a:pt x="1537" y="5853"/>
                    <a:pt x="1691" y="5653"/>
                  </a:cubicBezTo>
                  <a:cubicBezTo>
                    <a:pt x="1864" y="5428"/>
                    <a:pt x="1915" y="5141"/>
                    <a:pt x="1825" y="4884"/>
                  </a:cubicBezTo>
                  <a:cubicBezTo>
                    <a:pt x="1798" y="4805"/>
                    <a:pt x="1783" y="4720"/>
                    <a:pt x="1783" y="4634"/>
                  </a:cubicBezTo>
                  <a:cubicBezTo>
                    <a:pt x="1783" y="4485"/>
                    <a:pt x="1825" y="4342"/>
                    <a:pt x="1906" y="4219"/>
                  </a:cubicBezTo>
                  <a:cubicBezTo>
                    <a:pt x="2058" y="3985"/>
                    <a:pt x="2082" y="3687"/>
                    <a:pt x="1969" y="3423"/>
                  </a:cubicBezTo>
                  <a:cubicBezTo>
                    <a:pt x="1936" y="3345"/>
                    <a:pt x="1920" y="3264"/>
                    <a:pt x="1920" y="3179"/>
                  </a:cubicBezTo>
                  <a:lnTo>
                    <a:pt x="1920" y="3166"/>
                  </a:lnTo>
                  <a:cubicBezTo>
                    <a:pt x="1923" y="3032"/>
                    <a:pt x="1817" y="2922"/>
                    <a:pt x="1683" y="2919"/>
                  </a:cubicBezTo>
                  <a:cubicBezTo>
                    <a:pt x="1682" y="2919"/>
                    <a:pt x="1681" y="2919"/>
                    <a:pt x="1680" y="2919"/>
                  </a:cubicBezTo>
                  <a:cubicBezTo>
                    <a:pt x="1548" y="2919"/>
                    <a:pt x="1439" y="3024"/>
                    <a:pt x="1438" y="3155"/>
                  </a:cubicBezTo>
                  <a:cubicBezTo>
                    <a:pt x="1436" y="3163"/>
                    <a:pt x="1436" y="3172"/>
                    <a:pt x="1436" y="3179"/>
                  </a:cubicBezTo>
                  <a:cubicBezTo>
                    <a:pt x="1436" y="3328"/>
                    <a:pt x="1466" y="3474"/>
                    <a:pt x="1525" y="3612"/>
                  </a:cubicBezTo>
                  <a:cubicBezTo>
                    <a:pt x="1575" y="3728"/>
                    <a:pt x="1566" y="3857"/>
                    <a:pt x="1501" y="3955"/>
                  </a:cubicBezTo>
                  <a:cubicBezTo>
                    <a:pt x="1368" y="4157"/>
                    <a:pt x="1299" y="4392"/>
                    <a:pt x="1299" y="4634"/>
                  </a:cubicBezTo>
                  <a:cubicBezTo>
                    <a:pt x="1299" y="4775"/>
                    <a:pt x="1323" y="4913"/>
                    <a:pt x="1368" y="5044"/>
                  </a:cubicBezTo>
                  <a:cubicBezTo>
                    <a:pt x="1405" y="5145"/>
                    <a:pt x="1382" y="5263"/>
                    <a:pt x="1308" y="5358"/>
                  </a:cubicBezTo>
                  <a:cubicBezTo>
                    <a:pt x="1087" y="5644"/>
                    <a:pt x="972" y="6001"/>
                    <a:pt x="986" y="6364"/>
                  </a:cubicBezTo>
                  <a:cubicBezTo>
                    <a:pt x="1011" y="7111"/>
                    <a:pt x="1582" y="7735"/>
                    <a:pt x="2302" y="7851"/>
                  </a:cubicBezTo>
                  <a:lnTo>
                    <a:pt x="2302" y="8474"/>
                  </a:lnTo>
                  <a:cubicBezTo>
                    <a:pt x="1840" y="8620"/>
                    <a:pt x="1505" y="9050"/>
                    <a:pt x="1514" y="9542"/>
                  </a:cubicBezTo>
                  <a:cubicBezTo>
                    <a:pt x="1516" y="9640"/>
                    <a:pt x="1531" y="9738"/>
                    <a:pt x="1560" y="9832"/>
                  </a:cubicBezTo>
                  <a:lnTo>
                    <a:pt x="1528" y="9830"/>
                  </a:lnTo>
                  <a:lnTo>
                    <a:pt x="1517" y="9830"/>
                  </a:lnTo>
                  <a:cubicBezTo>
                    <a:pt x="1108" y="9830"/>
                    <a:pt x="725" y="9991"/>
                    <a:pt x="439" y="10283"/>
                  </a:cubicBezTo>
                  <a:cubicBezTo>
                    <a:pt x="153" y="10574"/>
                    <a:pt x="1" y="10960"/>
                    <a:pt x="8" y="11368"/>
                  </a:cubicBezTo>
                  <a:lnTo>
                    <a:pt x="8" y="12608"/>
                  </a:lnTo>
                  <a:cubicBezTo>
                    <a:pt x="8" y="12673"/>
                    <a:pt x="34" y="12733"/>
                    <a:pt x="79" y="12778"/>
                  </a:cubicBezTo>
                  <a:cubicBezTo>
                    <a:pt x="124" y="12825"/>
                    <a:pt x="186" y="12850"/>
                    <a:pt x="249" y="12850"/>
                  </a:cubicBezTo>
                  <a:lnTo>
                    <a:pt x="6439" y="12850"/>
                  </a:lnTo>
                  <a:cubicBezTo>
                    <a:pt x="6573" y="12850"/>
                    <a:pt x="6681" y="12742"/>
                    <a:pt x="6681" y="12608"/>
                  </a:cubicBezTo>
                  <a:lnTo>
                    <a:pt x="6681" y="11243"/>
                  </a:lnTo>
                  <a:cubicBezTo>
                    <a:pt x="6681" y="11237"/>
                    <a:pt x="6681" y="11231"/>
                    <a:pt x="6680" y="11226"/>
                  </a:cubicBezTo>
                  <a:cubicBezTo>
                    <a:pt x="6630" y="10476"/>
                    <a:pt x="6026" y="9871"/>
                    <a:pt x="5276" y="9816"/>
                  </a:cubicBezTo>
                  <a:cubicBezTo>
                    <a:pt x="5240" y="9814"/>
                    <a:pt x="5204" y="9812"/>
                    <a:pt x="5168" y="9812"/>
                  </a:cubicBezTo>
                  <a:cubicBezTo>
                    <a:pt x="5107" y="9812"/>
                    <a:pt x="5045" y="9816"/>
                    <a:pt x="4985" y="9824"/>
                  </a:cubicBezTo>
                  <a:lnTo>
                    <a:pt x="4985" y="7262"/>
                  </a:lnTo>
                  <a:cubicBezTo>
                    <a:pt x="5407" y="7209"/>
                    <a:pt x="5797" y="7021"/>
                    <a:pt x="6103" y="6715"/>
                  </a:cubicBezTo>
                  <a:cubicBezTo>
                    <a:pt x="6469" y="6350"/>
                    <a:pt x="6669" y="5867"/>
                    <a:pt x="6669" y="5350"/>
                  </a:cubicBezTo>
                  <a:cubicBezTo>
                    <a:pt x="6669" y="4916"/>
                    <a:pt x="6528" y="4505"/>
                    <a:pt x="6261" y="4164"/>
                  </a:cubicBezTo>
                  <a:cubicBezTo>
                    <a:pt x="6160" y="4035"/>
                    <a:pt x="6132" y="3857"/>
                    <a:pt x="6186" y="3699"/>
                  </a:cubicBezTo>
                  <a:cubicBezTo>
                    <a:pt x="6240" y="3542"/>
                    <a:pt x="6267" y="3377"/>
                    <a:pt x="6267" y="3208"/>
                  </a:cubicBezTo>
                  <a:cubicBezTo>
                    <a:pt x="6267" y="2913"/>
                    <a:pt x="6181" y="2625"/>
                    <a:pt x="6020" y="2378"/>
                  </a:cubicBezTo>
                  <a:cubicBezTo>
                    <a:pt x="5927" y="2233"/>
                    <a:pt x="5912" y="2043"/>
                    <a:pt x="5983" y="1881"/>
                  </a:cubicBezTo>
                  <a:cubicBezTo>
                    <a:pt x="6062" y="1694"/>
                    <a:pt x="6099" y="1495"/>
                    <a:pt x="6089" y="1289"/>
                  </a:cubicBezTo>
                  <a:cubicBezTo>
                    <a:pt x="6061" y="611"/>
                    <a:pt x="5508" y="46"/>
                    <a:pt x="4832" y="4"/>
                  </a:cubicBezTo>
                  <a:cubicBezTo>
                    <a:pt x="4801" y="2"/>
                    <a:pt x="4771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0"/>
            <p:cNvSpPr/>
            <p:nvPr/>
          </p:nvSpPr>
          <p:spPr>
            <a:xfrm>
              <a:off x="4801253" y="1444132"/>
              <a:ext cx="174517" cy="103608"/>
            </a:xfrm>
            <a:custGeom>
              <a:avLst/>
              <a:gdLst/>
              <a:ahLst/>
              <a:cxnLst/>
              <a:rect l="l" t="t" r="r" b="b"/>
              <a:pathLst>
                <a:path w="6399" h="3799" extrusionOk="0">
                  <a:moveTo>
                    <a:pt x="4794" y="484"/>
                  </a:moveTo>
                  <a:cubicBezTo>
                    <a:pt x="5412" y="484"/>
                    <a:pt x="5915" y="986"/>
                    <a:pt x="5915" y="1603"/>
                  </a:cubicBezTo>
                  <a:cubicBezTo>
                    <a:pt x="5915" y="2221"/>
                    <a:pt x="5412" y="2724"/>
                    <a:pt x="4794" y="2724"/>
                  </a:cubicBezTo>
                  <a:cubicBezTo>
                    <a:pt x="4785" y="2724"/>
                    <a:pt x="4776" y="2723"/>
                    <a:pt x="4765" y="2723"/>
                  </a:cubicBezTo>
                  <a:cubicBezTo>
                    <a:pt x="4681" y="2372"/>
                    <a:pt x="4383" y="2103"/>
                    <a:pt x="4017" y="2064"/>
                  </a:cubicBezTo>
                  <a:cubicBezTo>
                    <a:pt x="3969" y="1811"/>
                    <a:pt x="3856" y="1581"/>
                    <a:pt x="3696" y="1391"/>
                  </a:cubicBezTo>
                  <a:cubicBezTo>
                    <a:pt x="3795" y="874"/>
                    <a:pt x="4250" y="484"/>
                    <a:pt x="4794" y="484"/>
                  </a:cubicBezTo>
                  <a:close/>
                  <a:moveTo>
                    <a:pt x="2577" y="1350"/>
                  </a:moveTo>
                  <a:cubicBezTo>
                    <a:pt x="3110" y="1350"/>
                    <a:pt x="3550" y="1784"/>
                    <a:pt x="3559" y="2316"/>
                  </a:cubicBezTo>
                  <a:cubicBezTo>
                    <a:pt x="3559" y="2388"/>
                    <a:pt x="3592" y="2456"/>
                    <a:pt x="3648" y="2500"/>
                  </a:cubicBezTo>
                  <a:cubicBezTo>
                    <a:pt x="3691" y="2535"/>
                    <a:pt x="3745" y="2554"/>
                    <a:pt x="3800" y="2554"/>
                  </a:cubicBezTo>
                  <a:cubicBezTo>
                    <a:pt x="3816" y="2554"/>
                    <a:pt x="3831" y="2552"/>
                    <a:pt x="3847" y="2549"/>
                  </a:cubicBezTo>
                  <a:cubicBezTo>
                    <a:pt x="3871" y="2545"/>
                    <a:pt x="3896" y="2542"/>
                    <a:pt x="3920" y="2542"/>
                  </a:cubicBezTo>
                  <a:cubicBezTo>
                    <a:pt x="4134" y="2542"/>
                    <a:pt x="4308" y="2715"/>
                    <a:pt x="4308" y="2927"/>
                  </a:cubicBezTo>
                  <a:cubicBezTo>
                    <a:pt x="4308" y="3141"/>
                    <a:pt x="4134" y="3315"/>
                    <a:pt x="3920" y="3315"/>
                  </a:cubicBezTo>
                  <a:lnTo>
                    <a:pt x="870" y="3315"/>
                  </a:lnTo>
                  <a:cubicBezTo>
                    <a:pt x="656" y="3315"/>
                    <a:pt x="483" y="3141"/>
                    <a:pt x="483" y="2927"/>
                  </a:cubicBezTo>
                  <a:cubicBezTo>
                    <a:pt x="483" y="2715"/>
                    <a:pt x="656" y="2542"/>
                    <a:pt x="870" y="2542"/>
                  </a:cubicBezTo>
                  <a:cubicBezTo>
                    <a:pt x="993" y="2542"/>
                    <a:pt x="1106" y="2599"/>
                    <a:pt x="1180" y="2700"/>
                  </a:cubicBezTo>
                  <a:cubicBezTo>
                    <a:pt x="1227" y="2763"/>
                    <a:pt x="1299" y="2798"/>
                    <a:pt x="1375" y="2798"/>
                  </a:cubicBezTo>
                  <a:cubicBezTo>
                    <a:pt x="1407" y="2798"/>
                    <a:pt x="1440" y="2792"/>
                    <a:pt x="1471" y="2778"/>
                  </a:cubicBezTo>
                  <a:cubicBezTo>
                    <a:pt x="1573" y="2733"/>
                    <a:pt x="1632" y="2623"/>
                    <a:pt x="1613" y="2513"/>
                  </a:cubicBezTo>
                  <a:cubicBezTo>
                    <a:pt x="1601" y="2453"/>
                    <a:pt x="1596" y="2391"/>
                    <a:pt x="1596" y="2332"/>
                  </a:cubicBezTo>
                  <a:cubicBezTo>
                    <a:pt x="1596" y="1792"/>
                    <a:pt x="2036" y="1350"/>
                    <a:pt x="2577" y="1350"/>
                  </a:cubicBezTo>
                  <a:close/>
                  <a:moveTo>
                    <a:pt x="4794" y="0"/>
                  </a:moveTo>
                  <a:cubicBezTo>
                    <a:pt x="4103" y="0"/>
                    <a:pt x="3514" y="440"/>
                    <a:pt x="3289" y="1055"/>
                  </a:cubicBezTo>
                  <a:cubicBezTo>
                    <a:pt x="3077" y="936"/>
                    <a:pt x="2834" y="868"/>
                    <a:pt x="2577" y="868"/>
                  </a:cubicBezTo>
                  <a:cubicBezTo>
                    <a:pt x="1849" y="868"/>
                    <a:pt x="1242" y="1401"/>
                    <a:pt x="1131" y="2099"/>
                  </a:cubicBezTo>
                  <a:cubicBezTo>
                    <a:pt x="1046" y="2073"/>
                    <a:pt x="959" y="2058"/>
                    <a:pt x="870" y="2058"/>
                  </a:cubicBezTo>
                  <a:cubicBezTo>
                    <a:pt x="389" y="2058"/>
                    <a:pt x="1" y="2448"/>
                    <a:pt x="1" y="2927"/>
                  </a:cubicBezTo>
                  <a:cubicBezTo>
                    <a:pt x="1" y="3408"/>
                    <a:pt x="389" y="3798"/>
                    <a:pt x="870" y="3798"/>
                  </a:cubicBezTo>
                  <a:lnTo>
                    <a:pt x="3920" y="3798"/>
                  </a:lnTo>
                  <a:cubicBezTo>
                    <a:pt x="4303" y="3798"/>
                    <a:pt x="4628" y="3550"/>
                    <a:pt x="4744" y="3206"/>
                  </a:cubicBezTo>
                  <a:lnTo>
                    <a:pt x="4794" y="3206"/>
                  </a:lnTo>
                  <a:cubicBezTo>
                    <a:pt x="5678" y="3206"/>
                    <a:pt x="6398" y="2488"/>
                    <a:pt x="6398" y="1603"/>
                  </a:cubicBezTo>
                  <a:cubicBezTo>
                    <a:pt x="6398" y="719"/>
                    <a:pt x="5678" y="0"/>
                    <a:pt x="4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0"/>
            <p:cNvSpPr/>
            <p:nvPr/>
          </p:nvSpPr>
          <p:spPr>
            <a:xfrm>
              <a:off x="5000887" y="1397496"/>
              <a:ext cx="93490" cy="58827"/>
            </a:xfrm>
            <a:custGeom>
              <a:avLst/>
              <a:gdLst/>
              <a:ahLst/>
              <a:cxnLst/>
              <a:rect l="l" t="t" r="r" b="b"/>
              <a:pathLst>
                <a:path w="3428" h="2157" extrusionOk="0">
                  <a:moveTo>
                    <a:pt x="1590" y="484"/>
                  </a:moveTo>
                  <a:cubicBezTo>
                    <a:pt x="1918" y="484"/>
                    <a:pt x="2185" y="751"/>
                    <a:pt x="2185" y="1079"/>
                  </a:cubicBezTo>
                  <a:cubicBezTo>
                    <a:pt x="2185" y="1115"/>
                    <a:pt x="2180" y="1152"/>
                    <a:pt x="2174" y="1188"/>
                  </a:cubicBezTo>
                  <a:cubicBezTo>
                    <a:pt x="2153" y="1299"/>
                    <a:pt x="2212" y="1409"/>
                    <a:pt x="2316" y="1454"/>
                  </a:cubicBezTo>
                  <a:cubicBezTo>
                    <a:pt x="2346" y="1467"/>
                    <a:pt x="2379" y="1474"/>
                    <a:pt x="2411" y="1474"/>
                  </a:cubicBezTo>
                  <a:cubicBezTo>
                    <a:pt x="2486" y="1474"/>
                    <a:pt x="2559" y="1439"/>
                    <a:pt x="2606" y="1376"/>
                  </a:cubicBezTo>
                  <a:cubicBezTo>
                    <a:pt x="2641" y="1326"/>
                    <a:pt x="2697" y="1299"/>
                    <a:pt x="2757" y="1299"/>
                  </a:cubicBezTo>
                  <a:cubicBezTo>
                    <a:pt x="2860" y="1299"/>
                    <a:pt x="2944" y="1382"/>
                    <a:pt x="2944" y="1486"/>
                  </a:cubicBezTo>
                  <a:cubicBezTo>
                    <a:pt x="2944" y="1590"/>
                    <a:pt x="2860" y="1673"/>
                    <a:pt x="2757" y="1673"/>
                  </a:cubicBezTo>
                  <a:lnTo>
                    <a:pt x="671" y="1673"/>
                  </a:lnTo>
                  <a:cubicBezTo>
                    <a:pt x="568" y="1673"/>
                    <a:pt x="484" y="1590"/>
                    <a:pt x="484" y="1486"/>
                  </a:cubicBezTo>
                  <a:cubicBezTo>
                    <a:pt x="484" y="1384"/>
                    <a:pt x="568" y="1299"/>
                    <a:pt x="671" y="1299"/>
                  </a:cubicBezTo>
                  <a:cubicBezTo>
                    <a:pt x="683" y="1299"/>
                    <a:pt x="695" y="1301"/>
                    <a:pt x="707" y="1302"/>
                  </a:cubicBezTo>
                  <a:cubicBezTo>
                    <a:pt x="722" y="1305"/>
                    <a:pt x="738" y="1307"/>
                    <a:pt x="753" y="1307"/>
                  </a:cubicBezTo>
                  <a:cubicBezTo>
                    <a:pt x="808" y="1307"/>
                    <a:pt x="862" y="1288"/>
                    <a:pt x="906" y="1253"/>
                  </a:cubicBezTo>
                  <a:cubicBezTo>
                    <a:pt x="961" y="1209"/>
                    <a:pt x="995" y="1141"/>
                    <a:pt x="996" y="1069"/>
                  </a:cubicBezTo>
                  <a:cubicBezTo>
                    <a:pt x="1001" y="746"/>
                    <a:pt x="1267" y="484"/>
                    <a:pt x="1590" y="484"/>
                  </a:cubicBezTo>
                  <a:close/>
                  <a:moveTo>
                    <a:pt x="1590" y="1"/>
                  </a:moveTo>
                  <a:cubicBezTo>
                    <a:pt x="1085" y="1"/>
                    <a:pt x="656" y="355"/>
                    <a:pt x="543" y="828"/>
                  </a:cubicBezTo>
                  <a:cubicBezTo>
                    <a:pt x="234" y="888"/>
                    <a:pt x="0" y="1161"/>
                    <a:pt x="0" y="1486"/>
                  </a:cubicBezTo>
                  <a:cubicBezTo>
                    <a:pt x="0" y="1857"/>
                    <a:pt x="302" y="2156"/>
                    <a:pt x="671" y="2156"/>
                  </a:cubicBezTo>
                  <a:lnTo>
                    <a:pt x="2757" y="2156"/>
                  </a:lnTo>
                  <a:cubicBezTo>
                    <a:pt x="3126" y="2156"/>
                    <a:pt x="3427" y="1857"/>
                    <a:pt x="3427" y="1486"/>
                  </a:cubicBezTo>
                  <a:cubicBezTo>
                    <a:pt x="3427" y="1117"/>
                    <a:pt x="3126" y="816"/>
                    <a:pt x="2757" y="816"/>
                  </a:cubicBezTo>
                  <a:cubicBezTo>
                    <a:pt x="2716" y="816"/>
                    <a:pt x="2676" y="819"/>
                    <a:pt x="2637" y="826"/>
                  </a:cubicBezTo>
                  <a:cubicBezTo>
                    <a:pt x="2524" y="353"/>
                    <a:pt x="2097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4" name="Google Shape;3374;p70"/>
          <p:cNvGrpSpPr/>
          <p:nvPr/>
        </p:nvGrpSpPr>
        <p:grpSpPr>
          <a:xfrm>
            <a:off x="3988943" y="1351069"/>
            <a:ext cx="416357" cy="415776"/>
            <a:chOff x="3943151" y="1386642"/>
            <a:chExt cx="449096" cy="448469"/>
          </a:xfrm>
        </p:grpSpPr>
        <p:sp>
          <p:nvSpPr>
            <p:cNvPr id="3375" name="Google Shape;3375;p70"/>
            <p:cNvSpPr/>
            <p:nvPr/>
          </p:nvSpPr>
          <p:spPr>
            <a:xfrm>
              <a:off x="4179494" y="1386642"/>
              <a:ext cx="212753" cy="448469"/>
            </a:xfrm>
            <a:custGeom>
              <a:avLst/>
              <a:gdLst/>
              <a:ahLst/>
              <a:cxnLst/>
              <a:rect l="l" t="t" r="r" b="b"/>
              <a:pathLst>
                <a:path w="7801" h="16444" extrusionOk="0">
                  <a:moveTo>
                    <a:pt x="2449" y="519"/>
                  </a:moveTo>
                  <a:lnTo>
                    <a:pt x="3631" y="1810"/>
                  </a:lnTo>
                  <a:lnTo>
                    <a:pt x="1255" y="1810"/>
                  </a:lnTo>
                  <a:lnTo>
                    <a:pt x="2449" y="519"/>
                  </a:lnTo>
                  <a:close/>
                  <a:moveTo>
                    <a:pt x="3952" y="2291"/>
                  </a:moveTo>
                  <a:lnTo>
                    <a:pt x="3952" y="7410"/>
                  </a:lnTo>
                  <a:lnTo>
                    <a:pt x="947" y="7410"/>
                  </a:lnTo>
                  <a:lnTo>
                    <a:pt x="947" y="2291"/>
                  </a:lnTo>
                  <a:close/>
                  <a:moveTo>
                    <a:pt x="3093" y="14518"/>
                  </a:moveTo>
                  <a:lnTo>
                    <a:pt x="3093" y="15961"/>
                  </a:lnTo>
                  <a:lnTo>
                    <a:pt x="1957" y="15961"/>
                  </a:lnTo>
                  <a:lnTo>
                    <a:pt x="1957" y="14518"/>
                  </a:lnTo>
                  <a:close/>
                  <a:moveTo>
                    <a:pt x="4417" y="7890"/>
                  </a:moveTo>
                  <a:lnTo>
                    <a:pt x="4417" y="15961"/>
                  </a:lnTo>
                  <a:lnTo>
                    <a:pt x="3574" y="15961"/>
                  </a:lnTo>
                  <a:lnTo>
                    <a:pt x="3574" y="14438"/>
                  </a:lnTo>
                  <a:cubicBezTo>
                    <a:pt x="3574" y="14217"/>
                    <a:pt x="3395" y="14036"/>
                    <a:pt x="3173" y="14036"/>
                  </a:cubicBezTo>
                  <a:lnTo>
                    <a:pt x="1876" y="14036"/>
                  </a:lnTo>
                  <a:cubicBezTo>
                    <a:pt x="1656" y="14036"/>
                    <a:pt x="1475" y="14217"/>
                    <a:pt x="1475" y="14438"/>
                  </a:cubicBezTo>
                  <a:lnTo>
                    <a:pt x="1475" y="15961"/>
                  </a:lnTo>
                  <a:lnTo>
                    <a:pt x="481" y="15961"/>
                  </a:lnTo>
                  <a:lnTo>
                    <a:pt x="481" y="7890"/>
                  </a:lnTo>
                  <a:close/>
                  <a:moveTo>
                    <a:pt x="2450" y="1"/>
                  </a:moveTo>
                  <a:cubicBezTo>
                    <a:pt x="2339" y="1"/>
                    <a:pt x="2230" y="48"/>
                    <a:pt x="2155" y="129"/>
                  </a:cubicBezTo>
                  <a:cubicBezTo>
                    <a:pt x="1852" y="432"/>
                    <a:pt x="1572" y="760"/>
                    <a:pt x="1281" y="1075"/>
                  </a:cubicBezTo>
                  <a:cubicBezTo>
                    <a:pt x="1084" y="1287"/>
                    <a:pt x="888" y="1500"/>
                    <a:pt x="692" y="1712"/>
                  </a:cubicBezTo>
                  <a:cubicBezTo>
                    <a:pt x="642" y="1765"/>
                    <a:pt x="590" y="1816"/>
                    <a:pt x="544" y="1872"/>
                  </a:cubicBezTo>
                  <a:cubicBezTo>
                    <a:pt x="451" y="1985"/>
                    <a:pt x="466" y="2131"/>
                    <a:pt x="466" y="2271"/>
                  </a:cubicBezTo>
                  <a:lnTo>
                    <a:pt x="466" y="7410"/>
                  </a:lnTo>
                  <a:lnTo>
                    <a:pt x="401" y="7410"/>
                  </a:lnTo>
                  <a:cubicBezTo>
                    <a:pt x="180" y="7410"/>
                    <a:pt x="1" y="7589"/>
                    <a:pt x="1" y="7810"/>
                  </a:cubicBezTo>
                  <a:lnTo>
                    <a:pt x="1" y="16202"/>
                  </a:lnTo>
                  <a:cubicBezTo>
                    <a:pt x="1" y="16335"/>
                    <a:pt x="108" y="16443"/>
                    <a:pt x="242" y="16443"/>
                  </a:cubicBezTo>
                  <a:lnTo>
                    <a:pt x="7561" y="16443"/>
                  </a:lnTo>
                  <a:cubicBezTo>
                    <a:pt x="7694" y="16443"/>
                    <a:pt x="7801" y="16335"/>
                    <a:pt x="7801" y="16202"/>
                  </a:cubicBezTo>
                  <a:lnTo>
                    <a:pt x="7801" y="3167"/>
                  </a:lnTo>
                  <a:cubicBezTo>
                    <a:pt x="7801" y="2893"/>
                    <a:pt x="7578" y="2670"/>
                    <a:pt x="7304" y="2670"/>
                  </a:cubicBezTo>
                  <a:lnTo>
                    <a:pt x="6037" y="2670"/>
                  </a:lnTo>
                  <a:cubicBezTo>
                    <a:pt x="5904" y="2670"/>
                    <a:pt x="5797" y="2777"/>
                    <a:pt x="5797" y="2911"/>
                  </a:cubicBezTo>
                  <a:cubicBezTo>
                    <a:pt x="5797" y="3044"/>
                    <a:pt x="5904" y="3151"/>
                    <a:pt x="6037" y="3151"/>
                  </a:cubicBezTo>
                  <a:lnTo>
                    <a:pt x="7304" y="3151"/>
                  </a:lnTo>
                  <a:cubicBezTo>
                    <a:pt x="7313" y="3151"/>
                    <a:pt x="7320" y="3158"/>
                    <a:pt x="7320" y="3167"/>
                  </a:cubicBezTo>
                  <a:lnTo>
                    <a:pt x="7320" y="15961"/>
                  </a:lnTo>
                  <a:lnTo>
                    <a:pt x="4898" y="15961"/>
                  </a:lnTo>
                  <a:lnTo>
                    <a:pt x="4898" y="7810"/>
                  </a:lnTo>
                  <a:cubicBezTo>
                    <a:pt x="4898" y="7589"/>
                    <a:pt x="4719" y="7410"/>
                    <a:pt x="4497" y="7410"/>
                  </a:cubicBezTo>
                  <a:lnTo>
                    <a:pt x="4433" y="7410"/>
                  </a:lnTo>
                  <a:lnTo>
                    <a:pt x="4433" y="3151"/>
                  </a:lnTo>
                  <a:lnTo>
                    <a:pt x="4940" y="3151"/>
                  </a:lnTo>
                  <a:cubicBezTo>
                    <a:pt x="5073" y="3151"/>
                    <a:pt x="5181" y="3044"/>
                    <a:pt x="5181" y="2910"/>
                  </a:cubicBezTo>
                  <a:cubicBezTo>
                    <a:pt x="5181" y="2777"/>
                    <a:pt x="5073" y="2670"/>
                    <a:pt x="4940" y="2670"/>
                  </a:cubicBezTo>
                  <a:lnTo>
                    <a:pt x="4433" y="2670"/>
                  </a:lnTo>
                  <a:lnTo>
                    <a:pt x="4433" y="2051"/>
                  </a:lnTo>
                  <a:cubicBezTo>
                    <a:pt x="4433" y="1964"/>
                    <a:pt x="4386" y="1887"/>
                    <a:pt x="4317" y="1845"/>
                  </a:cubicBezTo>
                  <a:lnTo>
                    <a:pt x="2744" y="131"/>
                  </a:lnTo>
                  <a:cubicBezTo>
                    <a:pt x="2669" y="48"/>
                    <a:pt x="2562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4328375" y="1485614"/>
              <a:ext cx="31554" cy="13145"/>
            </a:xfrm>
            <a:custGeom>
              <a:avLst/>
              <a:gdLst/>
              <a:ahLst/>
              <a:cxnLst/>
              <a:rect l="l" t="t" r="r" b="b"/>
              <a:pathLst>
                <a:path w="1157" h="482" extrusionOk="0">
                  <a:moveTo>
                    <a:pt x="242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5"/>
                    <a:pt x="109" y="481"/>
                    <a:pt x="242" y="481"/>
                  </a:cubicBezTo>
                  <a:lnTo>
                    <a:pt x="915" y="481"/>
                  </a:lnTo>
                  <a:cubicBezTo>
                    <a:pt x="1048" y="481"/>
                    <a:pt x="1156" y="375"/>
                    <a:pt x="1156" y="242"/>
                  </a:cubicBezTo>
                  <a:cubicBezTo>
                    <a:pt x="1156" y="109"/>
                    <a:pt x="1048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4328375" y="1527531"/>
              <a:ext cx="31554" cy="13173"/>
            </a:xfrm>
            <a:custGeom>
              <a:avLst/>
              <a:gdLst/>
              <a:ahLst/>
              <a:cxnLst/>
              <a:rect l="l" t="t" r="r" b="b"/>
              <a:pathLst>
                <a:path w="1157" h="483" extrusionOk="0">
                  <a:moveTo>
                    <a:pt x="242" y="0"/>
                  </a:moveTo>
                  <a:cubicBezTo>
                    <a:pt x="109" y="0"/>
                    <a:pt x="1" y="109"/>
                    <a:pt x="1" y="241"/>
                  </a:cubicBezTo>
                  <a:cubicBezTo>
                    <a:pt x="1" y="374"/>
                    <a:pt x="109" y="483"/>
                    <a:pt x="242" y="483"/>
                  </a:cubicBezTo>
                  <a:lnTo>
                    <a:pt x="915" y="483"/>
                  </a:lnTo>
                  <a:cubicBezTo>
                    <a:pt x="1048" y="483"/>
                    <a:pt x="1156" y="374"/>
                    <a:pt x="1156" y="241"/>
                  </a:cubicBezTo>
                  <a:cubicBezTo>
                    <a:pt x="1156" y="109"/>
                    <a:pt x="1048" y="0"/>
                    <a:pt x="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4328375" y="1569422"/>
              <a:ext cx="31554" cy="13200"/>
            </a:xfrm>
            <a:custGeom>
              <a:avLst/>
              <a:gdLst/>
              <a:ahLst/>
              <a:cxnLst/>
              <a:rect l="l" t="t" r="r" b="b"/>
              <a:pathLst>
                <a:path w="1157" h="484" extrusionOk="0">
                  <a:moveTo>
                    <a:pt x="242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5"/>
                    <a:pt x="109" y="483"/>
                    <a:pt x="242" y="483"/>
                  </a:cubicBezTo>
                  <a:lnTo>
                    <a:pt x="915" y="483"/>
                  </a:lnTo>
                  <a:cubicBezTo>
                    <a:pt x="1048" y="483"/>
                    <a:pt x="1156" y="375"/>
                    <a:pt x="1156" y="242"/>
                  </a:cubicBezTo>
                  <a:cubicBezTo>
                    <a:pt x="1156" y="109"/>
                    <a:pt x="1048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4328375" y="1611394"/>
              <a:ext cx="31554" cy="13118"/>
            </a:xfrm>
            <a:custGeom>
              <a:avLst/>
              <a:gdLst/>
              <a:ahLst/>
              <a:cxnLst/>
              <a:rect l="l" t="t" r="r" b="b"/>
              <a:pathLst>
                <a:path w="1157" h="481" extrusionOk="0">
                  <a:moveTo>
                    <a:pt x="242" y="0"/>
                  </a:moveTo>
                  <a:cubicBezTo>
                    <a:pt x="109" y="0"/>
                    <a:pt x="1" y="107"/>
                    <a:pt x="1" y="240"/>
                  </a:cubicBezTo>
                  <a:cubicBezTo>
                    <a:pt x="1" y="374"/>
                    <a:pt x="109" y="481"/>
                    <a:pt x="242" y="481"/>
                  </a:cubicBezTo>
                  <a:lnTo>
                    <a:pt x="915" y="481"/>
                  </a:lnTo>
                  <a:cubicBezTo>
                    <a:pt x="1048" y="481"/>
                    <a:pt x="1156" y="374"/>
                    <a:pt x="1156" y="240"/>
                  </a:cubicBezTo>
                  <a:cubicBezTo>
                    <a:pt x="1156" y="107"/>
                    <a:pt x="1048" y="0"/>
                    <a:pt x="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4328375" y="1653285"/>
              <a:ext cx="31554" cy="13145"/>
            </a:xfrm>
            <a:custGeom>
              <a:avLst/>
              <a:gdLst/>
              <a:ahLst/>
              <a:cxnLst/>
              <a:rect l="l" t="t" r="r" b="b"/>
              <a:pathLst>
                <a:path w="1157" h="482" extrusionOk="0">
                  <a:moveTo>
                    <a:pt x="242" y="1"/>
                  </a:moveTo>
                  <a:cubicBezTo>
                    <a:pt x="109" y="1"/>
                    <a:pt x="1" y="108"/>
                    <a:pt x="1" y="242"/>
                  </a:cubicBezTo>
                  <a:cubicBezTo>
                    <a:pt x="1" y="374"/>
                    <a:pt x="109" y="481"/>
                    <a:pt x="242" y="481"/>
                  </a:cubicBezTo>
                  <a:lnTo>
                    <a:pt x="915" y="481"/>
                  </a:lnTo>
                  <a:cubicBezTo>
                    <a:pt x="1048" y="481"/>
                    <a:pt x="1156" y="374"/>
                    <a:pt x="1156" y="242"/>
                  </a:cubicBezTo>
                  <a:cubicBezTo>
                    <a:pt x="1156" y="108"/>
                    <a:pt x="1048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4328375" y="1695203"/>
              <a:ext cx="31554" cy="13118"/>
            </a:xfrm>
            <a:custGeom>
              <a:avLst/>
              <a:gdLst/>
              <a:ahLst/>
              <a:cxnLst/>
              <a:rect l="l" t="t" r="r" b="b"/>
              <a:pathLst>
                <a:path w="1157" h="481" extrusionOk="0">
                  <a:moveTo>
                    <a:pt x="242" y="0"/>
                  </a:moveTo>
                  <a:cubicBezTo>
                    <a:pt x="109" y="0"/>
                    <a:pt x="1" y="109"/>
                    <a:pt x="1" y="241"/>
                  </a:cubicBezTo>
                  <a:cubicBezTo>
                    <a:pt x="1" y="374"/>
                    <a:pt x="109" y="481"/>
                    <a:pt x="242" y="481"/>
                  </a:cubicBezTo>
                  <a:lnTo>
                    <a:pt x="915" y="481"/>
                  </a:lnTo>
                  <a:cubicBezTo>
                    <a:pt x="1048" y="481"/>
                    <a:pt x="1156" y="374"/>
                    <a:pt x="1156" y="241"/>
                  </a:cubicBezTo>
                  <a:cubicBezTo>
                    <a:pt x="1156" y="109"/>
                    <a:pt x="1048" y="0"/>
                    <a:pt x="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0"/>
            <p:cNvSpPr/>
            <p:nvPr/>
          </p:nvSpPr>
          <p:spPr>
            <a:xfrm>
              <a:off x="4328375" y="1737093"/>
              <a:ext cx="31554" cy="13173"/>
            </a:xfrm>
            <a:custGeom>
              <a:avLst/>
              <a:gdLst/>
              <a:ahLst/>
              <a:cxnLst/>
              <a:rect l="l" t="t" r="r" b="b"/>
              <a:pathLst>
                <a:path w="1157" h="483" extrusionOk="0">
                  <a:moveTo>
                    <a:pt x="242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4"/>
                    <a:pt x="109" y="483"/>
                    <a:pt x="242" y="483"/>
                  </a:cubicBezTo>
                  <a:lnTo>
                    <a:pt x="915" y="483"/>
                  </a:lnTo>
                  <a:cubicBezTo>
                    <a:pt x="1048" y="483"/>
                    <a:pt x="1156" y="374"/>
                    <a:pt x="1156" y="242"/>
                  </a:cubicBezTo>
                  <a:cubicBezTo>
                    <a:pt x="1156" y="109"/>
                    <a:pt x="1048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0"/>
            <p:cNvSpPr/>
            <p:nvPr/>
          </p:nvSpPr>
          <p:spPr>
            <a:xfrm>
              <a:off x="4061104" y="1387596"/>
              <a:ext cx="105108" cy="65399"/>
            </a:xfrm>
            <a:custGeom>
              <a:avLst/>
              <a:gdLst/>
              <a:ahLst/>
              <a:cxnLst/>
              <a:rect l="l" t="t" r="r" b="b"/>
              <a:pathLst>
                <a:path w="3854" h="2398" extrusionOk="0">
                  <a:moveTo>
                    <a:pt x="2070" y="483"/>
                  </a:moveTo>
                  <a:cubicBezTo>
                    <a:pt x="2459" y="483"/>
                    <a:pt x="2781" y="799"/>
                    <a:pt x="2787" y="1188"/>
                  </a:cubicBezTo>
                  <a:cubicBezTo>
                    <a:pt x="2787" y="1258"/>
                    <a:pt x="2820" y="1326"/>
                    <a:pt x="2876" y="1370"/>
                  </a:cubicBezTo>
                  <a:cubicBezTo>
                    <a:pt x="2920" y="1405"/>
                    <a:pt x="2973" y="1424"/>
                    <a:pt x="3028" y="1424"/>
                  </a:cubicBezTo>
                  <a:cubicBezTo>
                    <a:pt x="3043" y="1424"/>
                    <a:pt x="3058" y="1423"/>
                    <a:pt x="3073" y="1420"/>
                  </a:cubicBezTo>
                  <a:cubicBezTo>
                    <a:pt x="3090" y="1417"/>
                    <a:pt x="3106" y="1415"/>
                    <a:pt x="3121" y="1415"/>
                  </a:cubicBezTo>
                  <a:cubicBezTo>
                    <a:pt x="3260" y="1415"/>
                    <a:pt x="3373" y="1527"/>
                    <a:pt x="3373" y="1665"/>
                  </a:cubicBezTo>
                  <a:cubicBezTo>
                    <a:pt x="3373" y="1804"/>
                    <a:pt x="3260" y="1917"/>
                    <a:pt x="3121" y="1917"/>
                  </a:cubicBezTo>
                  <a:lnTo>
                    <a:pt x="732" y="1917"/>
                  </a:lnTo>
                  <a:cubicBezTo>
                    <a:pt x="594" y="1917"/>
                    <a:pt x="482" y="1804"/>
                    <a:pt x="482" y="1665"/>
                  </a:cubicBezTo>
                  <a:cubicBezTo>
                    <a:pt x="482" y="1527"/>
                    <a:pt x="594" y="1415"/>
                    <a:pt x="732" y="1415"/>
                  </a:cubicBezTo>
                  <a:cubicBezTo>
                    <a:pt x="812" y="1415"/>
                    <a:pt x="886" y="1453"/>
                    <a:pt x="934" y="1518"/>
                  </a:cubicBezTo>
                  <a:cubicBezTo>
                    <a:pt x="981" y="1581"/>
                    <a:pt x="1054" y="1615"/>
                    <a:pt x="1128" y="1615"/>
                  </a:cubicBezTo>
                  <a:cubicBezTo>
                    <a:pt x="1160" y="1615"/>
                    <a:pt x="1193" y="1609"/>
                    <a:pt x="1223" y="1596"/>
                  </a:cubicBezTo>
                  <a:cubicBezTo>
                    <a:pt x="1327" y="1551"/>
                    <a:pt x="1385" y="1441"/>
                    <a:pt x="1365" y="1331"/>
                  </a:cubicBezTo>
                  <a:cubicBezTo>
                    <a:pt x="1356" y="1287"/>
                    <a:pt x="1353" y="1243"/>
                    <a:pt x="1353" y="1200"/>
                  </a:cubicBezTo>
                  <a:cubicBezTo>
                    <a:pt x="1353" y="804"/>
                    <a:pt x="1674" y="483"/>
                    <a:pt x="2070" y="483"/>
                  </a:cubicBezTo>
                  <a:close/>
                  <a:moveTo>
                    <a:pt x="2070" y="1"/>
                  </a:moveTo>
                  <a:cubicBezTo>
                    <a:pt x="1493" y="1"/>
                    <a:pt x="1011" y="410"/>
                    <a:pt x="896" y="953"/>
                  </a:cubicBezTo>
                  <a:cubicBezTo>
                    <a:pt x="844" y="941"/>
                    <a:pt x="788" y="933"/>
                    <a:pt x="732" y="933"/>
                  </a:cubicBezTo>
                  <a:cubicBezTo>
                    <a:pt x="329" y="933"/>
                    <a:pt x="0" y="1262"/>
                    <a:pt x="0" y="1665"/>
                  </a:cubicBezTo>
                  <a:cubicBezTo>
                    <a:pt x="0" y="2069"/>
                    <a:pt x="329" y="2397"/>
                    <a:pt x="732" y="2397"/>
                  </a:cubicBezTo>
                  <a:lnTo>
                    <a:pt x="3121" y="2397"/>
                  </a:lnTo>
                  <a:cubicBezTo>
                    <a:pt x="3525" y="2397"/>
                    <a:pt x="3854" y="2069"/>
                    <a:pt x="3854" y="1665"/>
                  </a:cubicBezTo>
                  <a:cubicBezTo>
                    <a:pt x="3854" y="1302"/>
                    <a:pt x="3588" y="999"/>
                    <a:pt x="3240" y="944"/>
                  </a:cubicBezTo>
                  <a:cubicBezTo>
                    <a:pt x="3121" y="406"/>
                    <a:pt x="2638" y="1"/>
                    <a:pt x="2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3943151" y="1398860"/>
              <a:ext cx="214225" cy="436251"/>
            </a:xfrm>
            <a:custGeom>
              <a:avLst/>
              <a:gdLst/>
              <a:ahLst/>
              <a:cxnLst/>
              <a:rect l="l" t="t" r="r" b="b"/>
              <a:pathLst>
                <a:path w="7855" h="15996" extrusionOk="0">
                  <a:moveTo>
                    <a:pt x="3691" y="1572"/>
                  </a:moveTo>
                  <a:lnTo>
                    <a:pt x="3691" y="2579"/>
                  </a:lnTo>
                  <a:lnTo>
                    <a:pt x="1564" y="2579"/>
                  </a:lnTo>
                  <a:lnTo>
                    <a:pt x="1564" y="1572"/>
                  </a:lnTo>
                  <a:close/>
                  <a:moveTo>
                    <a:pt x="4274" y="3066"/>
                  </a:moveTo>
                  <a:lnTo>
                    <a:pt x="4274" y="4074"/>
                  </a:lnTo>
                  <a:lnTo>
                    <a:pt x="979" y="4074"/>
                  </a:lnTo>
                  <a:lnTo>
                    <a:pt x="979" y="3066"/>
                  </a:lnTo>
                  <a:close/>
                  <a:moveTo>
                    <a:pt x="5072" y="12363"/>
                  </a:moveTo>
                  <a:cubicBezTo>
                    <a:pt x="5591" y="12363"/>
                    <a:pt x="6012" y="12784"/>
                    <a:pt x="6012" y="13302"/>
                  </a:cubicBezTo>
                  <a:lnTo>
                    <a:pt x="6012" y="15513"/>
                  </a:lnTo>
                  <a:lnTo>
                    <a:pt x="4013" y="15513"/>
                  </a:lnTo>
                  <a:lnTo>
                    <a:pt x="4013" y="13302"/>
                  </a:lnTo>
                  <a:cubicBezTo>
                    <a:pt x="4013" y="12784"/>
                    <a:pt x="4435" y="12363"/>
                    <a:pt x="4953" y="12363"/>
                  </a:cubicBezTo>
                  <a:close/>
                  <a:moveTo>
                    <a:pt x="2652" y="8852"/>
                  </a:moveTo>
                  <a:lnTo>
                    <a:pt x="7374" y="9702"/>
                  </a:lnTo>
                  <a:lnTo>
                    <a:pt x="7374" y="15513"/>
                  </a:lnTo>
                  <a:lnTo>
                    <a:pt x="6493" y="15513"/>
                  </a:lnTo>
                  <a:lnTo>
                    <a:pt x="6493" y="13302"/>
                  </a:lnTo>
                  <a:cubicBezTo>
                    <a:pt x="6493" y="12519"/>
                    <a:pt x="5856" y="11881"/>
                    <a:pt x="5072" y="11881"/>
                  </a:cubicBezTo>
                  <a:lnTo>
                    <a:pt x="4953" y="11881"/>
                  </a:lnTo>
                  <a:cubicBezTo>
                    <a:pt x="4170" y="11881"/>
                    <a:pt x="3533" y="12519"/>
                    <a:pt x="3533" y="13302"/>
                  </a:cubicBezTo>
                  <a:lnTo>
                    <a:pt x="3533" y="15513"/>
                  </a:lnTo>
                  <a:lnTo>
                    <a:pt x="2652" y="15513"/>
                  </a:lnTo>
                  <a:lnTo>
                    <a:pt x="2652" y="8852"/>
                  </a:lnTo>
                  <a:close/>
                  <a:moveTo>
                    <a:pt x="2627" y="0"/>
                  </a:moveTo>
                  <a:cubicBezTo>
                    <a:pt x="2495" y="0"/>
                    <a:pt x="2386" y="109"/>
                    <a:pt x="2386" y="241"/>
                  </a:cubicBezTo>
                  <a:lnTo>
                    <a:pt x="2386" y="1091"/>
                  </a:lnTo>
                  <a:lnTo>
                    <a:pt x="1483" y="1091"/>
                  </a:lnTo>
                  <a:cubicBezTo>
                    <a:pt x="1263" y="1091"/>
                    <a:pt x="1082" y="1270"/>
                    <a:pt x="1082" y="1492"/>
                  </a:cubicBezTo>
                  <a:lnTo>
                    <a:pt x="1082" y="2585"/>
                  </a:lnTo>
                  <a:lnTo>
                    <a:pt x="900" y="2585"/>
                  </a:lnTo>
                  <a:cubicBezTo>
                    <a:pt x="678" y="2585"/>
                    <a:pt x="499" y="2765"/>
                    <a:pt x="499" y="2986"/>
                  </a:cubicBezTo>
                  <a:lnTo>
                    <a:pt x="499" y="4074"/>
                  </a:lnTo>
                  <a:lnTo>
                    <a:pt x="401" y="4074"/>
                  </a:lnTo>
                  <a:cubicBezTo>
                    <a:pt x="181" y="4074"/>
                    <a:pt x="0" y="4253"/>
                    <a:pt x="0" y="4474"/>
                  </a:cubicBezTo>
                  <a:lnTo>
                    <a:pt x="0" y="15754"/>
                  </a:lnTo>
                  <a:cubicBezTo>
                    <a:pt x="0" y="15887"/>
                    <a:pt x="109" y="15995"/>
                    <a:pt x="241" y="15995"/>
                  </a:cubicBezTo>
                  <a:lnTo>
                    <a:pt x="2394" y="15995"/>
                  </a:lnTo>
                  <a:cubicBezTo>
                    <a:pt x="2394" y="15995"/>
                    <a:pt x="2394" y="15994"/>
                    <a:pt x="2394" y="15994"/>
                  </a:cubicBezTo>
                  <a:cubicBezTo>
                    <a:pt x="2400" y="15994"/>
                    <a:pt x="2406" y="15995"/>
                    <a:pt x="2412" y="15995"/>
                  </a:cubicBezTo>
                  <a:lnTo>
                    <a:pt x="7614" y="15995"/>
                  </a:lnTo>
                  <a:cubicBezTo>
                    <a:pt x="7748" y="15995"/>
                    <a:pt x="7855" y="15887"/>
                    <a:pt x="7855" y="15754"/>
                  </a:cubicBezTo>
                  <a:lnTo>
                    <a:pt x="7855" y="9682"/>
                  </a:lnTo>
                  <a:cubicBezTo>
                    <a:pt x="7855" y="9461"/>
                    <a:pt x="7697" y="9271"/>
                    <a:pt x="7478" y="9233"/>
                  </a:cubicBezTo>
                  <a:lnTo>
                    <a:pt x="5253" y="8831"/>
                  </a:lnTo>
                  <a:lnTo>
                    <a:pt x="5253" y="7683"/>
                  </a:lnTo>
                  <a:cubicBezTo>
                    <a:pt x="5253" y="7551"/>
                    <a:pt x="5146" y="7442"/>
                    <a:pt x="5014" y="7442"/>
                  </a:cubicBezTo>
                  <a:cubicBezTo>
                    <a:pt x="4880" y="7442"/>
                    <a:pt x="4773" y="7551"/>
                    <a:pt x="4773" y="7683"/>
                  </a:cubicBezTo>
                  <a:lnTo>
                    <a:pt x="4773" y="8745"/>
                  </a:lnTo>
                  <a:lnTo>
                    <a:pt x="2709" y="8373"/>
                  </a:lnTo>
                  <a:cubicBezTo>
                    <a:pt x="2682" y="8368"/>
                    <a:pt x="2655" y="8366"/>
                    <a:pt x="2628" y="8366"/>
                  </a:cubicBezTo>
                  <a:cubicBezTo>
                    <a:pt x="2522" y="8366"/>
                    <a:pt x="2418" y="8403"/>
                    <a:pt x="2335" y="8472"/>
                  </a:cubicBezTo>
                  <a:cubicBezTo>
                    <a:pt x="2264" y="8531"/>
                    <a:pt x="2215" y="8610"/>
                    <a:pt x="2191" y="8695"/>
                  </a:cubicBezTo>
                  <a:lnTo>
                    <a:pt x="1273" y="8695"/>
                  </a:lnTo>
                  <a:cubicBezTo>
                    <a:pt x="1141" y="8695"/>
                    <a:pt x="1034" y="8802"/>
                    <a:pt x="1034" y="8935"/>
                  </a:cubicBezTo>
                  <a:cubicBezTo>
                    <a:pt x="1034" y="9069"/>
                    <a:pt x="1141" y="9176"/>
                    <a:pt x="1273" y="9176"/>
                  </a:cubicBezTo>
                  <a:lnTo>
                    <a:pt x="2171" y="9176"/>
                  </a:lnTo>
                  <a:lnTo>
                    <a:pt x="2171" y="9914"/>
                  </a:lnTo>
                  <a:lnTo>
                    <a:pt x="1273" y="9914"/>
                  </a:lnTo>
                  <a:cubicBezTo>
                    <a:pt x="1141" y="9914"/>
                    <a:pt x="1034" y="10023"/>
                    <a:pt x="1034" y="10155"/>
                  </a:cubicBezTo>
                  <a:cubicBezTo>
                    <a:pt x="1034" y="10288"/>
                    <a:pt x="1141" y="10396"/>
                    <a:pt x="1273" y="10396"/>
                  </a:cubicBezTo>
                  <a:lnTo>
                    <a:pt x="2171" y="10396"/>
                  </a:lnTo>
                  <a:lnTo>
                    <a:pt x="2171" y="11134"/>
                  </a:lnTo>
                  <a:lnTo>
                    <a:pt x="1273" y="11134"/>
                  </a:lnTo>
                  <a:cubicBezTo>
                    <a:pt x="1141" y="11134"/>
                    <a:pt x="1034" y="11241"/>
                    <a:pt x="1034" y="11375"/>
                  </a:cubicBezTo>
                  <a:cubicBezTo>
                    <a:pt x="1034" y="11508"/>
                    <a:pt x="1141" y="11615"/>
                    <a:pt x="1273" y="11615"/>
                  </a:cubicBezTo>
                  <a:lnTo>
                    <a:pt x="2171" y="11615"/>
                  </a:lnTo>
                  <a:lnTo>
                    <a:pt x="2171" y="12354"/>
                  </a:lnTo>
                  <a:lnTo>
                    <a:pt x="1273" y="12354"/>
                  </a:lnTo>
                  <a:cubicBezTo>
                    <a:pt x="1141" y="12354"/>
                    <a:pt x="1034" y="12461"/>
                    <a:pt x="1034" y="12594"/>
                  </a:cubicBezTo>
                  <a:cubicBezTo>
                    <a:pt x="1034" y="12727"/>
                    <a:pt x="1141" y="12835"/>
                    <a:pt x="1273" y="12835"/>
                  </a:cubicBezTo>
                  <a:lnTo>
                    <a:pt x="2171" y="12835"/>
                  </a:lnTo>
                  <a:lnTo>
                    <a:pt x="2171" y="15513"/>
                  </a:lnTo>
                  <a:lnTo>
                    <a:pt x="482" y="15513"/>
                  </a:lnTo>
                  <a:lnTo>
                    <a:pt x="482" y="4554"/>
                  </a:lnTo>
                  <a:lnTo>
                    <a:pt x="4773" y="4554"/>
                  </a:lnTo>
                  <a:lnTo>
                    <a:pt x="4773" y="6555"/>
                  </a:lnTo>
                  <a:cubicBezTo>
                    <a:pt x="4773" y="6687"/>
                    <a:pt x="4880" y="6796"/>
                    <a:pt x="5014" y="6796"/>
                  </a:cubicBezTo>
                  <a:cubicBezTo>
                    <a:pt x="5146" y="6796"/>
                    <a:pt x="5253" y="6687"/>
                    <a:pt x="5253" y="6555"/>
                  </a:cubicBezTo>
                  <a:lnTo>
                    <a:pt x="5253" y="4474"/>
                  </a:lnTo>
                  <a:cubicBezTo>
                    <a:pt x="5253" y="4253"/>
                    <a:pt x="5074" y="4074"/>
                    <a:pt x="4852" y="4074"/>
                  </a:cubicBezTo>
                  <a:lnTo>
                    <a:pt x="4756" y="4074"/>
                  </a:lnTo>
                  <a:lnTo>
                    <a:pt x="4756" y="2986"/>
                  </a:lnTo>
                  <a:cubicBezTo>
                    <a:pt x="4756" y="2765"/>
                    <a:pt x="4575" y="2585"/>
                    <a:pt x="4354" y="2585"/>
                  </a:cubicBezTo>
                  <a:lnTo>
                    <a:pt x="4172" y="2585"/>
                  </a:lnTo>
                  <a:lnTo>
                    <a:pt x="4172" y="1492"/>
                  </a:lnTo>
                  <a:cubicBezTo>
                    <a:pt x="4172" y="1270"/>
                    <a:pt x="3992" y="1091"/>
                    <a:pt x="3771" y="1091"/>
                  </a:cubicBezTo>
                  <a:lnTo>
                    <a:pt x="2868" y="1091"/>
                  </a:lnTo>
                  <a:lnTo>
                    <a:pt x="2868" y="241"/>
                  </a:lnTo>
                  <a:cubicBezTo>
                    <a:pt x="2868" y="109"/>
                    <a:pt x="2760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4097813" y="1536886"/>
              <a:ext cx="78190" cy="50072"/>
            </a:xfrm>
            <a:custGeom>
              <a:avLst/>
              <a:gdLst/>
              <a:ahLst/>
              <a:cxnLst/>
              <a:rect l="l" t="t" r="r" b="b"/>
              <a:pathLst>
                <a:path w="2867" h="1836" extrusionOk="0">
                  <a:moveTo>
                    <a:pt x="1333" y="481"/>
                  </a:moveTo>
                  <a:cubicBezTo>
                    <a:pt x="1574" y="481"/>
                    <a:pt x="1769" y="677"/>
                    <a:pt x="1769" y="918"/>
                  </a:cubicBezTo>
                  <a:cubicBezTo>
                    <a:pt x="1769" y="945"/>
                    <a:pt x="1768" y="973"/>
                    <a:pt x="1762" y="998"/>
                  </a:cubicBezTo>
                  <a:cubicBezTo>
                    <a:pt x="1742" y="1110"/>
                    <a:pt x="1800" y="1218"/>
                    <a:pt x="1904" y="1263"/>
                  </a:cubicBezTo>
                  <a:cubicBezTo>
                    <a:pt x="1934" y="1277"/>
                    <a:pt x="1967" y="1283"/>
                    <a:pt x="1999" y="1283"/>
                  </a:cubicBezTo>
                  <a:cubicBezTo>
                    <a:pt x="2073" y="1283"/>
                    <a:pt x="2146" y="1248"/>
                    <a:pt x="2193" y="1185"/>
                  </a:cubicBezTo>
                  <a:cubicBezTo>
                    <a:pt x="2202" y="1171"/>
                    <a:pt x="2230" y="1141"/>
                    <a:pt x="2279" y="1141"/>
                  </a:cubicBezTo>
                  <a:cubicBezTo>
                    <a:pt x="2337" y="1141"/>
                    <a:pt x="2386" y="1189"/>
                    <a:pt x="2386" y="1248"/>
                  </a:cubicBezTo>
                  <a:cubicBezTo>
                    <a:pt x="2386" y="1307"/>
                    <a:pt x="2337" y="1355"/>
                    <a:pt x="2279" y="1355"/>
                  </a:cubicBezTo>
                  <a:lnTo>
                    <a:pt x="588" y="1355"/>
                  </a:lnTo>
                  <a:cubicBezTo>
                    <a:pt x="530" y="1355"/>
                    <a:pt x="481" y="1307"/>
                    <a:pt x="481" y="1248"/>
                  </a:cubicBezTo>
                  <a:cubicBezTo>
                    <a:pt x="481" y="1189"/>
                    <a:pt x="530" y="1141"/>
                    <a:pt x="588" y="1141"/>
                  </a:cubicBezTo>
                  <a:cubicBezTo>
                    <a:pt x="596" y="1141"/>
                    <a:pt x="602" y="1143"/>
                    <a:pt x="609" y="1143"/>
                  </a:cubicBezTo>
                  <a:cubicBezTo>
                    <a:pt x="626" y="1146"/>
                    <a:pt x="642" y="1148"/>
                    <a:pt x="659" y="1148"/>
                  </a:cubicBezTo>
                  <a:cubicBezTo>
                    <a:pt x="713" y="1148"/>
                    <a:pt x="766" y="1129"/>
                    <a:pt x="808" y="1095"/>
                  </a:cubicBezTo>
                  <a:cubicBezTo>
                    <a:pt x="863" y="1049"/>
                    <a:pt x="896" y="983"/>
                    <a:pt x="897" y="911"/>
                  </a:cubicBezTo>
                  <a:cubicBezTo>
                    <a:pt x="900" y="674"/>
                    <a:pt x="1096" y="481"/>
                    <a:pt x="1333" y="481"/>
                  </a:cubicBezTo>
                  <a:close/>
                  <a:moveTo>
                    <a:pt x="1333" y="1"/>
                  </a:moveTo>
                  <a:cubicBezTo>
                    <a:pt x="914" y="1"/>
                    <a:pt x="555" y="289"/>
                    <a:pt x="448" y="677"/>
                  </a:cubicBezTo>
                  <a:cubicBezTo>
                    <a:pt x="192" y="741"/>
                    <a:pt x="1" y="973"/>
                    <a:pt x="1" y="1248"/>
                  </a:cubicBezTo>
                  <a:cubicBezTo>
                    <a:pt x="1" y="1572"/>
                    <a:pt x="265" y="1836"/>
                    <a:pt x="588" y="1836"/>
                  </a:cubicBezTo>
                  <a:lnTo>
                    <a:pt x="2279" y="1836"/>
                  </a:lnTo>
                  <a:cubicBezTo>
                    <a:pt x="2602" y="1836"/>
                    <a:pt x="2866" y="1572"/>
                    <a:pt x="2866" y="1248"/>
                  </a:cubicBezTo>
                  <a:cubicBezTo>
                    <a:pt x="2866" y="924"/>
                    <a:pt x="2602" y="661"/>
                    <a:pt x="2279" y="661"/>
                  </a:cubicBezTo>
                  <a:cubicBezTo>
                    <a:pt x="2258" y="661"/>
                    <a:pt x="2236" y="661"/>
                    <a:pt x="2215" y="664"/>
                  </a:cubicBezTo>
                  <a:cubicBezTo>
                    <a:pt x="2104" y="281"/>
                    <a:pt x="1751" y="1"/>
                    <a:pt x="1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4266112" y="1466932"/>
              <a:ext cx="13173" cy="24273"/>
            </a:xfrm>
            <a:custGeom>
              <a:avLst/>
              <a:gdLst/>
              <a:ahLst/>
              <a:cxnLst/>
              <a:rect l="l" t="t" r="r" b="b"/>
              <a:pathLst>
                <a:path w="483" h="890" extrusionOk="0">
                  <a:moveTo>
                    <a:pt x="241" y="1"/>
                  </a:moveTo>
                  <a:cubicBezTo>
                    <a:pt x="109" y="1"/>
                    <a:pt x="0" y="107"/>
                    <a:pt x="0" y="242"/>
                  </a:cubicBezTo>
                  <a:lnTo>
                    <a:pt x="0" y="648"/>
                  </a:lnTo>
                  <a:cubicBezTo>
                    <a:pt x="0" y="781"/>
                    <a:pt x="109" y="889"/>
                    <a:pt x="241" y="889"/>
                  </a:cubicBezTo>
                  <a:cubicBezTo>
                    <a:pt x="374" y="889"/>
                    <a:pt x="481" y="781"/>
                    <a:pt x="482" y="648"/>
                  </a:cubicBezTo>
                  <a:lnTo>
                    <a:pt x="482" y="242"/>
                  </a:lnTo>
                  <a:cubicBezTo>
                    <a:pt x="482" y="107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0"/>
            <p:cNvSpPr/>
            <p:nvPr/>
          </p:nvSpPr>
          <p:spPr>
            <a:xfrm>
              <a:off x="4266112" y="1504350"/>
              <a:ext cx="13173" cy="24273"/>
            </a:xfrm>
            <a:custGeom>
              <a:avLst/>
              <a:gdLst/>
              <a:ahLst/>
              <a:cxnLst/>
              <a:rect l="l" t="t" r="r" b="b"/>
              <a:pathLst>
                <a:path w="483" h="890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650"/>
                  </a:lnTo>
                  <a:cubicBezTo>
                    <a:pt x="0" y="783"/>
                    <a:pt x="109" y="890"/>
                    <a:pt x="241" y="890"/>
                  </a:cubicBezTo>
                  <a:cubicBezTo>
                    <a:pt x="374" y="890"/>
                    <a:pt x="481" y="783"/>
                    <a:pt x="482" y="650"/>
                  </a:cubicBezTo>
                  <a:lnTo>
                    <a:pt x="482" y="242"/>
                  </a:lnTo>
                  <a:cubicBezTo>
                    <a:pt x="482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0"/>
            <p:cNvSpPr/>
            <p:nvPr/>
          </p:nvSpPr>
          <p:spPr>
            <a:xfrm>
              <a:off x="4266112" y="1541822"/>
              <a:ext cx="13173" cy="24273"/>
            </a:xfrm>
            <a:custGeom>
              <a:avLst/>
              <a:gdLst/>
              <a:ahLst/>
              <a:cxnLst/>
              <a:rect l="l" t="t" r="r" b="b"/>
              <a:pathLst>
                <a:path w="483" h="890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648"/>
                  </a:lnTo>
                  <a:cubicBezTo>
                    <a:pt x="0" y="783"/>
                    <a:pt x="109" y="889"/>
                    <a:pt x="241" y="889"/>
                  </a:cubicBezTo>
                  <a:cubicBezTo>
                    <a:pt x="374" y="889"/>
                    <a:pt x="481" y="783"/>
                    <a:pt x="482" y="648"/>
                  </a:cubicBezTo>
                  <a:lnTo>
                    <a:pt x="482" y="242"/>
                  </a:lnTo>
                  <a:cubicBezTo>
                    <a:pt x="482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0"/>
            <p:cNvSpPr/>
            <p:nvPr/>
          </p:nvSpPr>
          <p:spPr>
            <a:xfrm>
              <a:off x="4239739" y="1466932"/>
              <a:ext cx="13118" cy="24273"/>
            </a:xfrm>
            <a:custGeom>
              <a:avLst/>
              <a:gdLst/>
              <a:ahLst/>
              <a:cxnLst/>
              <a:rect l="l" t="t" r="r" b="b"/>
              <a:pathLst>
                <a:path w="481" h="890" extrusionOk="0">
                  <a:moveTo>
                    <a:pt x="240" y="1"/>
                  </a:moveTo>
                  <a:cubicBezTo>
                    <a:pt x="107" y="1"/>
                    <a:pt x="0" y="107"/>
                    <a:pt x="0" y="242"/>
                  </a:cubicBezTo>
                  <a:lnTo>
                    <a:pt x="0" y="648"/>
                  </a:lnTo>
                  <a:cubicBezTo>
                    <a:pt x="0" y="781"/>
                    <a:pt x="107" y="889"/>
                    <a:pt x="240" y="889"/>
                  </a:cubicBezTo>
                  <a:cubicBezTo>
                    <a:pt x="374" y="889"/>
                    <a:pt x="481" y="781"/>
                    <a:pt x="481" y="648"/>
                  </a:cubicBezTo>
                  <a:lnTo>
                    <a:pt x="481" y="242"/>
                  </a:lnTo>
                  <a:cubicBezTo>
                    <a:pt x="481" y="107"/>
                    <a:pt x="37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0"/>
            <p:cNvSpPr/>
            <p:nvPr/>
          </p:nvSpPr>
          <p:spPr>
            <a:xfrm>
              <a:off x="4239739" y="1504350"/>
              <a:ext cx="13118" cy="24273"/>
            </a:xfrm>
            <a:custGeom>
              <a:avLst/>
              <a:gdLst/>
              <a:ahLst/>
              <a:cxnLst/>
              <a:rect l="l" t="t" r="r" b="b"/>
              <a:pathLst>
                <a:path w="481" h="890" extrusionOk="0">
                  <a:moveTo>
                    <a:pt x="240" y="1"/>
                  </a:moveTo>
                  <a:cubicBezTo>
                    <a:pt x="107" y="1"/>
                    <a:pt x="0" y="109"/>
                    <a:pt x="0" y="242"/>
                  </a:cubicBezTo>
                  <a:lnTo>
                    <a:pt x="0" y="650"/>
                  </a:lnTo>
                  <a:cubicBezTo>
                    <a:pt x="0" y="783"/>
                    <a:pt x="107" y="890"/>
                    <a:pt x="240" y="890"/>
                  </a:cubicBezTo>
                  <a:cubicBezTo>
                    <a:pt x="374" y="890"/>
                    <a:pt x="481" y="783"/>
                    <a:pt x="481" y="650"/>
                  </a:cubicBezTo>
                  <a:lnTo>
                    <a:pt x="481" y="242"/>
                  </a:lnTo>
                  <a:cubicBezTo>
                    <a:pt x="481" y="109"/>
                    <a:pt x="37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0"/>
            <p:cNvSpPr/>
            <p:nvPr/>
          </p:nvSpPr>
          <p:spPr>
            <a:xfrm>
              <a:off x="4239739" y="1541822"/>
              <a:ext cx="13118" cy="24273"/>
            </a:xfrm>
            <a:custGeom>
              <a:avLst/>
              <a:gdLst/>
              <a:ahLst/>
              <a:cxnLst/>
              <a:rect l="l" t="t" r="r" b="b"/>
              <a:pathLst>
                <a:path w="481" h="890" extrusionOk="0">
                  <a:moveTo>
                    <a:pt x="240" y="1"/>
                  </a:moveTo>
                  <a:cubicBezTo>
                    <a:pt x="107" y="1"/>
                    <a:pt x="0" y="109"/>
                    <a:pt x="0" y="242"/>
                  </a:cubicBezTo>
                  <a:lnTo>
                    <a:pt x="0" y="648"/>
                  </a:lnTo>
                  <a:cubicBezTo>
                    <a:pt x="0" y="783"/>
                    <a:pt x="107" y="889"/>
                    <a:pt x="240" y="889"/>
                  </a:cubicBezTo>
                  <a:cubicBezTo>
                    <a:pt x="374" y="889"/>
                    <a:pt x="481" y="783"/>
                    <a:pt x="481" y="648"/>
                  </a:cubicBezTo>
                  <a:lnTo>
                    <a:pt x="481" y="242"/>
                  </a:lnTo>
                  <a:cubicBezTo>
                    <a:pt x="481" y="109"/>
                    <a:pt x="37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0"/>
            <p:cNvSpPr/>
            <p:nvPr/>
          </p:nvSpPr>
          <p:spPr>
            <a:xfrm>
              <a:off x="4213312" y="1466932"/>
              <a:ext cx="13173" cy="24273"/>
            </a:xfrm>
            <a:custGeom>
              <a:avLst/>
              <a:gdLst/>
              <a:ahLst/>
              <a:cxnLst/>
              <a:rect l="l" t="t" r="r" b="b"/>
              <a:pathLst>
                <a:path w="483" h="890" extrusionOk="0">
                  <a:moveTo>
                    <a:pt x="241" y="1"/>
                  </a:moveTo>
                  <a:cubicBezTo>
                    <a:pt x="109" y="1"/>
                    <a:pt x="0" y="107"/>
                    <a:pt x="0" y="242"/>
                  </a:cubicBezTo>
                  <a:lnTo>
                    <a:pt x="0" y="648"/>
                  </a:lnTo>
                  <a:cubicBezTo>
                    <a:pt x="0" y="781"/>
                    <a:pt x="109" y="889"/>
                    <a:pt x="241" y="889"/>
                  </a:cubicBezTo>
                  <a:cubicBezTo>
                    <a:pt x="374" y="889"/>
                    <a:pt x="482" y="781"/>
                    <a:pt x="482" y="648"/>
                  </a:cubicBezTo>
                  <a:lnTo>
                    <a:pt x="482" y="242"/>
                  </a:lnTo>
                  <a:cubicBezTo>
                    <a:pt x="482" y="107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0"/>
            <p:cNvSpPr/>
            <p:nvPr/>
          </p:nvSpPr>
          <p:spPr>
            <a:xfrm>
              <a:off x="4213312" y="1504350"/>
              <a:ext cx="13173" cy="24273"/>
            </a:xfrm>
            <a:custGeom>
              <a:avLst/>
              <a:gdLst/>
              <a:ahLst/>
              <a:cxnLst/>
              <a:rect l="l" t="t" r="r" b="b"/>
              <a:pathLst>
                <a:path w="483" h="890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650"/>
                  </a:lnTo>
                  <a:cubicBezTo>
                    <a:pt x="0" y="783"/>
                    <a:pt x="109" y="890"/>
                    <a:pt x="241" y="890"/>
                  </a:cubicBezTo>
                  <a:cubicBezTo>
                    <a:pt x="374" y="890"/>
                    <a:pt x="482" y="783"/>
                    <a:pt x="482" y="650"/>
                  </a:cubicBezTo>
                  <a:lnTo>
                    <a:pt x="482" y="242"/>
                  </a:lnTo>
                  <a:cubicBezTo>
                    <a:pt x="482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0"/>
            <p:cNvSpPr/>
            <p:nvPr/>
          </p:nvSpPr>
          <p:spPr>
            <a:xfrm>
              <a:off x="4213312" y="1541822"/>
              <a:ext cx="13173" cy="24273"/>
            </a:xfrm>
            <a:custGeom>
              <a:avLst/>
              <a:gdLst/>
              <a:ahLst/>
              <a:cxnLst/>
              <a:rect l="l" t="t" r="r" b="b"/>
              <a:pathLst>
                <a:path w="483" h="890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648"/>
                  </a:lnTo>
                  <a:cubicBezTo>
                    <a:pt x="0" y="783"/>
                    <a:pt x="109" y="889"/>
                    <a:pt x="241" y="889"/>
                  </a:cubicBezTo>
                  <a:cubicBezTo>
                    <a:pt x="374" y="889"/>
                    <a:pt x="482" y="783"/>
                    <a:pt x="482" y="648"/>
                  </a:cubicBezTo>
                  <a:lnTo>
                    <a:pt x="482" y="242"/>
                  </a:lnTo>
                  <a:cubicBezTo>
                    <a:pt x="482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0"/>
            <p:cNvSpPr/>
            <p:nvPr/>
          </p:nvSpPr>
          <p:spPr>
            <a:xfrm>
              <a:off x="4265948" y="1610876"/>
              <a:ext cx="13173" cy="27900"/>
            </a:xfrm>
            <a:custGeom>
              <a:avLst/>
              <a:gdLst/>
              <a:ahLst/>
              <a:cxnLst/>
              <a:rect l="l" t="t" r="r" b="b"/>
              <a:pathLst>
                <a:path w="483" h="1023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781"/>
                  </a:lnTo>
                  <a:cubicBezTo>
                    <a:pt x="0" y="914"/>
                    <a:pt x="109" y="1022"/>
                    <a:pt x="241" y="1022"/>
                  </a:cubicBezTo>
                  <a:cubicBezTo>
                    <a:pt x="374" y="1022"/>
                    <a:pt x="482" y="914"/>
                    <a:pt x="482" y="781"/>
                  </a:cubicBezTo>
                  <a:lnTo>
                    <a:pt x="482" y="242"/>
                  </a:lnTo>
                  <a:cubicBezTo>
                    <a:pt x="482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0"/>
            <p:cNvSpPr/>
            <p:nvPr/>
          </p:nvSpPr>
          <p:spPr>
            <a:xfrm>
              <a:off x="4265948" y="1651921"/>
              <a:ext cx="13173" cy="27900"/>
            </a:xfrm>
            <a:custGeom>
              <a:avLst/>
              <a:gdLst/>
              <a:ahLst/>
              <a:cxnLst/>
              <a:rect l="l" t="t" r="r" b="b"/>
              <a:pathLst>
                <a:path w="483" h="1023" extrusionOk="0">
                  <a:moveTo>
                    <a:pt x="241" y="1"/>
                  </a:moveTo>
                  <a:cubicBezTo>
                    <a:pt x="109" y="1"/>
                    <a:pt x="0" y="109"/>
                    <a:pt x="0" y="242"/>
                  </a:cubicBezTo>
                  <a:lnTo>
                    <a:pt x="0" y="781"/>
                  </a:lnTo>
                  <a:cubicBezTo>
                    <a:pt x="0" y="914"/>
                    <a:pt x="109" y="1022"/>
                    <a:pt x="241" y="1022"/>
                  </a:cubicBezTo>
                  <a:cubicBezTo>
                    <a:pt x="374" y="1022"/>
                    <a:pt x="482" y="914"/>
                    <a:pt x="482" y="781"/>
                  </a:cubicBezTo>
                  <a:lnTo>
                    <a:pt x="482" y="242"/>
                  </a:lnTo>
                  <a:cubicBezTo>
                    <a:pt x="482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0"/>
            <p:cNvSpPr/>
            <p:nvPr/>
          </p:nvSpPr>
          <p:spPr>
            <a:xfrm>
              <a:off x="4265948" y="1692121"/>
              <a:ext cx="13173" cy="27872"/>
            </a:xfrm>
            <a:custGeom>
              <a:avLst/>
              <a:gdLst/>
              <a:ahLst/>
              <a:cxnLst/>
              <a:rect l="l" t="t" r="r" b="b"/>
              <a:pathLst>
                <a:path w="483" h="1022" extrusionOk="0">
                  <a:moveTo>
                    <a:pt x="241" y="0"/>
                  </a:moveTo>
                  <a:cubicBezTo>
                    <a:pt x="109" y="0"/>
                    <a:pt x="0" y="109"/>
                    <a:pt x="0" y="241"/>
                  </a:cubicBezTo>
                  <a:lnTo>
                    <a:pt x="0" y="780"/>
                  </a:lnTo>
                  <a:cubicBezTo>
                    <a:pt x="0" y="913"/>
                    <a:pt x="109" y="1021"/>
                    <a:pt x="241" y="1021"/>
                  </a:cubicBezTo>
                  <a:cubicBezTo>
                    <a:pt x="374" y="1021"/>
                    <a:pt x="482" y="913"/>
                    <a:pt x="482" y="780"/>
                  </a:cubicBezTo>
                  <a:lnTo>
                    <a:pt x="482" y="241"/>
                  </a:lnTo>
                  <a:cubicBezTo>
                    <a:pt x="482" y="109"/>
                    <a:pt x="374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0"/>
            <p:cNvSpPr/>
            <p:nvPr/>
          </p:nvSpPr>
          <p:spPr>
            <a:xfrm>
              <a:off x="4265948" y="1732948"/>
              <a:ext cx="13173" cy="27845"/>
            </a:xfrm>
            <a:custGeom>
              <a:avLst/>
              <a:gdLst/>
              <a:ahLst/>
              <a:cxnLst/>
              <a:rect l="l" t="t" r="r" b="b"/>
              <a:pathLst>
                <a:path w="483" h="1021" extrusionOk="0">
                  <a:moveTo>
                    <a:pt x="241" y="1"/>
                  </a:moveTo>
                  <a:cubicBezTo>
                    <a:pt x="109" y="1"/>
                    <a:pt x="0" y="107"/>
                    <a:pt x="0" y="242"/>
                  </a:cubicBezTo>
                  <a:lnTo>
                    <a:pt x="0" y="781"/>
                  </a:lnTo>
                  <a:cubicBezTo>
                    <a:pt x="0" y="913"/>
                    <a:pt x="109" y="1020"/>
                    <a:pt x="241" y="1020"/>
                  </a:cubicBezTo>
                  <a:cubicBezTo>
                    <a:pt x="374" y="1020"/>
                    <a:pt x="482" y="913"/>
                    <a:pt x="482" y="781"/>
                  </a:cubicBezTo>
                  <a:lnTo>
                    <a:pt x="482" y="242"/>
                  </a:lnTo>
                  <a:cubicBezTo>
                    <a:pt x="482" y="107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0"/>
            <p:cNvSpPr/>
            <p:nvPr/>
          </p:nvSpPr>
          <p:spPr>
            <a:xfrm>
              <a:off x="4239575" y="1610876"/>
              <a:ext cx="13118" cy="27900"/>
            </a:xfrm>
            <a:custGeom>
              <a:avLst/>
              <a:gdLst/>
              <a:ahLst/>
              <a:cxnLst/>
              <a:rect l="l" t="t" r="r" b="b"/>
              <a:pathLst>
                <a:path w="481" h="1023" extrusionOk="0">
                  <a:moveTo>
                    <a:pt x="241" y="1"/>
                  </a:moveTo>
                  <a:cubicBezTo>
                    <a:pt x="108" y="1"/>
                    <a:pt x="0" y="109"/>
                    <a:pt x="0" y="242"/>
                  </a:cubicBezTo>
                  <a:lnTo>
                    <a:pt x="0" y="781"/>
                  </a:lnTo>
                  <a:cubicBezTo>
                    <a:pt x="0" y="914"/>
                    <a:pt x="108" y="1022"/>
                    <a:pt x="241" y="1022"/>
                  </a:cubicBezTo>
                  <a:cubicBezTo>
                    <a:pt x="374" y="1022"/>
                    <a:pt x="481" y="914"/>
                    <a:pt x="481" y="781"/>
                  </a:cubicBezTo>
                  <a:lnTo>
                    <a:pt x="481" y="242"/>
                  </a:lnTo>
                  <a:cubicBezTo>
                    <a:pt x="481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0"/>
            <p:cNvSpPr/>
            <p:nvPr/>
          </p:nvSpPr>
          <p:spPr>
            <a:xfrm>
              <a:off x="4239575" y="1651921"/>
              <a:ext cx="13118" cy="27900"/>
            </a:xfrm>
            <a:custGeom>
              <a:avLst/>
              <a:gdLst/>
              <a:ahLst/>
              <a:cxnLst/>
              <a:rect l="l" t="t" r="r" b="b"/>
              <a:pathLst>
                <a:path w="481" h="1023" extrusionOk="0">
                  <a:moveTo>
                    <a:pt x="241" y="1"/>
                  </a:moveTo>
                  <a:cubicBezTo>
                    <a:pt x="108" y="1"/>
                    <a:pt x="0" y="109"/>
                    <a:pt x="0" y="242"/>
                  </a:cubicBezTo>
                  <a:lnTo>
                    <a:pt x="0" y="781"/>
                  </a:lnTo>
                  <a:cubicBezTo>
                    <a:pt x="0" y="914"/>
                    <a:pt x="108" y="1022"/>
                    <a:pt x="241" y="1022"/>
                  </a:cubicBezTo>
                  <a:cubicBezTo>
                    <a:pt x="374" y="1022"/>
                    <a:pt x="481" y="914"/>
                    <a:pt x="481" y="781"/>
                  </a:cubicBezTo>
                  <a:lnTo>
                    <a:pt x="481" y="242"/>
                  </a:lnTo>
                  <a:cubicBezTo>
                    <a:pt x="481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0"/>
            <p:cNvSpPr/>
            <p:nvPr/>
          </p:nvSpPr>
          <p:spPr>
            <a:xfrm>
              <a:off x="4239575" y="1692121"/>
              <a:ext cx="13118" cy="27872"/>
            </a:xfrm>
            <a:custGeom>
              <a:avLst/>
              <a:gdLst/>
              <a:ahLst/>
              <a:cxnLst/>
              <a:rect l="l" t="t" r="r" b="b"/>
              <a:pathLst>
                <a:path w="481" h="1022" extrusionOk="0">
                  <a:moveTo>
                    <a:pt x="241" y="0"/>
                  </a:moveTo>
                  <a:cubicBezTo>
                    <a:pt x="108" y="0"/>
                    <a:pt x="0" y="109"/>
                    <a:pt x="0" y="241"/>
                  </a:cubicBezTo>
                  <a:lnTo>
                    <a:pt x="0" y="780"/>
                  </a:lnTo>
                  <a:cubicBezTo>
                    <a:pt x="0" y="913"/>
                    <a:pt x="108" y="1021"/>
                    <a:pt x="241" y="1021"/>
                  </a:cubicBezTo>
                  <a:cubicBezTo>
                    <a:pt x="374" y="1021"/>
                    <a:pt x="481" y="913"/>
                    <a:pt x="481" y="780"/>
                  </a:cubicBezTo>
                  <a:lnTo>
                    <a:pt x="481" y="241"/>
                  </a:lnTo>
                  <a:cubicBezTo>
                    <a:pt x="481" y="109"/>
                    <a:pt x="374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0"/>
            <p:cNvSpPr/>
            <p:nvPr/>
          </p:nvSpPr>
          <p:spPr>
            <a:xfrm>
              <a:off x="4239575" y="1732948"/>
              <a:ext cx="13118" cy="27845"/>
            </a:xfrm>
            <a:custGeom>
              <a:avLst/>
              <a:gdLst/>
              <a:ahLst/>
              <a:cxnLst/>
              <a:rect l="l" t="t" r="r" b="b"/>
              <a:pathLst>
                <a:path w="481" h="1021" extrusionOk="0">
                  <a:moveTo>
                    <a:pt x="241" y="1"/>
                  </a:moveTo>
                  <a:cubicBezTo>
                    <a:pt x="108" y="1"/>
                    <a:pt x="0" y="107"/>
                    <a:pt x="0" y="242"/>
                  </a:cubicBezTo>
                  <a:lnTo>
                    <a:pt x="0" y="781"/>
                  </a:lnTo>
                  <a:cubicBezTo>
                    <a:pt x="0" y="913"/>
                    <a:pt x="108" y="1020"/>
                    <a:pt x="241" y="1020"/>
                  </a:cubicBezTo>
                  <a:cubicBezTo>
                    <a:pt x="374" y="1020"/>
                    <a:pt x="481" y="913"/>
                    <a:pt x="481" y="781"/>
                  </a:cubicBezTo>
                  <a:lnTo>
                    <a:pt x="481" y="242"/>
                  </a:lnTo>
                  <a:cubicBezTo>
                    <a:pt x="481" y="107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0"/>
            <p:cNvSpPr/>
            <p:nvPr/>
          </p:nvSpPr>
          <p:spPr>
            <a:xfrm>
              <a:off x="4213476" y="1610876"/>
              <a:ext cx="13118" cy="27900"/>
            </a:xfrm>
            <a:custGeom>
              <a:avLst/>
              <a:gdLst/>
              <a:ahLst/>
              <a:cxnLst/>
              <a:rect l="l" t="t" r="r" b="b"/>
              <a:pathLst>
                <a:path w="481" h="1023" extrusionOk="0">
                  <a:moveTo>
                    <a:pt x="241" y="1"/>
                  </a:moveTo>
                  <a:cubicBezTo>
                    <a:pt x="107" y="1"/>
                    <a:pt x="0" y="109"/>
                    <a:pt x="0" y="242"/>
                  </a:cubicBezTo>
                  <a:lnTo>
                    <a:pt x="0" y="781"/>
                  </a:lnTo>
                  <a:cubicBezTo>
                    <a:pt x="0" y="914"/>
                    <a:pt x="107" y="1022"/>
                    <a:pt x="241" y="1022"/>
                  </a:cubicBezTo>
                  <a:cubicBezTo>
                    <a:pt x="374" y="1022"/>
                    <a:pt x="481" y="914"/>
                    <a:pt x="481" y="781"/>
                  </a:cubicBezTo>
                  <a:lnTo>
                    <a:pt x="481" y="242"/>
                  </a:lnTo>
                  <a:cubicBezTo>
                    <a:pt x="481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0"/>
            <p:cNvSpPr/>
            <p:nvPr/>
          </p:nvSpPr>
          <p:spPr>
            <a:xfrm>
              <a:off x="4213476" y="1651921"/>
              <a:ext cx="13118" cy="27900"/>
            </a:xfrm>
            <a:custGeom>
              <a:avLst/>
              <a:gdLst/>
              <a:ahLst/>
              <a:cxnLst/>
              <a:rect l="l" t="t" r="r" b="b"/>
              <a:pathLst>
                <a:path w="481" h="1023" extrusionOk="0">
                  <a:moveTo>
                    <a:pt x="241" y="1"/>
                  </a:moveTo>
                  <a:cubicBezTo>
                    <a:pt x="107" y="1"/>
                    <a:pt x="0" y="109"/>
                    <a:pt x="0" y="242"/>
                  </a:cubicBezTo>
                  <a:lnTo>
                    <a:pt x="0" y="781"/>
                  </a:lnTo>
                  <a:cubicBezTo>
                    <a:pt x="0" y="914"/>
                    <a:pt x="107" y="1022"/>
                    <a:pt x="241" y="1022"/>
                  </a:cubicBezTo>
                  <a:cubicBezTo>
                    <a:pt x="374" y="1022"/>
                    <a:pt x="481" y="914"/>
                    <a:pt x="481" y="781"/>
                  </a:cubicBezTo>
                  <a:lnTo>
                    <a:pt x="481" y="242"/>
                  </a:lnTo>
                  <a:cubicBezTo>
                    <a:pt x="481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0"/>
            <p:cNvSpPr/>
            <p:nvPr/>
          </p:nvSpPr>
          <p:spPr>
            <a:xfrm>
              <a:off x="4213476" y="1692121"/>
              <a:ext cx="13118" cy="27872"/>
            </a:xfrm>
            <a:custGeom>
              <a:avLst/>
              <a:gdLst/>
              <a:ahLst/>
              <a:cxnLst/>
              <a:rect l="l" t="t" r="r" b="b"/>
              <a:pathLst>
                <a:path w="481" h="1022" extrusionOk="0">
                  <a:moveTo>
                    <a:pt x="241" y="0"/>
                  </a:moveTo>
                  <a:cubicBezTo>
                    <a:pt x="107" y="0"/>
                    <a:pt x="0" y="109"/>
                    <a:pt x="0" y="241"/>
                  </a:cubicBezTo>
                  <a:lnTo>
                    <a:pt x="0" y="780"/>
                  </a:lnTo>
                  <a:cubicBezTo>
                    <a:pt x="0" y="913"/>
                    <a:pt x="107" y="1021"/>
                    <a:pt x="241" y="1021"/>
                  </a:cubicBezTo>
                  <a:cubicBezTo>
                    <a:pt x="374" y="1021"/>
                    <a:pt x="481" y="913"/>
                    <a:pt x="481" y="780"/>
                  </a:cubicBezTo>
                  <a:lnTo>
                    <a:pt x="481" y="241"/>
                  </a:lnTo>
                  <a:cubicBezTo>
                    <a:pt x="481" y="109"/>
                    <a:pt x="374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0"/>
            <p:cNvSpPr/>
            <p:nvPr/>
          </p:nvSpPr>
          <p:spPr>
            <a:xfrm>
              <a:off x="4213476" y="1732948"/>
              <a:ext cx="13118" cy="27845"/>
            </a:xfrm>
            <a:custGeom>
              <a:avLst/>
              <a:gdLst/>
              <a:ahLst/>
              <a:cxnLst/>
              <a:rect l="l" t="t" r="r" b="b"/>
              <a:pathLst>
                <a:path w="481" h="1021" extrusionOk="0">
                  <a:moveTo>
                    <a:pt x="241" y="1"/>
                  </a:moveTo>
                  <a:cubicBezTo>
                    <a:pt x="107" y="1"/>
                    <a:pt x="0" y="107"/>
                    <a:pt x="0" y="242"/>
                  </a:cubicBezTo>
                  <a:lnTo>
                    <a:pt x="0" y="781"/>
                  </a:lnTo>
                  <a:cubicBezTo>
                    <a:pt x="0" y="913"/>
                    <a:pt x="107" y="1020"/>
                    <a:pt x="241" y="1020"/>
                  </a:cubicBezTo>
                  <a:cubicBezTo>
                    <a:pt x="374" y="1020"/>
                    <a:pt x="481" y="913"/>
                    <a:pt x="481" y="781"/>
                  </a:cubicBezTo>
                  <a:lnTo>
                    <a:pt x="481" y="242"/>
                  </a:lnTo>
                  <a:cubicBezTo>
                    <a:pt x="481" y="107"/>
                    <a:pt x="374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0"/>
            <p:cNvSpPr/>
            <p:nvPr/>
          </p:nvSpPr>
          <p:spPr>
            <a:xfrm>
              <a:off x="4042614" y="1661494"/>
              <a:ext cx="13118" cy="22418"/>
            </a:xfrm>
            <a:custGeom>
              <a:avLst/>
              <a:gdLst/>
              <a:ahLst/>
              <a:cxnLst/>
              <a:rect l="l" t="t" r="r" b="b"/>
              <a:pathLst>
                <a:path w="481" h="822" extrusionOk="0">
                  <a:moveTo>
                    <a:pt x="240" y="1"/>
                  </a:moveTo>
                  <a:cubicBezTo>
                    <a:pt x="107" y="1"/>
                    <a:pt x="0" y="109"/>
                    <a:pt x="0" y="242"/>
                  </a:cubicBezTo>
                  <a:lnTo>
                    <a:pt x="0" y="581"/>
                  </a:lnTo>
                  <a:cubicBezTo>
                    <a:pt x="0" y="715"/>
                    <a:pt x="107" y="822"/>
                    <a:pt x="240" y="822"/>
                  </a:cubicBezTo>
                  <a:cubicBezTo>
                    <a:pt x="374" y="822"/>
                    <a:pt x="481" y="715"/>
                    <a:pt x="481" y="581"/>
                  </a:cubicBezTo>
                  <a:lnTo>
                    <a:pt x="481" y="242"/>
                  </a:lnTo>
                  <a:cubicBezTo>
                    <a:pt x="481" y="109"/>
                    <a:pt x="37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0"/>
            <p:cNvSpPr/>
            <p:nvPr/>
          </p:nvSpPr>
          <p:spPr>
            <a:xfrm>
              <a:off x="4073295" y="1661494"/>
              <a:ext cx="13145" cy="22418"/>
            </a:xfrm>
            <a:custGeom>
              <a:avLst/>
              <a:gdLst/>
              <a:ahLst/>
              <a:cxnLst/>
              <a:rect l="l" t="t" r="r" b="b"/>
              <a:pathLst>
                <a:path w="482" h="822" extrusionOk="0">
                  <a:moveTo>
                    <a:pt x="242" y="1"/>
                  </a:moveTo>
                  <a:cubicBezTo>
                    <a:pt x="108" y="1"/>
                    <a:pt x="1" y="109"/>
                    <a:pt x="1" y="242"/>
                  </a:cubicBezTo>
                  <a:lnTo>
                    <a:pt x="1" y="581"/>
                  </a:lnTo>
                  <a:cubicBezTo>
                    <a:pt x="1" y="715"/>
                    <a:pt x="108" y="822"/>
                    <a:pt x="242" y="822"/>
                  </a:cubicBezTo>
                  <a:cubicBezTo>
                    <a:pt x="374" y="822"/>
                    <a:pt x="481" y="715"/>
                    <a:pt x="481" y="581"/>
                  </a:cubicBezTo>
                  <a:lnTo>
                    <a:pt x="481" y="242"/>
                  </a:lnTo>
                  <a:cubicBezTo>
                    <a:pt x="481" y="109"/>
                    <a:pt x="37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0"/>
            <p:cNvSpPr/>
            <p:nvPr/>
          </p:nvSpPr>
          <p:spPr>
            <a:xfrm>
              <a:off x="4103977" y="1661494"/>
              <a:ext cx="13145" cy="22418"/>
            </a:xfrm>
            <a:custGeom>
              <a:avLst/>
              <a:gdLst/>
              <a:ahLst/>
              <a:cxnLst/>
              <a:rect l="l" t="t" r="r" b="b"/>
              <a:pathLst>
                <a:path w="482" h="822" extrusionOk="0">
                  <a:moveTo>
                    <a:pt x="242" y="1"/>
                  </a:moveTo>
                  <a:cubicBezTo>
                    <a:pt x="108" y="1"/>
                    <a:pt x="1" y="109"/>
                    <a:pt x="1" y="242"/>
                  </a:cubicBezTo>
                  <a:lnTo>
                    <a:pt x="1" y="581"/>
                  </a:lnTo>
                  <a:cubicBezTo>
                    <a:pt x="1" y="715"/>
                    <a:pt x="108" y="822"/>
                    <a:pt x="242" y="822"/>
                  </a:cubicBezTo>
                  <a:cubicBezTo>
                    <a:pt x="374" y="822"/>
                    <a:pt x="481" y="715"/>
                    <a:pt x="481" y="581"/>
                  </a:cubicBezTo>
                  <a:lnTo>
                    <a:pt x="481" y="242"/>
                  </a:lnTo>
                  <a:cubicBezTo>
                    <a:pt x="481" y="109"/>
                    <a:pt x="37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0"/>
            <p:cNvSpPr/>
            <p:nvPr/>
          </p:nvSpPr>
          <p:spPr>
            <a:xfrm>
              <a:off x="4042614" y="1696948"/>
              <a:ext cx="13118" cy="22391"/>
            </a:xfrm>
            <a:custGeom>
              <a:avLst/>
              <a:gdLst/>
              <a:ahLst/>
              <a:cxnLst/>
              <a:rect l="l" t="t" r="r" b="b"/>
              <a:pathLst>
                <a:path w="481" h="821" extrusionOk="0">
                  <a:moveTo>
                    <a:pt x="240" y="1"/>
                  </a:moveTo>
                  <a:cubicBezTo>
                    <a:pt x="107" y="1"/>
                    <a:pt x="0" y="108"/>
                    <a:pt x="0" y="240"/>
                  </a:cubicBezTo>
                  <a:lnTo>
                    <a:pt x="0" y="581"/>
                  </a:lnTo>
                  <a:cubicBezTo>
                    <a:pt x="0" y="713"/>
                    <a:pt x="107" y="820"/>
                    <a:pt x="240" y="820"/>
                  </a:cubicBezTo>
                  <a:cubicBezTo>
                    <a:pt x="374" y="820"/>
                    <a:pt x="481" y="713"/>
                    <a:pt x="481" y="581"/>
                  </a:cubicBezTo>
                  <a:lnTo>
                    <a:pt x="481" y="240"/>
                  </a:lnTo>
                  <a:cubicBezTo>
                    <a:pt x="481" y="108"/>
                    <a:pt x="37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0"/>
            <p:cNvSpPr/>
            <p:nvPr/>
          </p:nvSpPr>
          <p:spPr>
            <a:xfrm>
              <a:off x="4073295" y="1696948"/>
              <a:ext cx="13145" cy="22391"/>
            </a:xfrm>
            <a:custGeom>
              <a:avLst/>
              <a:gdLst/>
              <a:ahLst/>
              <a:cxnLst/>
              <a:rect l="l" t="t" r="r" b="b"/>
              <a:pathLst>
                <a:path w="482" h="821" extrusionOk="0">
                  <a:moveTo>
                    <a:pt x="242" y="1"/>
                  </a:moveTo>
                  <a:cubicBezTo>
                    <a:pt x="108" y="1"/>
                    <a:pt x="1" y="108"/>
                    <a:pt x="1" y="240"/>
                  </a:cubicBezTo>
                  <a:lnTo>
                    <a:pt x="1" y="581"/>
                  </a:lnTo>
                  <a:cubicBezTo>
                    <a:pt x="1" y="713"/>
                    <a:pt x="108" y="820"/>
                    <a:pt x="242" y="820"/>
                  </a:cubicBezTo>
                  <a:cubicBezTo>
                    <a:pt x="374" y="820"/>
                    <a:pt x="481" y="713"/>
                    <a:pt x="481" y="581"/>
                  </a:cubicBezTo>
                  <a:lnTo>
                    <a:pt x="481" y="240"/>
                  </a:lnTo>
                  <a:cubicBezTo>
                    <a:pt x="481" y="108"/>
                    <a:pt x="37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4103977" y="1696948"/>
              <a:ext cx="13145" cy="22391"/>
            </a:xfrm>
            <a:custGeom>
              <a:avLst/>
              <a:gdLst/>
              <a:ahLst/>
              <a:cxnLst/>
              <a:rect l="l" t="t" r="r" b="b"/>
              <a:pathLst>
                <a:path w="482" h="821" extrusionOk="0">
                  <a:moveTo>
                    <a:pt x="242" y="1"/>
                  </a:moveTo>
                  <a:cubicBezTo>
                    <a:pt x="108" y="1"/>
                    <a:pt x="1" y="108"/>
                    <a:pt x="1" y="240"/>
                  </a:cubicBezTo>
                  <a:lnTo>
                    <a:pt x="1" y="581"/>
                  </a:lnTo>
                  <a:cubicBezTo>
                    <a:pt x="1" y="713"/>
                    <a:pt x="108" y="820"/>
                    <a:pt x="242" y="820"/>
                  </a:cubicBezTo>
                  <a:cubicBezTo>
                    <a:pt x="374" y="820"/>
                    <a:pt x="481" y="713"/>
                    <a:pt x="481" y="581"/>
                  </a:cubicBezTo>
                  <a:lnTo>
                    <a:pt x="481" y="240"/>
                  </a:lnTo>
                  <a:cubicBezTo>
                    <a:pt x="481" y="108"/>
                    <a:pt x="37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0"/>
            <p:cNvSpPr/>
            <p:nvPr/>
          </p:nvSpPr>
          <p:spPr>
            <a:xfrm>
              <a:off x="3971296" y="1536204"/>
              <a:ext cx="51654" cy="13118"/>
            </a:xfrm>
            <a:custGeom>
              <a:avLst/>
              <a:gdLst/>
              <a:ahLst/>
              <a:cxnLst/>
              <a:rect l="l" t="t" r="r" b="b"/>
              <a:pathLst>
                <a:path w="1894" h="481" extrusionOk="0">
                  <a:moveTo>
                    <a:pt x="241" y="0"/>
                  </a:moveTo>
                  <a:cubicBezTo>
                    <a:pt x="109" y="0"/>
                    <a:pt x="0" y="107"/>
                    <a:pt x="0" y="241"/>
                  </a:cubicBezTo>
                  <a:cubicBezTo>
                    <a:pt x="0" y="374"/>
                    <a:pt x="109" y="481"/>
                    <a:pt x="241" y="481"/>
                  </a:cubicBezTo>
                  <a:lnTo>
                    <a:pt x="1653" y="481"/>
                  </a:lnTo>
                  <a:cubicBezTo>
                    <a:pt x="1787" y="481"/>
                    <a:pt x="1894" y="374"/>
                    <a:pt x="1894" y="241"/>
                  </a:cubicBezTo>
                  <a:cubicBezTo>
                    <a:pt x="1894" y="107"/>
                    <a:pt x="1787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0"/>
            <p:cNvSpPr/>
            <p:nvPr/>
          </p:nvSpPr>
          <p:spPr>
            <a:xfrm>
              <a:off x="4035223" y="1536204"/>
              <a:ext cx="23073" cy="13118"/>
            </a:xfrm>
            <a:custGeom>
              <a:avLst/>
              <a:gdLst/>
              <a:ahLst/>
              <a:cxnLst/>
              <a:rect l="l" t="t" r="r" b="b"/>
              <a:pathLst>
                <a:path w="846" h="481" extrusionOk="0">
                  <a:moveTo>
                    <a:pt x="241" y="0"/>
                  </a:moveTo>
                  <a:cubicBezTo>
                    <a:pt x="109" y="0"/>
                    <a:pt x="0" y="107"/>
                    <a:pt x="0" y="241"/>
                  </a:cubicBezTo>
                  <a:cubicBezTo>
                    <a:pt x="0" y="374"/>
                    <a:pt x="109" y="481"/>
                    <a:pt x="241" y="481"/>
                  </a:cubicBezTo>
                  <a:lnTo>
                    <a:pt x="604" y="481"/>
                  </a:lnTo>
                  <a:cubicBezTo>
                    <a:pt x="738" y="481"/>
                    <a:pt x="845" y="374"/>
                    <a:pt x="845" y="241"/>
                  </a:cubicBezTo>
                  <a:cubicBezTo>
                    <a:pt x="845" y="107"/>
                    <a:pt x="738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0"/>
            <p:cNvSpPr/>
            <p:nvPr/>
          </p:nvSpPr>
          <p:spPr>
            <a:xfrm>
              <a:off x="3971296" y="1569477"/>
              <a:ext cx="51654" cy="13145"/>
            </a:xfrm>
            <a:custGeom>
              <a:avLst/>
              <a:gdLst/>
              <a:ahLst/>
              <a:cxnLst/>
              <a:rect l="l" t="t" r="r" b="b"/>
              <a:pathLst>
                <a:path w="1894" h="482" extrusionOk="0">
                  <a:moveTo>
                    <a:pt x="241" y="1"/>
                  </a:moveTo>
                  <a:cubicBezTo>
                    <a:pt x="109" y="1"/>
                    <a:pt x="0" y="107"/>
                    <a:pt x="0" y="240"/>
                  </a:cubicBezTo>
                  <a:cubicBezTo>
                    <a:pt x="0" y="373"/>
                    <a:pt x="109" y="481"/>
                    <a:pt x="241" y="481"/>
                  </a:cubicBezTo>
                  <a:lnTo>
                    <a:pt x="1653" y="481"/>
                  </a:lnTo>
                  <a:cubicBezTo>
                    <a:pt x="1787" y="481"/>
                    <a:pt x="1894" y="373"/>
                    <a:pt x="1894" y="240"/>
                  </a:cubicBezTo>
                  <a:cubicBezTo>
                    <a:pt x="1894" y="107"/>
                    <a:pt x="1787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0"/>
            <p:cNvSpPr/>
            <p:nvPr/>
          </p:nvSpPr>
          <p:spPr>
            <a:xfrm>
              <a:off x="4035223" y="1569477"/>
              <a:ext cx="23073" cy="13145"/>
            </a:xfrm>
            <a:custGeom>
              <a:avLst/>
              <a:gdLst/>
              <a:ahLst/>
              <a:cxnLst/>
              <a:rect l="l" t="t" r="r" b="b"/>
              <a:pathLst>
                <a:path w="846" h="482" extrusionOk="0">
                  <a:moveTo>
                    <a:pt x="241" y="1"/>
                  </a:moveTo>
                  <a:cubicBezTo>
                    <a:pt x="109" y="1"/>
                    <a:pt x="0" y="107"/>
                    <a:pt x="0" y="240"/>
                  </a:cubicBezTo>
                  <a:cubicBezTo>
                    <a:pt x="0" y="373"/>
                    <a:pt x="109" y="481"/>
                    <a:pt x="241" y="481"/>
                  </a:cubicBezTo>
                  <a:lnTo>
                    <a:pt x="604" y="481"/>
                  </a:lnTo>
                  <a:cubicBezTo>
                    <a:pt x="738" y="481"/>
                    <a:pt x="845" y="373"/>
                    <a:pt x="845" y="240"/>
                  </a:cubicBezTo>
                  <a:cubicBezTo>
                    <a:pt x="845" y="107"/>
                    <a:pt x="738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0"/>
            <p:cNvSpPr/>
            <p:nvPr/>
          </p:nvSpPr>
          <p:spPr>
            <a:xfrm>
              <a:off x="3971296" y="1602722"/>
              <a:ext cx="51654" cy="13118"/>
            </a:xfrm>
            <a:custGeom>
              <a:avLst/>
              <a:gdLst/>
              <a:ahLst/>
              <a:cxnLst/>
              <a:rect l="l" t="t" r="r" b="b"/>
              <a:pathLst>
                <a:path w="1894" h="481" extrusionOk="0">
                  <a:moveTo>
                    <a:pt x="241" y="0"/>
                  </a:moveTo>
                  <a:cubicBezTo>
                    <a:pt x="109" y="0"/>
                    <a:pt x="0" y="109"/>
                    <a:pt x="0" y="241"/>
                  </a:cubicBezTo>
                  <a:cubicBezTo>
                    <a:pt x="0" y="374"/>
                    <a:pt x="109" y="481"/>
                    <a:pt x="241" y="481"/>
                  </a:cubicBezTo>
                  <a:lnTo>
                    <a:pt x="1653" y="481"/>
                  </a:lnTo>
                  <a:cubicBezTo>
                    <a:pt x="1787" y="481"/>
                    <a:pt x="1894" y="374"/>
                    <a:pt x="1894" y="241"/>
                  </a:cubicBezTo>
                  <a:cubicBezTo>
                    <a:pt x="1894" y="109"/>
                    <a:pt x="1787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0"/>
            <p:cNvSpPr/>
            <p:nvPr/>
          </p:nvSpPr>
          <p:spPr>
            <a:xfrm>
              <a:off x="4035223" y="1602722"/>
              <a:ext cx="23073" cy="13118"/>
            </a:xfrm>
            <a:custGeom>
              <a:avLst/>
              <a:gdLst/>
              <a:ahLst/>
              <a:cxnLst/>
              <a:rect l="l" t="t" r="r" b="b"/>
              <a:pathLst>
                <a:path w="846" h="481" extrusionOk="0">
                  <a:moveTo>
                    <a:pt x="241" y="0"/>
                  </a:moveTo>
                  <a:cubicBezTo>
                    <a:pt x="109" y="0"/>
                    <a:pt x="0" y="109"/>
                    <a:pt x="0" y="241"/>
                  </a:cubicBezTo>
                  <a:cubicBezTo>
                    <a:pt x="0" y="374"/>
                    <a:pt x="109" y="481"/>
                    <a:pt x="241" y="481"/>
                  </a:cubicBezTo>
                  <a:lnTo>
                    <a:pt x="604" y="481"/>
                  </a:lnTo>
                  <a:cubicBezTo>
                    <a:pt x="738" y="481"/>
                    <a:pt x="845" y="374"/>
                    <a:pt x="845" y="241"/>
                  </a:cubicBezTo>
                  <a:cubicBezTo>
                    <a:pt x="845" y="109"/>
                    <a:pt x="738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9" name="Google Shape;3419;p70"/>
          <p:cNvGrpSpPr/>
          <p:nvPr/>
        </p:nvGrpSpPr>
        <p:grpSpPr>
          <a:xfrm>
            <a:off x="3237670" y="1350841"/>
            <a:ext cx="415776" cy="414663"/>
            <a:chOff x="3132803" y="1386396"/>
            <a:chExt cx="448469" cy="447269"/>
          </a:xfrm>
        </p:grpSpPr>
        <p:sp>
          <p:nvSpPr>
            <p:cNvPr id="3420" name="Google Shape;3420;p70"/>
            <p:cNvSpPr/>
            <p:nvPr/>
          </p:nvSpPr>
          <p:spPr>
            <a:xfrm>
              <a:off x="3261938" y="1420214"/>
              <a:ext cx="190171" cy="54190"/>
            </a:xfrm>
            <a:custGeom>
              <a:avLst/>
              <a:gdLst/>
              <a:ahLst/>
              <a:cxnLst/>
              <a:rect l="l" t="t" r="r" b="b"/>
              <a:pathLst>
                <a:path w="6973" h="1987" extrusionOk="0">
                  <a:moveTo>
                    <a:pt x="3486" y="1"/>
                  </a:moveTo>
                  <a:cubicBezTo>
                    <a:pt x="3437" y="1"/>
                    <a:pt x="3388" y="10"/>
                    <a:pt x="3342" y="28"/>
                  </a:cubicBezTo>
                  <a:lnTo>
                    <a:pt x="285" y="1212"/>
                  </a:lnTo>
                  <a:cubicBezTo>
                    <a:pt x="103" y="1283"/>
                    <a:pt x="0" y="1466"/>
                    <a:pt x="37" y="1659"/>
                  </a:cubicBezTo>
                  <a:cubicBezTo>
                    <a:pt x="73" y="1852"/>
                    <a:pt x="235" y="1986"/>
                    <a:pt x="431" y="1986"/>
                  </a:cubicBezTo>
                  <a:lnTo>
                    <a:pt x="6543" y="1986"/>
                  </a:lnTo>
                  <a:cubicBezTo>
                    <a:pt x="6739" y="1986"/>
                    <a:pt x="6900" y="1852"/>
                    <a:pt x="6936" y="1659"/>
                  </a:cubicBezTo>
                  <a:cubicBezTo>
                    <a:pt x="6972" y="1466"/>
                    <a:pt x="6870" y="1283"/>
                    <a:pt x="6687" y="1212"/>
                  </a:cubicBezTo>
                  <a:lnTo>
                    <a:pt x="5315" y="680"/>
                  </a:lnTo>
                  <a:cubicBezTo>
                    <a:pt x="5287" y="669"/>
                    <a:pt x="5257" y="664"/>
                    <a:pt x="5228" y="664"/>
                  </a:cubicBezTo>
                  <a:cubicBezTo>
                    <a:pt x="5132" y="664"/>
                    <a:pt x="5040" y="722"/>
                    <a:pt x="5003" y="817"/>
                  </a:cubicBezTo>
                  <a:cubicBezTo>
                    <a:pt x="4955" y="941"/>
                    <a:pt x="5017" y="1081"/>
                    <a:pt x="5142" y="1129"/>
                  </a:cubicBezTo>
                  <a:lnTo>
                    <a:pt x="6115" y="1506"/>
                  </a:lnTo>
                  <a:lnTo>
                    <a:pt x="859" y="1506"/>
                  </a:lnTo>
                  <a:lnTo>
                    <a:pt x="3486" y="487"/>
                  </a:lnTo>
                  <a:lnTo>
                    <a:pt x="4090" y="721"/>
                  </a:lnTo>
                  <a:cubicBezTo>
                    <a:pt x="4119" y="732"/>
                    <a:pt x="4148" y="737"/>
                    <a:pt x="4177" y="737"/>
                  </a:cubicBezTo>
                  <a:cubicBezTo>
                    <a:pt x="4273" y="737"/>
                    <a:pt x="4364" y="679"/>
                    <a:pt x="4401" y="584"/>
                  </a:cubicBezTo>
                  <a:cubicBezTo>
                    <a:pt x="4449" y="460"/>
                    <a:pt x="4387" y="320"/>
                    <a:pt x="4264" y="273"/>
                  </a:cubicBezTo>
                  <a:lnTo>
                    <a:pt x="3631" y="28"/>
                  </a:lnTo>
                  <a:cubicBezTo>
                    <a:pt x="3584" y="10"/>
                    <a:pt x="3535" y="1"/>
                    <a:pt x="3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0"/>
            <p:cNvSpPr/>
            <p:nvPr/>
          </p:nvSpPr>
          <p:spPr>
            <a:xfrm>
              <a:off x="3132803" y="1386396"/>
              <a:ext cx="448469" cy="447269"/>
            </a:xfrm>
            <a:custGeom>
              <a:avLst/>
              <a:gdLst/>
              <a:ahLst/>
              <a:cxnLst/>
              <a:rect l="l" t="t" r="r" b="b"/>
              <a:pathLst>
                <a:path w="16444" h="16400" extrusionOk="0">
                  <a:moveTo>
                    <a:pt x="8221" y="482"/>
                  </a:moveTo>
                  <a:cubicBezTo>
                    <a:pt x="8223" y="482"/>
                    <a:pt x="8225" y="482"/>
                    <a:pt x="8227" y="483"/>
                  </a:cubicBezTo>
                  <a:lnTo>
                    <a:pt x="15952" y="3392"/>
                  </a:lnTo>
                  <a:cubicBezTo>
                    <a:pt x="15958" y="3395"/>
                    <a:pt x="15963" y="3401"/>
                    <a:pt x="15963" y="3407"/>
                  </a:cubicBezTo>
                  <a:lnTo>
                    <a:pt x="15963" y="3726"/>
                  </a:lnTo>
                  <a:lnTo>
                    <a:pt x="481" y="3726"/>
                  </a:lnTo>
                  <a:lnTo>
                    <a:pt x="481" y="3407"/>
                  </a:lnTo>
                  <a:cubicBezTo>
                    <a:pt x="481" y="3401"/>
                    <a:pt x="484" y="3395"/>
                    <a:pt x="492" y="3393"/>
                  </a:cubicBezTo>
                  <a:lnTo>
                    <a:pt x="8215" y="483"/>
                  </a:lnTo>
                  <a:cubicBezTo>
                    <a:pt x="8217" y="482"/>
                    <a:pt x="8219" y="482"/>
                    <a:pt x="8221" y="482"/>
                  </a:cubicBezTo>
                  <a:close/>
                  <a:moveTo>
                    <a:pt x="2944" y="4207"/>
                  </a:moveTo>
                  <a:lnTo>
                    <a:pt x="2944" y="4776"/>
                  </a:lnTo>
                  <a:lnTo>
                    <a:pt x="1450" y="4776"/>
                  </a:lnTo>
                  <a:lnTo>
                    <a:pt x="1450" y="4207"/>
                  </a:lnTo>
                  <a:close/>
                  <a:moveTo>
                    <a:pt x="5828" y="4207"/>
                  </a:moveTo>
                  <a:lnTo>
                    <a:pt x="5828" y="4776"/>
                  </a:lnTo>
                  <a:lnTo>
                    <a:pt x="4335" y="4776"/>
                  </a:lnTo>
                  <a:lnTo>
                    <a:pt x="4335" y="4207"/>
                  </a:lnTo>
                  <a:close/>
                  <a:moveTo>
                    <a:pt x="12109" y="4207"/>
                  </a:moveTo>
                  <a:lnTo>
                    <a:pt x="12109" y="4776"/>
                  </a:lnTo>
                  <a:lnTo>
                    <a:pt x="10615" y="4776"/>
                  </a:lnTo>
                  <a:lnTo>
                    <a:pt x="10615" y="4207"/>
                  </a:lnTo>
                  <a:close/>
                  <a:moveTo>
                    <a:pt x="14993" y="4207"/>
                  </a:moveTo>
                  <a:lnTo>
                    <a:pt x="14993" y="4776"/>
                  </a:lnTo>
                  <a:lnTo>
                    <a:pt x="13498" y="4776"/>
                  </a:lnTo>
                  <a:lnTo>
                    <a:pt x="13498" y="4207"/>
                  </a:lnTo>
                  <a:close/>
                  <a:moveTo>
                    <a:pt x="2625" y="5255"/>
                  </a:moveTo>
                  <a:lnTo>
                    <a:pt x="2625" y="13670"/>
                  </a:lnTo>
                  <a:lnTo>
                    <a:pt x="1771" y="13670"/>
                  </a:lnTo>
                  <a:lnTo>
                    <a:pt x="1771" y="5255"/>
                  </a:lnTo>
                  <a:close/>
                  <a:moveTo>
                    <a:pt x="11788" y="5255"/>
                  </a:moveTo>
                  <a:lnTo>
                    <a:pt x="11788" y="13670"/>
                  </a:lnTo>
                  <a:lnTo>
                    <a:pt x="10934" y="13670"/>
                  </a:lnTo>
                  <a:lnTo>
                    <a:pt x="10934" y="5255"/>
                  </a:lnTo>
                  <a:close/>
                  <a:moveTo>
                    <a:pt x="14673" y="5255"/>
                  </a:moveTo>
                  <a:lnTo>
                    <a:pt x="14673" y="13670"/>
                  </a:lnTo>
                  <a:lnTo>
                    <a:pt x="13819" y="13670"/>
                  </a:lnTo>
                  <a:lnTo>
                    <a:pt x="13819" y="5255"/>
                  </a:lnTo>
                  <a:close/>
                  <a:moveTo>
                    <a:pt x="8221" y="9636"/>
                  </a:moveTo>
                  <a:cubicBezTo>
                    <a:pt x="8785" y="9636"/>
                    <a:pt x="9241" y="10094"/>
                    <a:pt x="9241" y="10656"/>
                  </a:cubicBezTo>
                  <a:lnTo>
                    <a:pt x="9241" y="14667"/>
                  </a:lnTo>
                  <a:lnTo>
                    <a:pt x="7201" y="14667"/>
                  </a:lnTo>
                  <a:lnTo>
                    <a:pt x="7201" y="10656"/>
                  </a:lnTo>
                  <a:cubicBezTo>
                    <a:pt x="7201" y="10094"/>
                    <a:pt x="7659" y="9636"/>
                    <a:pt x="8221" y="9636"/>
                  </a:cubicBezTo>
                  <a:close/>
                  <a:moveTo>
                    <a:pt x="969" y="4207"/>
                  </a:moveTo>
                  <a:lnTo>
                    <a:pt x="969" y="4856"/>
                  </a:lnTo>
                  <a:cubicBezTo>
                    <a:pt x="969" y="5049"/>
                    <a:pt x="1108" y="5210"/>
                    <a:pt x="1289" y="5248"/>
                  </a:cubicBezTo>
                  <a:lnTo>
                    <a:pt x="1289" y="13679"/>
                  </a:lnTo>
                  <a:cubicBezTo>
                    <a:pt x="1108" y="13717"/>
                    <a:pt x="969" y="13878"/>
                    <a:pt x="969" y="14071"/>
                  </a:cubicBezTo>
                  <a:lnTo>
                    <a:pt x="969" y="14720"/>
                  </a:lnTo>
                  <a:lnTo>
                    <a:pt x="481" y="14720"/>
                  </a:lnTo>
                  <a:lnTo>
                    <a:pt x="481" y="4207"/>
                  </a:lnTo>
                  <a:close/>
                  <a:moveTo>
                    <a:pt x="2944" y="14152"/>
                  </a:moveTo>
                  <a:lnTo>
                    <a:pt x="2944" y="14720"/>
                  </a:lnTo>
                  <a:lnTo>
                    <a:pt x="1450" y="14720"/>
                  </a:lnTo>
                  <a:lnTo>
                    <a:pt x="1450" y="14152"/>
                  </a:lnTo>
                  <a:close/>
                  <a:moveTo>
                    <a:pt x="3854" y="4207"/>
                  </a:moveTo>
                  <a:lnTo>
                    <a:pt x="3854" y="4856"/>
                  </a:lnTo>
                  <a:cubicBezTo>
                    <a:pt x="3854" y="5049"/>
                    <a:pt x="3991" y="5210"/>
                    <a:pt x="4174" y="5248"/>
                  </a:cubicBezTo>
                  <a:lnTo>
                    <a:pt x="4174" y="13679"/>
                  </a:lnTo>
                  <a:cubicBezTo>
                    <a:pt x="3991" y="13717"/>
                    <a:pt x="3854" y="13878"/>
                    <a:pt x="3854" y="14071"/>
                  </a:cubicBezTo>
                  <a:lnTo>
                    <a:pt x="3854" y="14720"/>
                  </a:lnTo>
                  <a:lnTo>
                    <a:pt x="3425" y="14720"/>
                  </a:lnTo>
                  <a:lnTo>
                    <a:pt x="3425" y="14071"/>
                  </a:lnTo>
                  <a:cubicBezTo>
                    <a:pt x="3425" y="13878"/>
                    <a:pt x="3288" y="13717"/>
                    <a:pt x="3105" y="13679"/>
                  </a:cubicBezTo>
                  <a:lnTo>
                    <a:pt x="3105" y="5248"/>
                  </a:lnTo>
                  <a:cubicBezTo>
                    <a:pt x="3288" y="5210"/>
                    <a:pt x="3425" y="5049"/>
                    <a:pt x="3425" y="4856"/>
                  </a:cubicBezTo>
                  <a:lnTo>
                    <a:pt x="3425" y="4207"/>
                  </a:lnTo>
                  <a:close/>
                  <a:moveTo>
                    <a:pt x="5828" y="14152"/>
                  </a:moveTo>
                  <a:lnTo>
                    <a:pt x="5828" y="14720"/>
                  </a:lnTo>
                  <a:lnTo>
                    <a:pt x="4335" y="14720"/>
                  </a:lnTo>
                  <a:lnTo>
                    <a:pt x="4335" y="14152"/>
                  </a:lnTo>
                  <a:close/>
                  <a:moveTo>
                    <a:pt x="10134" y="4207"/>
                  </a:moveTo>
                  <a:lnTo>
                    <a:pt x="10134" y="4856"/>
                  </a:lnTo>
                  <a:cubicBezTo>
                    <a:pt x="10134" y="5049"/>
                    <a:pt x="10271" y="5210"/>
                    <a:pt x="10454" y="5248"/>
                  </a:cubicBezTo>
                  <a:lnTo>
                    <a:pt x="10454" y="13679"/>
                  </a:lnTo>
                  <a:cubicBezTo>
                    <a:pt x="10271" y="13717"/>
                    <a:pt x="10134" y="13878"/>
                    <a:pt x="10134" y="14071"/>
                  </a:cubicBezTo>
                  <a:lnTo>
                    <a:pt x="10134" y="14720"/>
                  </a:lnTo>
                  <a:lnTo>
                    <a:pt x="9722" y="14720"/>
                  </a:lnTo>
                  <a:lnTo>
                    <a:pt x="9722" y="10656"/>
                  </a:lnTo>
                  <a:cubicBezTo>
                    <a:pt x="9722" y="9829"/>
                    <a:pt x="9048" y="9155"/>
                    <a:pt x="8221" y="9155"/>
                  </a:cubicBezTo>
                  <a:cubicBezTo>
                    <a:pt x="7394" y="9155"/>
                    <a:pt x="6721" y="9829"/>
                    <a:pt x="6721" y="10656"/>
                  </a:cubicBezTo>
                  <a:lnTo>
                    <a:pt x="6721" y="14720"/>
                  </a:lnTo>
                  <a:lnTo>
                    <a:pt x="6308" y="14720"/>
                  </a:lnTo>
                  <a:lnTo>
                    <a:pt x="6308" y="14071"/>
                  </a:lnTo>
                  <a:cubicBezTo>
                    <a:pt x="6308" y="13878"/>
                    <a:pt x="6171" y="13717"/>
                    <a:pt x="5989" y="13679"/>
                  </a:cubicBezTo>
                  <a:lnTo>
                    <a:pt x="5989" y="9463"/>
                  </a:lnTo>
                  <a:cubicBezTo>
                    <a:pt x="5989" y="9330"/>
                    <a:pt x="5882" y="9223"/>
                    <a:pt x="5749" y="9223"/>
                  </a:cubicBezTo>
                  <a:cubicBezTo>
                    <a:pt x="5617" y="9223"/>
                    <a:pt x="5508" y="9330"/>
                    <a:pt x="5508" y="9463"/>
                  </a:cubicBezTo>
                  <a:lnTo>
                    <a:pt x="5508" y="13670"/>
                  </a:lnTo>
                  <a:lnTo>
                    <a:pt x="4654" y="13670"/>
                  </a:lnTo>
                  <a:lnTo>
                    <a:pt x="4654" y="5255"/>
                  </a:lnTo>
                  <a:lnTo>
                    <a:pt x="5508" y="5255"/>
                  </a:lnTo>
                  <a:lnTo>
                    <a:pt x="5508" y="8393"/>
                  </a:lnTo>
                  <a:cubicBezTo>
                    <a:pt x="5508" y="8526"/>
                    <a:pt x="5617" y="8633"/>
                    <a:pt x="5749" y="8633"/>
                  </a:cubicBezTo>
                  <a:cubicBezTo>
                    <a:pt x="5882" y="8633"/>
                    <a:pt x="5989" y="8526"/>
                    <a:pt x="5989" y="8393"/>
                  </a:cubicBezTo>
                  <a:lnTo>
                    <a:pt x="5989" y="5248"/>
                  </a:lnTo>
                  <a:cubicBezTo>
                    <a:pt x="6171" y="5210"/>
                    <a:pt x="6308" y="5049"/>
                    <a:pt x="6308" y="4856"/>
                  </a:cubicBezTo>
                  <a:lnTo>
                    <a:pt x="6308" y="4207"/>
                  </a:lnTo>
                  <a:close/>
                  <a:moveTo>
                    <a:pt x="12108" y="14152"/>
                  </a:moveTo>
                  <a:lnTo>
                    <a:pt x="12108" y="14720"/>
                  </a:lnTo>
                  <a:lnTo>
                    <a:pt x="10615" y="14720"/>
                  </a:lnTo>
                  <a:lnTo>
                    <a:pt x="10615" y="14152"/>
                  </a:lnTo>
                  <a:close/>
                  <a:moveTo>
                    <a:pt x="13018" y="4207"/>
                  </a:moveTo>
                  <a:lnTo>
                    <a:pt x="13018" y="4856"/>
                  </a:lnTo>
                  <a:cubicBezTo>
                    <a:pt x="13018" y="5049"/>
                    <a:pt x="13156" y="5210"/>
                    <a:pt x="13339" y="5248"/>
                  </a:cubicBezTo>
                  <a:lnTo>
                    <a:pt x="13339" y="13679"/>
                  </a:lnTo>
                  <a:cubicBezTo>
                    <a:pt x="13156" y="13717"/>
                    <a:pt x="13018" y="13878"/>
                    <a:pt x="13018" y="14071"/>
                  </a:cubicBezTo>
                  <a:lnTo>
                    <a:pt x="13018" y="14720"/>
                  </a:lnTo>
                  <a:lnTo>
                    <a:pt x="12590" y="14720"/>
                  </a:lnTo>
                  <a:lnTo>
                    <a:pt x="12590" y="14071"/>
                  </a:lnTo>
                  <a:cubicBezTo>
                    <a:pt x="12590" y="13878"/>
                    <a:pt x="12451" y="13717"/>
                    <a:pt x="12269" y="13679"/>
                  </a:cubicBezTo>
                  <a:lnTo>
                    <a:pt x="12269" y="5248"/>
                  </a:lnTo>
                  <a:cubicBezTo>
                    <a:pt x="12451" y="5210"/>
                    <a:pt x="12590" y="5049"/>
                    <a:pt x="12590" y="4856"/>
                  </a:cubicBezTo>
                  <a:lnTo>
                    <a:pt x="12590" y="4207"/>
                  </a:lnTo>
                  <a:close/>
                  <a:moveTo>
                    <a:pt x="14993" y="14152"/>
                  </a:moveTo>
                  <a:lnTo>
                    <a:pt x="14993" y="14720"/>
                  </a:lnTo>
                  <a:lnTo>
                    <a:pt x="13498" y="14720"/>
                  </a:lnTo>
                  <a:lnTo>
                    <a:pt x="13498" y="14152"/>
                  </a:lnTo>
                  <a:close/>
                  <a:moveTo>
                    <a:pt x="15963" y="4207"/>
                  </a:moveTo>
                  <a:lnTo>
                    <a:pt x="15963" y="14720"/>
                  </a:lnTo>
                  <a:lnTo>
                    <a:pt x="15473" y="14720"/>
                  </a:lnTo>
                  <a:lnTo>
                    <a:pt x="15473" y="14071"/>
                  </a:lnTo>
                  <a:cubicBezTo>
                    <a:pt x="15473" y="13878"/>
                    <a:pt x="15336" y="13717"/>
                    <a:pt x="15154" y="13679"/>
                  </a:cubicBezTo>
                  <a:lnTo>
                    <a:pt x="15154" y="5248"/>
                  </a:lnTo>
                  <a:cubicBezTo>
                    <a:pt x="15336" y="5210"/>
                    <a:pt x="15473" y="5049"/>
                    <a:pt x="15473" y="4856"/>
                  </a:cubicBezTo>
                  <a:lnTo>
                    <a:pt x="15473" y="4207"/>
                  </a:lnTo>
                  <a:close/>
                  <a:moveTo>
                    <a:pt x="15963" y="15201"/>
                  </a:moveTo>
                  <a:lnTo>
                    <a:pt x="15963" y="15919"/>
                  </a:lnTo>
                  <a:lnTo>
                    <a:pt x="481" y="15919"/>
                  </a:lnTo>
                  <a:lnTo>
                    <a:pt x="481" y="15201"/>
                  </a:lnTo>
                  <a:close/>
                  <a:moveTo>
                    <a:pt x="8221" y="1"/>
                  </a:moveTo>
                  <a:cubicBezTo>
                    <a:pt x="8162" y="1"/>
                    <a:pt x="8103" y="11"/>
                    <a:pt x="8047" y="33"/>
                  </a:cubicBezTo>
                  <a:lnTo>
                    <a:pt x="322" y="2943"/>
                  </a:lnTo>
                  <a:cubicBezTo>
                    <a:pt x="129" y="3015"/>
                    <a:pt x="1" y="3202"/>
                    <a:pt x="1" y="3407"/>
                  </a:cubicBezTo>
                  <a:lnTo>
                    <a:pt x="1" y="16160"/>
                  </a:lnTo>
                  <a:cubicBezTo>
                    <a:pt x="1" y="16293"/>
                    <a:pt x="108" y="16400"/>
                    <a:pt x="240" y="16400"/>
                  </a:cubicBezTo>
                  <a:lnTo>
                    <a:pt x="16202" y="16400"/>
                  </a:lnTo>
                  <a:cubicBezTo>
                    <a:pt x="16335" y="16400"/>
                    <a:pt x="16443" y="16293"/>
                    <a:pt x="16443" y="16160"/>
                  </a:cubicBezTo>
                  <a:lnTo>
                    <a:pt x="16443" y="3407"/>
                  </a:lnTo>
                  <a:cubicBezTo>
                    <a:pt x="16443" y="3202"/>
                    <a:pt x="16314" y="3015"/>
                    <a:pt x="16121" y="2943"/>
                  </a:cubicBezTo>
                  <a:lnTo>
                    <a:pt x="8396" y="33"/>
                  </a:lnTo>
                  <a:cubicBezTo>
                    <a:pt x="8340" y="11"/>
                    <a:pt x="8280" y="1"/>
                    <a:pt x="8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0"/>
            <p:cNvSpPr/>
            <p:nvPr/>
          </p:nvSpPr>
          <p:spPr>
            <a:xfrm>
              <a:off x="3322701" y="1546431"/>
              <a:ext cx="68645" cy="68645"/>
            </a:xfrm>
            <a:custGeom>
              <a:avLst/>
              <a:gdLst/>
              <a:ahLst/>
              <a:cxnLst/>
              <a:rect l="l" t="t" r="r" b="b"/>
              <a:pathLst>
                <a:path w="2517" h="2517" extrusionOk="0">
                  <a:moveTo>
                    <a:pt x="1258" y="481"/>
                  </a:moveTo>
                  <a:cubicBezTo>
                    <a:pt x="1688" y="481"/>
                    <a:pt x="2036" y="829"/>
                    <a:pt x="2036" y="1258"/>
                  </a:cubicBezTo>
                  <a:cubicBezTo>
                    <a:pt x="2036" y="1686"/>
                    <a:pt x="1688" y="2036"/>
                    <a:pt x="1258" y="2036"/>
                  </a:cubicBezTo>
                  <a:cubicBezTo>
                    <a:pt x="830" y="2036"/>
                    <a:pt x="481" y="1686"/>
                    <a:pt x="481" y="1258"/>
                  </a:cubicBezTo>
                  <a:cubicBezTo>
                    <a:pt x="481" y="829"/>
                    <a:pt x="830" y="481"/>
                    <a:pt x="1258" y="481"/>
                  </a:cubicBezTo>
                  <a:close/>
                  <a:moveTo>
                    <a:pt x="1258" y="0"/>
                  </a:moveTo>
                  <a:cubicBezTo>
                    <a:pt x="565" y="0"/>
                    <a:pt x="0" y="565"/>
                    <a:pt x="0" y="1258"/>
                  </a:cubicBezTo>
                  <a:cubicBezTo>
                    <a:pt x="0" y="1951"/>
                    <a:pt x="565" y="2516"/>
                    <a:pt x="1258" y="2516"/>
                  </a:cubicBezTo>
                  <a:cubicBezTo>
                    <a:pt x="1953" y="2516"/>
                    <a:pt x="2516" y="1951"/>
                    <a:pt x="2516" y="1258"/>
                  </a:cubicBezTo>
                  <a:cubicBezTo>
                    <a:pt x="2516" y="565"/>
                    <a:pt x="1953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3" name="Google Shape;3423;p70"/>
          <p:cNvGrpSpPr/>
          <p:nvPr/>
        </p:nvGrpSpPr>
        <p:grpSpPr>
          <a:xfrm>
            <a:off x="2486902" y="1381815"/>
            <a:ext cx="415776" cy="361490"/>
            <a:chOff x="2323001" y="1419805"/>
            <a:chExt cx="448469" cy="389915"/>
          </a:xfrm>
        </p:grpSpPr>
        <p:sp>
          <p:nvSpPr>
            <p:cNvPr id="3424" name="Google Shape;3424;p70"/>
            <p:cNvSpPr/>
            <p:nvPr/>
          </p:nvSpPr>
          <p:spPr>
            <a:xfrm>
              <a:off x="2323001" y="1419805"/>
              <a:ext cx="130553" cy="389915"/>
            </a:xfrm>
            <a:custGeom>
              <a:avLst/>
              <a:gdLst/>
              <a:ahLst/>
              <a:cxnLst/>
              <a:rect l="l" t="t" r="r" b="b"/>
              <a:pathLst>
                <a:path w="4787" h="14297" extrusionOk="0">
                  <a:moveTo>
                    <a:pt x="2395" y="481"/>
                  </a:moveTo>
                  <a:cubicBezTo>
                    <a:pt x="3448" y="481"/>
                    <a:pt x="4306" y="1338"/>
                    <a:pt x="4306" y="2393"/>
                  </a:cubicBezTo>
                  <a:cubicBezTo>
                    <a:pt x="4306" y="3447"/>
                    <a:pt x="3448" y="4304"/>
                    <a:pt x="2395" y="4304"/>
                  </a:cubicBezTo>
                  <a:cubicBezTo>
                    <a:pt x="1340" y="4304"/>
                    <a:pt x="483" y="3447"/>
                    <a:pt x="483" y="2393"/>
                  </a:cubicBezTo>
                  <a:cubicBezTo>
                    <a:pt x="483" y="1338"/>
                    <a:pt x="1340" y="481"/>
                    <a:pt x="2395" y="481"/>
                  </a:cubicBezTo>
                  <a:close/>
                  <a:moveTo>
                    <a:pt x="3240" y="13128"/>
                  </a:moveTo>
                  <a:lnTo>
                    <a:pt x="3240" y="13814"/>
                  </a:lnTo>
                  <a:lnTo>
                    <a:pt x="1548" y="13814"/>
                  </a:lnTo>
                  <a:lnTo>
                    <a:pt x="1548" y="13128"/>
                  </a:lnTo>
                  <a:close/>
                  <a:moveTo>
                    <a:pt x="2395" y="1"/>
                  </a:moveTo>
                  <a:cubicBezTo>
                    <a:pt x="1075" y="1"/>
                    <a:pt x="1" y="1073"/>
                    <a:pt x="1" y="2393"/>
                  </a:cubicBezTo>
                  <a:cubicBezTo>
                    <a:pt x="1" y="3456"/>
                    <a:pt x="698" y="4360"/>
                    <a:pt x="1661" y="4671"/>
                  </a:cubicBezTo>
                  <a:lnTo>
                    <a:pt x="1661" y="12645"/>
                  </a:lnTo>
                  <a:lnTo>
                    <a:pt x="1501" y="12645"/>
                  </a:lnTo>
                  <a:cubicBezTo>
                    <a:pt x="1262" y="12645"/>
                    <a:pt x="1067" y="12841"/>
                    <a:pt x="1067" y="13079"/>
                  </a:cubicBezTo>
                  <a:lnTo>
                    <a:pt x="1067" y="13863"/>
                  </a:lnTo>
                  <a:cubicBezTo>
                    <a:pt x="1067" y="14102"/>
                    <a:pt x="1262" y="14296"/>
                    <a:pt x="1501" y="14296"/>
                  </a:cubicBezTo>
                  <a:lnTo>
                    <a:pt x="3288" y="14296"/>
                  </a:lnTo>
                  <a:cubicBezTo>
                    <a:pt x="3526" y="14296"/>
                    <a:pt x="3720" y="14102"/>
                    <a:pt x="3720" y="13863"/>
                  </a:cubicBezTo>
                  <a:lnTo>
                    <a:pt x="3720" y="13079"/>
                  </a:lnTo>
                  <a:cubicBezTo>
                    <a:pt x="3720" y="12841"/>
                    <a:pt x="3526" y="12645"/>
                    <a:pt x="3288" y="12645"/>
                  </a:cubicBezTo>
                  <a:lnTo>
                    <a:pt x="3128" y="12645"/>
                  </a:lnTo>
                  <a:lnTo>
                    <a:pt x="3128" y="11370"/>
                  </a:lnTo>
                  <a:cubicBezTo>
                    <a:pt x="3128" y="11235"/>
                    <a:pt x="3020" y="11128"/>
                    <a:pt x="2887" y="11128"/>
                  </a:cubicBezTo>
                  <a:cubicBezTo>
                    <a:pt x="2753" y="11128"/>
                    <a:pt x="2646" y="11235"/>
                    <a:pt x="2646" y="11370"/>
                  </a:cubicBezTo>
                  <a:lnTo>
                    <a:pt x="2646" y="12645"/>
                  </a:lnTo>
                  <a:lnTo>
                    <a:pt x="2143" y="12645"/>
                  </a:lnTo>
                  <a:lnTo>
                    <a:pt x="2143" y="4773"/>
                  </a:lnTo>
                  <a:cubicBezTo>
                    <a:pt x="2224" y="4782"/>
                    <a:pt x="2309" y="4787"/>
                    <a:pt x="2395" y="4787"/>
                  </a:cubicBezTo>
                  <a:cubicBezTo>
                    <a:pt x="2479" y="4787"/>
                    <a:pt x="2563" y="4782"/>
                    <a:pt x="2646" y="4773"/>
                  </a:cubicBezTo>
                  <a:lnTo>
                    <a:pt x="2646" y="10253"/>
                  </a:lnTo>
                  <a:cubicBezTo>
                    <a:pt x="2646" y="10386"/>
                    <a:pt x="2753" y="10494"/>
                    <a:pt x="2887" y="10494"/>
                  </a:cubicBezTo>
                  <a:cubicBezTo>
                    <a:pt x="3020" y="10494"/>
                    <a:pt x="3127" y="10386"/>
                    <a:pt x="3127" y="10253"/>
                  </a:cubicBezTo>
                  <a:lnTo>
                    <a:pt x="3127" y="4671"/>
                  </a:lnTo>
                  <a:cubicBezTo>
                    <a:pt x="4089" y="4360"/>
                    <a:pt x="4787" y="3456"/>
                    <a:pt x="4787" y="2393"/>
                  </a:cubicBezTo>
                  <a:cubicBezTo>
                    <a:pt x="4787" y="1073"/>
                    <a:pt x="3714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0"/>
            <p:cNvSpPr/>
            <p:nvPr/>
          </p:nvSpPr>
          <p:spPr>
            <a:xfrm>
              <a:off x="2538453" y="1710012"/>
              <a:ext cx="111572" cy="39354"/>
            </a:xfrm>
            <a:custGeom>
              <a:avLst/>
              <a:gdLst/>
              <a:ahLst/>
              <a:cxnLst/>
              <a:rect l="l" t="t" r="r" b="b"/>
              <a:pathLst>
                <a:path w="4091" h="1443" extrusionOk="0">
                  <a:moveTo>
                    <a:pt x="486" y="484"/>
                  </a:moveTo>
                  <a:lnTo>
                    <a:pt x="3607" y="486"/>
                  </a:lnTo>
                  <a:lnTo>
                    <a:pt x="3607" y="959"/>
                  </a:lnTo>
                  <a:lnTo>
                    <a:pt x="3605" y="959"/>
                  </a:lnTo>
                  <a:lnTo>
                    <a:pt x="484" y="957"/>
                  </a:lnTo>
                  <a:lnTo>
                    <a:pt x="486" y="484"/>
                  </a:lnTo>
                  <a:close/>
                  <a:moveTo>
                    <a:pt x="486" y="1"/>
                  </a:moveTo>
                  <a:cubicBezTo>
                    <a:pt x="219" y="1"/>
                    <a:pt x="0" y="219"/>
                    <a:pt x="0" y="486"/>
                  </a:cubicBezTo>
                  <a:lnTo>
                    <a:pt x="0" y="957"/>
                  </a:lnTo>
                  <a:cubicBezTo>
                    <a:pt x="0" y="1226"/>
                    <a:pt x="219" y="1443"/>
                    <a:pt x="486" y="1443"/>
                  </a:cubicBezTo>
                  <a:lnTo>
                    <a:pt x="3605" y="1443"/>
                  </a:lnTo>
                  <a:cubicBezTo>
                    <a:pt x="3872" y="1443"/>
                    <a:pt x="4090" y="1226"/>
                    <a:pt x="4090" y="957"/>
                  </a:cubicBezTo>
                  <a:lnTo>
                    <a:pt x="4090" y="486"/>
                  </a:lnTo>
                  <a:cubicBezTo>
                    <a:pt x="4090" y="219"/>
                    <a:pt x="3872" y="1"/>
                    <a:pt x="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0"/>
            <p:cNvSpPr/>
            <p:nvPr/>
          </p:nvSpPr>
          <p:spPr>
            <a:xfrm>
              <a:off x="2485326" y="1707475"/>
              <a:ext cx="44400" cy="44427"/>
            </a:xfrm>
            <a:custGeom>
              <a:avLst/>
              <a:gdLst/>
              <a:ahLst/>
              <a:cxnLst/>
              <a:rect l="l" t="t" r="r" b="b"/>
              <a:pathLst>
                <a:path w="1628" h="1629" extrusionOk="0">
                  <a:moveTo>
                    <a:pt x="814" y="484"/>
                  </a:moveTo>
                  <a:cubicBezTo>
                    <a:pt x="996" y="484"/>
                    <a:pt x="1146" y="633"/>
                    <a:pt x="1146" y="815"/>
                  </a:cubicBezTo>
                  <a:cubicBezTo>
                    <a:pt x="1146" y="998"/>
                    <a:pt x="996" y="1145"/>
                    <a:pt x="814" y="1145"/>
                  </a:cubicBezTo>
                  <a:cubicBezTo>
                    <a:pt x="632" y="1145"/>
                    <a:pt x="483" y="998"/>
                    <a:pt x="483" y="815"/>
                  </a:cubicBezTo>
                  <a:cubicBezTo>
                    <a:pt x="483" y="632"/>
                    <a:pt x="632" y="484"/>
                    <a:pt x="814" y="484"/>
                  </a:cubicBezTo>
                  <a:close/>
                  <a:moveTo>
                    <a:pt x="814" y="1"/>
                  </a:moveTo>
                  <a:cubicBezTo>
                    <a:pt x="365" y="1"/>
                    <a:pt x="1" y="367"/>
                    <a:pt x="1" y="815"/>
                  </a:cubicBezTo>
                  <a:cubicBezTo>
                    <a:pt x="1" y="1264"/>
                    <a:pt x="365" y="1629"/>
                    <a:pt x="814" y="1629"/>
                  </a:cubicBezTo>
                  <a:cubicBezTo>
                    <a:pt x="1263" y="1629"/>
                    <a:pt x="1628" y="1264"/>
                    <a:pt x="1628" y="815"/>
                  </a:cubicBezTo>
                  <a:cubicBezTo>
                    <a:pt x="1628" y="367"/>
                    <a:pt x="1263" y="1"/>
                    <a:pt x="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0"/>
            <p:cNvSpPr/>
            <p:nvPr/>
          </p:nvSpPr>
          <p:spPr>
            <a:xfrm>
              <a:off x="2658752" y="1707475"/>
              <a:ext cx="44400" cy="44427"/>
            </a:xfrm>
            <a:custGeom>
              <a:avLst/>
              <a:gdLst/>
              <a:ahLst/>
              <a:cxnLst/>
              <a:rect l="l" t="t" r="r" b="b"/>
              <a:pathLst>
                <a:path w="1628" h="1629" extrusionOk="0">
                  <a:moveTo>
                    <a:pt x="814" y="484"/>
                  </a:moveTo>
                  <a:cubicBezTo>
                    <a:pt x="996" y="484"/>
                    <a:pt x="1145" y="633"/>
                    <a:pt x="1145" y="815"/>
                  </a:cubicBezTo>
                  <a:cubicBezTo>
                    <a:pt x="1145" y="998"/>
                    <a:pt x="996" y="1145"/>
                    <a:pt x="814" y="1145"/>
                  </a:cubicBezTo>
                  <a:cubicBezTo>
                    <a:pt x="631" y="1145"/>
                    <a:pt x="482" y="998"/>
                    <a:pt x="482" y="815"/>
                  </a:cubicBezTo>
                  <a:cubicBezTo>
                    <a:pt x="482" y="632"/>
                    <a:pt x="631" y="484"/>
                    <a:pt x="814" y="484"/>
                  </a:cubicBezTo>
                  <a:close/>
                  <a:moveTo>
                    <a:pt x="814" y="1"/>
                  </a:moveTo>
                  <a:cubicBezTo>
                    <a:pt x="365" y="1"/>
                    <a:pt x="0" y="367"/>
                    <a:pt x="0" y="815"/>
                  </a:cubicBezTo>
                  <a:cubicBezTo>
                    <a:pt x="0" y="1264"/>
                    <a:pt x="365" y="1629"/>
                    <a:pt x="814" y="1629"/>
                  </a:cubicBezTo>
                  <a:cubicBezTo>
                    <a:pt x="1263" y="1629"/>
                    <a:pt x="1627" y="1264"/>
                    <a:pt x="1627" y="815"/>
                  </a:cubicBezTo>
                  <a:cubicBezTo>
                    <a:pt x="1627" y="367"/>
                    <a:pt x="1263" y="1"/>
                    <a:pt x="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0"/>
            <p:cNvSpPr/>
            <p:nvPr/>
          </p:nvSpPr>
          <p:spPr>
            <a:xfrm>
              <a:off x="2416982" y="1450405"/>
              <a:ext cx="354488" cy="358852"/>
            </a:xfrm>
            <a:custGeom>
              <a:avLst/>
              <a:gdLst/>
              <a:ahLst/>
              <a:cxnLst/>
              <a:rect l="l" t="t" r="r" b="b"/>
              <a:pathLst>
                <a:path w="12998" h="13158" extrusionOk="0">
                  <a:moveTo>
                    <a:pt x="9876" y="1316"/>
                  </a:moveTo>
                  <a:cubicBezTo>
                    <a:pt x="10179" y="1316"/>
                    <a:pt x="10427" y="1543"/>
                    <a:pt x="10455" y="1843"/>
                  </a:cubicBezTo>
                  <a:cubicBezTo>
                    <a:pt x="10488" y="2209"/>
                    <a:pt x="10530" y="2687"/>
                    <a:pt x="10575" y="3240"/>
                  </a:cubicBezTo>
                  <a:lnTo>
                    <a:pt x="2424" y="3240"/>
                  </a:lnTo>
                  <a:cubicBezTo>
                    <a:pt x="2469" y="2687"/>
                    <a:pt x="2511" y="2209"/>
                    <a:pt x="2544" y="1843"/>
                  </a:cubicBezTo>
                  <a:cubicBezTo>
                    <a:pt x="2571" y="1543"/>
                    <a:pt x="2820" y="1316"/>
                    <a:pt x="3123" y="1316"/>
                  </a:cubicBezTo>
                  <a:lnTo>
                    <a:pt x="3658" y="1316"/>
                  </a:lnTo>
                  <a:lnTo>
                    <a:pt x="3658" y="1575"/>
                  </a:lnTo>
                  <a:cubicBezTo>
                    <a:pt x="3658" y="1833"/>
                    <a:pt x="3867" y="2042"/>
                    <a:pt x="4125" y="2042"/>
                  </a:cubicBezTo>
                  <a:lnTo>
                    <a:pt x="8874" y="2042"/>
                  </a:lnTo>
                  <a:cubicBezTo>
                    <a:pt x="9132" y="2042"/>
                    <a:pt x="9341" y="1833"/>
                    <a:pt x="9341" y="1575"/>
                  </a:cubicBezTo>
                  <a:lnTo>
                    <a:pt x="9341" y="1316"/>
                  </a:lnTo>
                  <a:close/>
                  <a:moveTo>
                    <a:pt x="945" y="5475"/>
                  </a:moveTo>
                  <a:lnTo>
                    <a:pt x="945" y="7196"/>
                  </a:lnTo>
                  <a:lnTo>
                    <a:pt x="484" y="7196"/>
                  </a:lnTo>
                  <a:lnTo>
                    <a:pt x="484" y="5694"/>
                  </a:lnTo>
                  <a:cubicBezTo>
                    <a:pt x="484" y="5573"/>
                    <a:pt x="581" y="5475"/>
                    <a:pt x="702" y="5475"/>
                  </a:cubicBezTo>
                  <a:close/>
                  <a:moveTo>
                    <a:pt x="12295" y="5475"/>
                  </a:moveTo>
                  <a:cubicBezTo>
                    <a:pt x="12417" y="5475"/>
                    <a:pt x="12515" y="5573"/>
                    <a:pt x="12515" y="5694"/>
                  </a:cubicBezTo>
                  <a:lnTo>
                    <a:pt x="12515" y="7196"/>
                  </a:lnTo>
                  <a:lnTo>
                    <a:pt x="12053" y="7196"/>
                  </a:lnTo>
                  <a:lnTo>
                    <a:pt x="12053" y="5475"/>
                  </a:lnTo>
                  <a:close/>
                  <a:moveTo>
                    <a:pt x="10613" y="3723"/>
                  </a:moveTo>
                  <a:cubicBezTo>
                    <a:pt x="10631" y="3972"/>
                    <a:pt x="10650" y="4231"/>
                    <a:pt x="10668" y="4499"/>
                  </a:cubicBezTo>
                  <a:cubicBezTo>
                    <a:pt x="10762" y="5837"/>
                    <a:pt x="10833" y="7165"/>
                    <a:pt x="10857" y="8500"/>
                  </a:cubicBezTo>
                  <a:cubicBezTo>
                    <a:pt x="10857" y="8503"/>
                    <a:pt x="10857" y="8506"/>
                    <a:pt x="10857" y="8508"/>
                  </a:cubicBezTo>
                  <a:cubicBezTo>
                    <a:pt x="10858" y="8544"/>
                    <a:pt x="10858" y="8578"/>
                    <a:pt x="10858" y="8615"/>
                  </a:cubicBezTo>
                  <a:lnTo>
                    <a:pt x="2141" y="8615"/>
                  </a:lnTo>
                  <a:cubicBezTo>
                    <a:pt x="2165" y="6985"/>
                    <a:pt x="2276" y="5165"/>
                    <a:pt x="2386" y="3723"/>
                  </a:cubicBezTo>
                  <a:close/>
                  <a:moveTo>
                    <a:pt x="10863" y="9097"/>
                  </a:moveTo>
                  <a:cubicBezTo>
                    <a:pt x="10866" y="9631"/>
                    <a:pt x="10857" y="10138"/>
                    <a:pt x="10833" y="10594"/>
                  </a:cubicBezTo>
                  <a:cubicBezTo>
                    <a:pt x="10833" y="10599"/>
                    <a:pt x="10833" y="10603"/>
                    <a:pt x="10833" y="10608"/>
                  </a:cubicBezTo>
                  <a:lnTo>
                    <a:pt x="10833" y="10775"/>
                  </a:lnTo>
                  <a:cubicBezTo>
                    <a:pt x="10833" y="11094"/>
                    <a:pt x="10572" y="11355"/>
                    <a:pt x="10251" y="11355"/>
                  </a:cubicBezTo>
                  <a:lnTo>
                    <a:pt x="2748" y="11355"/>
                  </a:lnTo>
                  <a:cubicBezTo>
                    <a:pt x="2427" y="11355"/>
                    <a:pt x="2166" y="11094"/>
                    <a:pt x="2166" y="10775"/>
                  </a:cubicBezTo>
                  <a:lnTo>
                    <a:pt x="2166" y="10608"/>
                  </a:lnTo>
                  <a:cubicBezTo>
                    <a:pt x="2166" y="10603"/>
                    <a:pt x="2166" y="10599"/>
                    <a:pt x="2166" y="10594"/>
                  </a:cubicBezTo>
                  <a:cubicBezTo>
                    <a:pt x="2142" y="10138"/>
                    <a:pt x="2133" y="9631"/>
                    <a:pt x="2135" y="9097"/>
                  </a:cubicBezTo>
                  <a:close/>
                  <a:moveTo>
                    <a:pt x="4399" y="11868"/>
                  </a:moveTo>
                  <a:lnTo>
                    <a:pt x="4399" y="12584"/>
                  </a:lnTo>
                  <a:cubicBezTo>
                    <a:pt x="4399" y="12634"/>
                    <a:pt x="4358" y="12676"/>
                    <a:pt x="4307" y="12676"/>
                  </a:cubicBezTo>
                  <a:lnTo>
                    <a:pt x="3099" y="12676"/>
                  </a:lnTo>
                  <a:cubicBezTo>
                    <a:pt x="3047" y="12676"/>
                    <a:pt x="3007" y="12634"/>
                    <a:pt x="3007" y="12584"/>
                  </a:cubicBezTo>
                  <a:lnTo>
                    <a:pt x="3007" y="11868"/>
                  </a:lnTo>
                  <a:close/>
                  <a:moveTo>
                    <a:pt x="9992" y="11868"/>
                  </a:moveTo>
                  <a:lnTo>
                    <a:pt x="9992" y="12584"/>
                  </a:lnTo>
                  <a:cubicBezTo>
                    <a:pt x="9992" y="12634"/>
                    <a:pt x="9951" y="12676"/>
                    <a:pt x="9900" y="12676"/>
                  </a:cubicBezTo>
                  <a:lnTo>
                    <a:pt x="8692" y="12676"/>
                  </a:lnTo>
                  <a:cubicBezTo>
                    <a:pt x="8641" y="12676"/>
                    <a:pt x="8600" y="12634"/>
                    <a:pt x="8600" y="12584"/>
                  </a:cubicBezTo>
                  <a:lnTo>
                    <a:pt x="8600" y="11868"/>
                  </a:lnTo>
                  <a:close/>
                  <a:moveTo>
                    <a:pt x="4125" y="1"/>
                  </a:moveTo>
                  <a:cubicBezTo>
                    <a:pt x="3867" y="1"/>
                    <a:pt x="3658" y="209"/>
                    <a:pt x="3658" y="466"/>
                  </a:cubicBezTo>
                  <a:lnTo>
                    <a:pt x="3658" y="834"/>
                  </a:lnTo>
                  <a:lnTo>
                    <a:pt x="3123" y="834"/>
                  </a:lnTo>
                  <a:cubicBezTo>
                    <a:pt x="2568" y="834"/>
                    <a:pt x="2114" y="1248"/>
                    <a:pt x="2064" y="1800"/>
                  </a:cubicBezTo>
                  <a:cubicBezTo>
                    <a:pt x="2025" y="2223"/>
                    <a:pt x="1975" y="2797"/>
                    <a:pt x="1922" y="3461"/>
                  </a:cubicBezTo>
                  <a:cubicBezTo>
                    <a:pt x="1922" y="3463"/>
                    <a:pt x="1922" y="3463"/>
                    <a:pt x="1922" y="3463"/>
                  </a:cubicBezTo>
                  <a:cubicBezTo>
                    <a:pt x="1901" y="3743"/>
                    <a:pt x="1877" y="4049"/>
                    <a:pt x="1854" y="4376"/>
                  </a:cubicBezTo>
                  <a:lnTo>
                    <a:pt x="1714" y="4376"/>
                  </a:lnTo>
                  <a:cubicBezTo>
                    <a:pt x="1342" y="4376"/>
                    <a:pt x="1032" y="4641"/>
                    <a:pt x="960" y="4993"/>
                  </a:cubicBezTo>
                  <a:lnTo>
                    <a:pt x="702" y="4993"/>
                  </a:lnTo>
                  <a:cubicBezTo>
                    <a:pt x="315" y="4993"/>
                    <a:pt x="0" y="5307"/>
                    <a:pt x="0" y="5694"/>
                  </a:cubicBezTo>
                  <a:lnTo>
                    <a:pt x="0" y="7277"/>
                  </a:lnTo>
                  <a:cubicBezTo>
                    <a:pt x="0" y="7498"/>
                    <a:pt x="181" y="7679"/>
                    <a:pt x="402" y="7679"/>
                  </a:cubicBezTo>
                  <a:lnTo>
                    <a:pt x="1026" y="7679"/>
                  </a:lnTo>
                  <a:cubicBezTo>
                    <a:pt x="1247" y="7679"/>
                    <a:pt x="1428" y="7498"/>
                    <a:pt x="1428" y="7277"/>
                  </a:cubicBezTo>
                  <a:lnTo>
                    <a:pt x="1428" y="5145"/>
                  </a:lnTo>
                  <a:cubicBezTo>
                    <a:pt x="1428" y="4987"/>
                    <a:pt x="1556" y="4858"/>
                    <a:pt x="1714" y="4858"/>
                  </a:cubicBezTo>
                  <a:lnTo>
                    <a:pt x="1821" y="4858"/>
                  </a:lnTo>
                  <a:cubicBezTo>
                    <a:pt x="1738" y="6079"/>
                    <a:pt x="1663" y="7512"/>
                    <a:pt x="1653" y="8854"/>
                  </a:cubicBezTo>
                  <a:cubicBezTo>
                    <a:pt x="1653" y="8860"/>
                    <a:pt x="1654" y="8868"/>
                    <a:pt x="1654" y="8874"/>
                  </a:cubicBezTo>
                  <a:cubicBezTo>
                    <a:pt x="1648" y="9508"/>
                    <a:pt x="1684" y="10141"/>
                    <a:pt x="1684" y="10775"/>
                  </a:cubicBezTo>
                  <a:cubicBezTo>
                    <a:pt x="1684" y="11284"/>
                    <a:pt x="2044" y="11712"/>
                    <a:pt x="2525" y="11814"/>
                  </a:cubicBezTo>
                  <a:lnTo>
                    <a:pt x="2525" y="12584"/>
                  </a:lnTo>
                  <a:cubicBezTo>
                    <a:pt x="2525" y="12900"/>
                    <a:pt x="2781" y="13158"/>
                    <a:pt x="3099" y="13158"/>
                  </a:cubicBezTo>
                  <a:lnTo>
                    <a:pt x="4307" y="13158"/>
                  </a:lnTo>
                  <a:cubicBezTo>
                    <a:pt x="4623" y="13158"/>
                    <a:pt x="4881" y="12900"/>
                    <a:pt x="4881" y="12584"/>
                  </a:cubicBezTo>
                  <a:lnTo>
                    <a:pt x="4881" y="11838"/>
                  </a:lnTo>
                  <a:lnTo>
                    <a:pt x="8118" y="11838"/>
                  </a:lnTo>
                  <a:lnTo>
                    <a:pt x="8118" y="12584"/>
                  </a:lnTo>
                  <a:cubicBezTo>
                    <a:pt x="8118" y="12900"/>
                    <a:pt x="8376" y="13158"/>
                    <a:pt x="8692" y="13158"/>
                  </a:cubicBezTo>
                  <a:lnTo>
                    <a:pt x="9900" y="13158"/>
                  </a:lnTo>
                  <a:cubicBezTo>
                    <a:pt x="10217" y="13158"/>
                    <a:pt x="10474" y="12900"/>
                    <a:pt x="10474" y="12584"/>
                  </a:cubicBezTo>
                  <a:lnTo>
                    <a:pt x="10474" y="11814"/>
                  </a:lnTo>
                  <a:cubicBezTo>
                    <a:pt x="10955" y="11712"/>
                    <a:pt x="11315" y="11284"/>
                    <a:pt x="11315" y="10775"/>
                  </a:cubicBezTo>
                  <a:lnTo>
                    <a:pt x="11315" y="10614"/>
                  </a:lnTo>
                  <a:cubicBezTo>
                    <a:pt x="11342" y="10083"/>
                    <a:pt x="11351" y="9487"/>
                    <a:pt x="11345" y="8859"/>
                  </a:cubicBezTo>
                  <a:cubicBezTo>
                    <a:pt x="11345" y="8857"/>
                    <a:pt x="11345" y="8856"/>
                    <a:pt x="11345" y="8853"/>
                  </a:cubicBezTo>
                  <a:cubicBezTo>
                    <a:pt x="11340" y="8304"/>
                    <a:pt x="11324" y="7732"/>
                    <a:pt x="11300" y="7158"/>
                  </a:cubicBezTo>
                  <a:cubicBezTo>
                    <a:pt x="11295" y="7015"/>
                    <a:pt x="11289" y="6873"/>
                    <a:pt x="11282" y="6729"/>
                  </a:cubicBezTo>
                  <a:cubicBezTo>
                    <a:pt x="11282" y="6727"/>
                    <a:pt x="11282" y="6726"/>
                    <a:pt x="11282" y="6723"/>
                  </a:cubicBezTo>
                  <a:cubicBezTo>
                    <a:pt x="11251" y="6097"/>
                    <a:pt x="11217" y="5478"/>
                    <a:pt x="11176" y="4858"/>
                  </a:cubicBezTo>
                  <a:lnTo>
                    <a:pt x="11283" y="4858"/>
                  </a:lnTo>
                  <a:cubicBezTo>
                    <a:pt x="11441" y="4858"/>
                    <a:pt x="11571" y="4987"/>
                    <a:pt x="11571" y="5145"/>
                  </a:cubicBezTo>
                  <a:lnTo>
                    <a:pt x="11571" y="7277"/>
                  </a:lnTo>
                  <a:cubicBezTo>
                    <a:pt x="11571" y="7498"/>
                    <a:pt x="11750" y="7679"/>
                    <a:pt x="11973" y="7679"/>
                  </a:cubicBezTo>
                  <a:lnTo>
                    <a:pt x="12595" y="7679"/>
                  </a:lnTo>
                  <a:cubicBezTo>
                    <a:pt x="12817" y="7679"/>
                    <a:pt x="12997" y="7498"/>
                    <a:pt x="12997" y="7277"/>
                  </a:cubicBezTo>
                  <a:lnTo>
                    <a:pt x="12997" y="5694"/>
                  </a:lnTo>
                  <a:cubicBezTo>
                    <a:pt x="12997" y="5307"/>
                    <a:pt x="12683" y="4993"/>
                    <a:pt x="12295" y="4993"/>
                  </a:cubicBezTo>
                  <a:lnTo>
                    <a:pt x="12038" y="4993"/>
                  </a:lnTo>
                  <a:cubicBezTo>
                    <a:pt x="11967" y="4641"/>
                    <a:pt x="11655" y="4376"/>
                    <a:pt x="11283" y="4376"/>
                  </a:cubicBezTo>
                  <a:lnTo>
                    <a:pt x="11144" y="4376"/>
                  </a:lnTo>
                  <a:cubicBezTo>
                    <a:pt x="11123" y="4071"/>
                    <a:pt x="11101" y="3768"/>
                    <a:pt x="11077" y="3463"/>
                  </a:cubicBezTo>
                  <a:cubicBezTo>
                    <a:pt x="11077" y="3461"/>
                    <a:pt x="11075" y="3460"/>
                    <a:pt x="11075" y="3458"/>
                  </a:cubicBezTo>
                  <a:cubicBezTo>
                    <a:pt x="11024" y="2795"/>
                    <a:pt x="10974" y="2221"/>
                    <a:pt x="10935" y="1800"/>
                  </a:cubicBezTo>
                  <a:cubicBezTo>
                    <a:pt x="10885" y="1250"/>
                    <a:pt x="10430" y="834"/>
                    <a:pt x="9876" y="834"/>
                  </a:cubicBezTo>
                  <a:lnTo>
                    <a:pt x="9341" y="834"/>
                  </a:lnTo>
                  <a:lnTo>
                    <a:pt x="9341" y="466"/>
                  </a:lnTo>
                  <a:cubicBezTo>
                    <a:pt x="9341" y="210"/>
                    <a:pt x="9132" y="1"/>
                    <a:pt x="8874" y="1"/>
                  </a:cubicBezTo>
                  <a:lnTo>
                    <a:pt x="6060" y="1"/>
                  </a:lnTo>
                  <a:cubicBezTo>
                    <a:pt x="5926" y="1"/>
                    <a:pt x="5819" y="108"/>
                    <a:pt x="5819" y="242"/>
                  </a:cubicBezTo>
                  <a:cubicBezTo>
                    <a:pt x="5819" y="375"/>
                    <a:pt x="5926" y="483"/>
                    <a:pt x="6060" y="483"/>
                  </a:cubicBezTo>
                  <a:lnTo>
                    <a:pt x="8858" y="483"/>
                  </a:lnTo>
                  <a:lnTo>
                    <a:pt x="8858" y="1559"/>
                  </a:lnTo>
                  <a:lnTo>
                    <a:pt x="4141" y="1559"/>
                  </a:lnTo>
                  <a:lnTo>
                    <a:pt x="4141" y="483"/>
                  </a:lnTo>
                  <a:lnTo>
                    <a:pt x="4944" y="483"/>
                  </a:lnTo>
                  <a:cubicBezTo>
                    <a:pt x="5078" y="483"/>
                    <a:pt x="5185" y="375"/>
                    <a:pt x="5185" y="242"/>
                  </a:cubicBezTo>
                  <a:cubicBezTo>
                    <a:pt x="5185" y="108"/>
                    <a:pt x="5078" y="1"/>
                    <a:pt x="4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0"/>
            <p:cNvSpPr/>
            <p:nvPr/>
          </p:nvSpPr>
          <p:spPr>
            <a:xfrm>
              <a:off x="2647325" y="1575095"/>
              <a:ext cx="18436" cy="18109"/>
            </a:xfrm>
            <a:custGeom>
              <a:avLst/>
              <a:gdLst/>
              <a:ahLst/>
              <a:cxnLst/>
              <a:rect l="l" t="t" r="r" b="b"/>
              <a:pathLst>
                <a:path w="676" h="664" extrusionOk="0">
                  <a:moveTo>
                    <a:pt x="402" y="0"/>
                  </a:moveTo>
                  <a:cubicBezTo>
                    <a:pt x="326" y="0"/>
                    <a:pt x="251" y="36"/>
                    <a:pt x="204" y="103"/>
                  </a:cubicBezTo>
                  <a:lnTo>
                    <a:pt x="76" y="284"/>
                  </a:lnTo>
                  <a:cubicBezTo>
                    <a:pt x="0" y="394"/>
                    <a:pt x="26" y="543"/>
                    <a:pt x="135" y="620"/>
                  </a:cubicBezTo>
                  <a:cubicBezTo>
                    <a:pt x="178" y="650"/>
                    <a:pt x="225" y="664"/>
                    <a:pt x="273" y="664"/>
                  </a:cubicBezTo>
                  <a:cubicBezTo>
                    <a:pt x="350" y="664"/>
                    <a:pt x="424" y="628"/>
                    <a:pt x="470" y="561"/>
                  </a:cubicBezTo>
                  <a:lnTo>
                    <a:pt x="599" y="379"/>
                  </a:lnTo>
                  <a:cubicBezTo>
                    <a:pt x="675" y="271"/>
                    <a:pt x="648" y="120"/>
                    <a:pt x="540" y="43"/>
                  </a:cubicBezTo>
                  <a:cubicBezTo>
                    <a:pt x="497" y="14"/>
                    <a:pt x="449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0"/>
            <p:cNvSpPr/>
            <p:nvPr/>
          </p:nvSpPr>
          <p:spPr>
            <a:xfrm>
              <a:off x="2655834" y="1577576"/>
              <a:ext cx="29918" cy="34527"/>
            </a:xfrm>
            <a:custGeom>
              <a:avLst/>
              <a:gdLst/>
              <a:ahLst/>
              <a:cxnLst/>
              <a:rect l="l" t="t" r="r" b="b"/>
              <a:pathLst>
                <a:path w="1097" h="1266" extrusionOk="0">
                  <a:moveTo>
                    <a:pt x="824" y="0"/>
                  </a:moveTo>
                  <a:cubicBezTo>
                    <a:pt x="748" y="0"/>
                    <a:pt x="673" y="36"/>
                    <a:pt x="625" y="103"/>
                  </a:cubicBezTo>
                  <a:lnTo>
                    <a:pt x="76" y="886"/>
                  </a:lnTo>
                  <a:cubicBezTo>
                    <a:pt x="0" y="994"/>
                    <a:pt x="26" y="1145"/>
                    <a:pt x="136" y="1222"/>
                  </a:cubicBezTo>
                  <a:cubicBezTo>
                    <a:pt x="178" y="1251"/>
                    <a:pt x="226" y="1266"/>
                    <a:pt x="273" y="1266"/>
                  </a:cubicBezTo>
                  <a:cubicBezTo>
                    <a:pt x="350" y="1266"/>
                    <a:pt x="424" y="1229"/>
                    <a:pt x="470" y="1162"/>
                  </a:cubicBezTo>
                  <a:lnTo>
                    <a:pt x="1020" y="380"/>
                  </a:lnTo>
                  <a:cubicBezTo>
                    <a:pt x="1097" y="270"/>
                    <a:pt x="1070" y="121"/>
                    <a:pt x="961" y="44"/>
                  </a:cubicBezTo>
                  <a:cubicBezTo>
                    <a:pt x="920" y="14"/>
                    <a:pt x="871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1" name="Google Shape;3431;p70"/>
          <p:cNvGrpSpPr/>
          <p:nvPr/>
        </p:nvGrpSpPr>
        <p:grpSpPr>
          <a:xfrm>
            <a:off x="1744706" y="1341056"/>
            <a:ext cx="406395" cy="416382"/>
            <a:chOff x="1522444" y="1375842"/>
            <a:chExt cx="438351" cy="449124"/>
          </a:xfrm>
        </p:grpSpPr>
        <p:sp>
          <p:nvSpPr>
            <p:cNvPr id="3432" name="Google Shape;3432;p70"/>
            <p:cNvSpPr/>
            <p:nvPr/>
          </p:nvSpPr>
          <p:spPr>
            <a:xfrm>
              <a:off x="1794869" y="1661658"/>
              <a:ext cx="22554" cy="23918"/>
            </a:xfrm>
            <a:custGeom>
              <a:avLst/>
              <a:gdLst/>
              <a:ahLst/>
              <a:cxnLst/>
              <a:rect l="l" t="t" r="r" b="b"/>
              <a:pathLst>
                <a:path w="827" h="877" extrusionOk="0">
                  <a:moveTo>
                    <a:pt x="551" y="0"/>
                  </a:moveTo>
                  <a:cubicBezTo>
                    <a:pt x="475" y="0"/>
                    <a:pt x="400" y="36"/>
                    <a:pt x="353" y="103"/>
                  </a:cubicBezTo>
                  <a:lnTo>
                    <a:pt x="78" y="496"/>
                  </a:lnTo>
                  <a:cubicBezTo>
                    <a:pt x="1" y="605"/>
                    <a:pt x="28" y="756"/>
                    <a:pt x="136" y="832"/>
                  </a:cubicBezTo>
                  <a:cubicBezTo>
                    <a:pt x="179" y="863"/>
                    <a:pt x="228" y="876"/>
                    <a:pt x="275" y="876"/>
                  </a:cubicBezTo>
                  <a:cubicBezTo>
                    <a:pt x="352" y="876"/>
                    <a:pt x="427" y="840"/>
                    <a:pt x="474" y="774"/>
                  </a:cubicBezTo>
                  <a:lnTo>
                    <a:pt x="750" y="381"/>
                  </a:lnTo>
                  <a:cubicBezTo>
                    <a:pt x="826" y="272"/>
                    <a:pt x="799" y="121"/>
                    <a:pt x="691" y="45"/>
                  </a:cubicBezTo>
                  <a:cubicBezTo>
                    <a:pt x="648" y="15"/>
                    <a:pt x="599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0"/>
            <p:cNvSpPr/>
            <p:nvPr/>
          </p:nvSpPr>
          <p:spPr>
            <a:xfrm>
              <a:off x="1807932" y="1662421"/>
              <a:ext cx="32918" cy="38727"/>
            </a:xfrm>
            <a:custGeom>
              <a:avLst/>
              <a:gdLst/>
              <a:ahLst/>
              <a:cxnLst/>
              <a:rect l="l" t="t" r="r" b="b"/>
              <a:pathLst>
                <a:path w="1207" h="1420" extrusionOk="0">
                  <a:moveTo>
                    <a:pt x="932" y="1"/>
                  </a:moveTo>
                  <a:cubicBezTo>
                    <a:pt x="855" y="1"/>
                    <a:pt x="780" y="36"/>
                    <a:pt x="733" y="104"/>
                  </a:cubicBezTo>
                  <a:lnTo>
                    <a:pt x="78" y="1039"/>
                  </a:lnTo>
                  <a:cubicBezTo>
                    <a:pt x="1" y="1149"/>
                    <a:pt x="27" y="1300"/>
                    <a:pt x="137" y="1375"/>
                  </a:cubicBezTo>
                  <a:cubicBezTo>
                    <a:pt x="179" y="1405"/>
                    <a:pt x="227" y="1419"/>
                    <a:pt x="275" y="1419"/>
                  </a:cubicBezTo>
                  <a:cubicBezTo>
                    <a:pt x="350" y="1419"/>
                    <a:pt x="426" y="1384"/>
                    <a:pt x="472" y="1317"/>
                  </a:cubicBezTo>
                  <a:lnTo>
                    <a:pt x="1129" y="381"/>
                  </a:lnTo>
                  <a:cubicBezTo>
                    <a:pt x="1206" y="271"/>
                    <a:pt x="1179" y="121"/>
                    <a:pt x="1071" y="44"/>
                  </a:cubicBezTo>
                  <a:cubicBezTo>
                    <a:pt x="1028" y="15"/>
                    <a:pt x="980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0"/>
            <p:cNvSpPr/>
            <p:nvPr/>
          </p:nvSpPr>
          <p:spPr>
            <a:xfrm>
              <a:off x="1575243" y="1573676"/>
              <a:ext cx="91854" cy="61363"/>
            </a:xfrm>
            <a:custGeom>
              <a:avLst/>
              <a:gdLst/>
              <a:ahLst/>
              <a:cxnLst/>
              <a:rect l="l" t="t" r="r" b="b"/>
              <a:pathLst>
                <a:path w="3368" h="2250" extrusionOk="0">
                  <a:moveTo>
                    <a:pt x="404" y="0"/>
                  </a:moveTo>
                  <a:cubicBezTo>
                    <a:pt x="181" y="0"/>
                    <a:pt x="1" y="181"/>
                    <a:pt x="1" y="402"/>
                  </a:cubicBezTo>
                  <a:lnTo>
                    <a:pt x="1" y="1847"/>
                  </a:lnTo>
                  <a:cubicBezTo>
                    <a:pt x="1" y="2068"/>
                    <a:pt x="181" y="2249"/>
                    <a:pt x="404" y="2249"/>
                  </a:cubicBezTo>
                  <a:lnTo>
                    <a:pt x="2965" y="2249"/>
                  </a:lnTo>
                  <a:cubicBezTo>
                    <a:pt x="3187" y="2249"/>
                    <a:pt x="3367" y="2068"/>
                    <a:pt x="3367" y="1847"/>
                  </a:cubicBezTo>
                  <a:lnTo>
                    <a:pt x="3367" y="402"/>
                  </a:lnTo>
                  <a:cubicBezTo>
                    <a:pt x="3367" y="181"/>
                    <a:pt x="3187" y="0"/>
                    <a:pt x="2965" y="0"/>
                  </a:cubicBezTo>
                  <a:lnTo>
                    <a:pt x="1817" y="0"/>
                  </a:lnTo>
                  <a:cubicBezTo>
                    <a:pt x="1685" y="0"/>
                    <a:pt x="1576" y="109"/>
                    <a:pt x="1576" y="241"/>
                  </a:cubicBezTo>
                  <a:cubicBezTo>
                    <a:pt x="1576" y="375"/>
                    <a:pt x="1685" y="484"/>
                    <a:pt x="1817" y="484"/>
                  </a:cubicBezTo>
                  <a:lnTo>
                    <a:pt x="2884" y="484"/>
                  </a:lnTo>
                  <a:lnTo>
                    <a:pt x="2884" y="1766"/>
                  </a:lnTo>
                  <a:lnTo>
                    <a:pt x="484" y="1766"/>
                  </a:lnTo>
                  <a:lnTo>
                    <a:pt x="484" y="484"/>
                  </a:lnTo>
                  <a:lnTo>
                    <a:pt x="686" y="484"/>
                  </a:lnTo>
                  <a:cubicBezTo>
                    <a:pt x="819" y="484"/>
                    <a:pt x="927" y="375"/>
                    <a:pt x="927" y="241"/>
                  </a:cubicBezTo>
                  <a:cubicBezTo>
                    <a:pt x="927" y="109"/>
                    <a:pt x="819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0"/>
            <p:cNvSpPr/>
            <p:nvPr/>
          </p:nvSpPr>
          <p:spPr>
            <a:xfrm>
              <a:off x="1575243" y="1646058"/>
              <a:ext cx="40691" cy="143072"/>
            </a:xfrm>
            <a:custGeom>
              <a:avLst/>
              <a:gdLst/>
              <a:ahLst/>
              <a:cxnLst/>
              <a:rect l="l" t="t" r="r" b="b"/>
              <a:pathLst>
                <a:path w="1492" h="5246" extrusionOk="0">
                  <a:moveTo>
                    <a:pt x="1010" y="484"/>
                  </a:moveTo>
                  <a:lnTo>
                    <a:pt x="1010" y="4764"/>
                  </a:lnTo>
                  <a:lnTo>
                    <a:pt x="484" y="4764"/>
                  </a:lnTo>
                  <a:lnTo>
                    <a:pt x="484" y="484"/>
                  </a:lnTo>
                  <a:close/>
                  <a:moveTo>
                    <a:pt x="404" y="0"/>
                  </a:moveTo>
                  <a:cubicBezTo>
                    <a:pt x="181" y="0"/>
                    <a:pt x="1" y="181"/>
                    <a:pt x="1" y="403"/>
                  </a:cubicBezTo>
                  <a:lnTo>
                    <a:pt x="1" y="4844"/>
                  </a:lnTo>
                  <a:cubicBezTo>
                    <a:pt x="1" y="5067"/>
                    <a:pt x="181" y="5246"/>
                    <a:pt x="404" y="5246"/>
                  </a:cubicBezTo>
                  <a:lnTo>
                    <a:pt x="1090" y="5246"/>
                  </a:lnTo>
                  <a:cubicBezTo>
                    <a:pt x="1311" y="5246"/>
                    <a:pt x="1492" y="5067"/>
                    <a:pt x="1492" y="4844"/>
                  </a:cubicBezTo>
                  <a:lnTo>
                    <a:pt x="1492" y="403"/>
                  </a:lnTo>
                  <a:cubicBezTo>
                    <a:pt x="1492" y="181"/>
                    <a:pt x="1311" y="0"/>
                    <a:pt x="1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0"/>
            <p:cNvSpPr/>
            <p:nvPr/>
          </p:nvSpPr>
          <p:spPr>
            <a:xfrm>
              <a:off x="1626406" y="1646058"/>
              <a:ext cx="40691" cy="143072"/>
            </a:xfrm>
            <a:custGeom>
              <a:avLst/>
              <a:gdLst/>
              <a:ahLst/>
              <a:cxnLst/>
              <a:rect l="l" t="t" r="r" b="b"/>
              <a:pathLst>
                <a:path w="1492" h="5246" extrusionOk="0">
                  <a:moveTo>
                    <a:pt x="1008" y="484"/>
                  </a:moveTo>
                  <a:lnTo>
                    <a:pt x="1008" y="4764"/>
                  </a:lnTo>
                  <a:lnTo>
                    <a:pt x="484" y="4764"/>
                  </a:lnTo>
                  <a:lnTo>
                    <a:pt x="484" y="484"/>
                  </a:lnTo>
                  <a:close/>
                  <a:moveTo>
                    <a:pt x="404" y="0"/>
                  </a:moveTo>
                  <a:cubicBezTo>
                    <a:pt x="181" y="0"/>
                    <a:pt x="0" y="181"/>
                    <a:pt x="0" y="403"/>
                  </a:cubicBezTo>
                  <a:lnTo>
                    <a:pt x="0" y="4844"/>
                  </a:lnTo>
                  <a:cubicBezTo>
                    <a:pt x="0" y="5065"/>
                    <a:pt x="181" y="5246"/>
                    <a:pt x="404" y="5246"/>
                  </a:cubicBezTo>
                  <a:lnTo>
                    <a:pt x="1089" y="5246"/>
                  </a:lnTo>
                  <a:cubicBezTo>
                    <a:pt x="1311" y="5246"/>
                    <a:pt x="1491" y="5067"/>
                    <a:pt x="1491" y="4844"/>
                  </a:cubicBezTo>
                  <a:lnTo>
                    <a:pt x="1491" y="403"/>
                  </a:lnTo>
                  <a:cubicBezTo>
                    <a:pt x="1491" y="181"/>
                    <a:pt x="1311" y="0"/>
                    <a:pt x="1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0"/>
            <p:cNvSpPr/>
            <p:nvPr/>
          </p:nvSpPr>
          <p:spPr>
            <a:xfrm>
              <a:off x="1522444" y="1375842"/>
              <a:ext cx="438351" cy="449124"/>
            </a:xfrm>
            <a:custGeom>
              <a:avLst/>
              <a:gdLst/>
              <a:ahLst/>
              <a:cxnLst/>
              <a:rect l="l" t="t" r="r" b="b"/>
              <a:pathLst>
                <a:path w="16073" h="16468" extrusionOk="0">
                  <a:moveTo>
                    <a:pt x="15589" y="484"/>
                  </a:moveTo>
                  <a:lnTo>
                    <a:pt x="15589" y="1087"/>
                  </a:lnTo>
                  <a:lnTo>
                    <a:pt x="484" y="1087"/>
                  </a:lnTo>
                  <a:lnTo>
                    <a:pt x="484" y="484"/>
                  </a:lnTo>
                  <a:close/>
                  <a:moveTo>
                    <a:pt x="15589" y="1570"/>
                  </a:moveTo>
                  <a:lnTo>
                    <a:pt x="15589" y="4767"/>
                  </a:lnTo>
                  <a:lnTo>
                    <a:pt x="484" y="4767"/>
                  </a:lnTo>
                  <a:lnTo>
                    <a:pt x="484" y="1570"/>
                  </a:lnTo>
                  <a:close/>
                  <a:moveTo>
                    <a:pt x="15589" y="5251"/>
                  </a:moveTo>
                  <a:lnTo>
                    <a:pt x="15589" y="5853"/>
                  </a:lnTo>
                  <a:lnTo>
                    <a:pt x="12819" y="5835"/>
                  </a:lnTo>
                  <a:lnTo>
                    <a:pt x="484" y="5853"/>
                  </a:lnTo>
                  <a:lnTo>
                    <a:pt x="484" y="5251"/>
                  </a:lnTo>
                  <a:close/>
                  <a:moveTo>
                    <a:pt x="8603" y="6355"/>
                  </a:moveTo>
                  <a:lnTo>
                    <a:pt x="8603" y="8102"/>
                  </a:lnTo>
                  <a:cubicBezTo>
                    <a:pt x="8603" y="8108"/>
                    <a:pt x="8604" y="8114"/>
                    <a:pt x="8604" y="8120"/>
                  </a:cubicBezTo>
                  <a:cubicBezTo>
                    <a:pt x="8593" y="8527"/>
                    <a:pt x="8261" y="8854"/>
                    <a:pt x="7852" y="8854"/>
                  </a:cubicBezTo>
                  <a:cubicBezTo>
                    <a:pt x="7438" y="8854"/>
                    <a:pt x="7099" y="8517"/>
                    <a:pt x="7099" y="8102"/>
                  </a:cubicBezTo>
                  <a:lnTo>
                    <a:pt x="7099" y="6355"/>
                  </a:lnTo>
                  <a:close/>
                  <a:moveTo>
                    <a:pt x="10589" y="6355"/>
                  </a:moveTo>
                  <a:lnTo>
                    <a:pt x="10589" y="8102"/>
                  </a:lnTo>
                  <a:cubicBezTo>
                    <a:pt x="10589" y="8108"/>
                    <a:pt x="10589" y="8114"/>
                    <a:pt x="10589" y="8120"/>
                  </a:cubicBezTo>
                  <a:cubicBezTo>
                    <a:pt x="10580" y="8527"/>
                    <a:pt x="10248" y="8854"/>
                    <a:pt x="9838" y="8854"/>
                  </a:cubicBezTo>
                  <a:cubicBezTo>
                    <a:pt x="9430" y="8854"/>
                    <a:pt x="9097" y="8527"/>
                    <a:pt x="9086" y="8120"/>
                  </a:cubicBezTo>
                  <a:cubicBezTo>
                    <a:pt x="9086" y="8114"/>
                    <a:pt x="9088" y="8108"/>
                    <a:pt x="9088" y="8102"/>
                  </a:cubicBezTo>
                  <a:lnTo>
                    <a:pt x="9088" y="6355"/>
                  </a:lnTo>
                  <a:close/>
                  <a:moveTo>
                    <a:pt x="12576" y="6355"/>
                  </a:moveTo>
                  <a:lnTo>
                    <a:pt x="12576" y="8102"/>
                  </a:lnTo>
                  <a:cubicBezTo>
                    <a:pt x="12576" y="8108"/>
                    <a:pt x="12576" y="8114"/>
                    <a:pt x="12576" y="8120"/>
                  </a:cubicBezTo>
                  <a:cubicBezTo>
                    <a:pt x="12566" y="8527"/>
                    <a:pt x="12233" y="8854"/>
                    <a:pt x="11825" y="8854"/>
                  </a:cubicBezTo>
                  <a:cubicBezTo>
                    <a:pt x="11416" y="8854"/>
                    <a:pt x="11084" y="8527"/>
                    <a:pt x="11073" y="8120"/>
                  </a:cubicBezTo>
                  <a:cubicBezTo>
                    <a:pt x="11073" y="8114"/>
                    <a:pt x="11073" y="8108"/>
                    <a:pt x="11073" y="8102"/>
                  </a:cubicBezTo>
                  <a:lnTo>
                    <a:pt x="11073" y="6355"/>
                  </a:lnTo>
                  <a:close/>
                  <a:moveTo>
                    <a:pt x="14563" y="6355"/>
                  </a:moveTo>
                  <a:lnTo>
                    <a:pt x="14563" y="8102"/>
                  </a:lnTo>
                  <a:cubicBezTo>
                    <a:pt x="14563" y="8517"/>
                    <a:pt x="14226" y="8854"/>
                    <a:pt x="13812" y="8854"/>
                  </a:cubicBezTo>
                  <a:cubicBezTo>
                    <a:pt x="13403" y="8854"/>
                    <a:pt x="13069" y="8527"/>
                    <a:pt x="13060" y="8120"/>
                  </a:cubicBezTo>
                  <a:cubicBezTo>
                    <a:pt x="13060" y="8114"/>
                    <a:pt x="13060" y="8108"/>
                    <a:pt x="13060" y="8101"/>
                  </a:cubicBezTo>
                  <a:lnTo>
                    <a:pt x="13060" y="6355"/>
                  </a:lnTo>
                  <a:close/>
                  <a:moveTo>
                    <a:pt x="1027" y="6355"/>
                  </a:moveTo>
                  <a:lnTo>
                    <a:pt x="1027" y="15985"/>
                  </a:lnTo>
                  <a:lnTo>
                    <a:pt x="484" y="15985"/>
                  </a:lnTo>
                  <a:lnTo>
                    <a:pt x="484" y="6355"/>
                  </a:lnTo>
                  <a:close/>
                  <a:moveTo>
                    <a:pt x="5731" y="6355"/>
                  </a:moveTo>
                  <a:lnTo>
                    <a:pt x="5731" y="15985"/>
                  </a:lnTo>
                  <a:lnTo>
                    <a:pt x="1510" y="15985"/>
                  </a:lnTo>
                  <a:lnTo>
                    <a:pt x="1510" y="6355"/>
                  </a:lnTo>
                  <a:close/>
                  <a:moveTo>
                    <a:pt x="6617" y="6355"/>
                  </a:moveTo>
                  <a:lnTo>
                    <a:pt x="6617" y="8102"/>
                  </a:lnTo>
                  <a:cubicBezTo>
                    <a:pt x="6617" y="8459"/>
                    <a:pt x="6771" y="8783"/>
                    <a:pt x="7015" y="9009"/>
                  </a:cubicBezTo>
                  <a:lnTo>
                    <a:pt x="7015" y="15985"/>
                  </a:lnTo>
                  <a:lnTo>
                    <a:pt x="6213" y="15985"/>
                  </a:lnTo>
                  <a:lnTo>
                    <a:pt x="6213" y="6355"/>
                  </a:lnTo>
                  <a:close/>
                  <a:moveTo>
                    <a:pt x="12817" y="8834"/>
                  </a:moveTo>
                  <a:cubicBezTo>
                    <a:pt x="12929" y="8985"/>
                    <a:pt x="13074" y="9109"/>
                    <a:pt x="13239" y="9196"/>
                  </a:cubicBezTo>
                  <a:lnTo>
                    <a:pt x="13239" y="10883"/>
                  </a:lnTo>
                  <a:cubicBezTo>
                    <a:pt x="13239" y="11017"/>
                    <a:pt x="13348" y="11126"/>
                    <a:pt x="13480" y="11126"/>
                  </a:cubicBezTo>
                  <a:cubicBezTo>
                    <a:pt x="13614" y="11126"/>
                    <a:pt x="13723" y="11017"/>
                    <a:pt x="13723" y="10883"/>
                  </a:cubicBezTo>
                  <a:lnTo>
                    <a:pt x="13723" y="9333"/>
                  </a:lnTo>
                  <a:cubicBezTo>
                    <a:pt x="13751" y="9336"/>
                    <a:pt x="13782" y="9338"/>
                    <a:pt x="13812" y="9338"/>
                  </a:cubicBezTo>
                  <a:cubicBezTo>
                    <a:pt x="13934" y="9338"/>
                    <a:pt x="14053" y="9318"/>
                    <a:pt x="14166" y="9285"/>
                  </a:cubicBezTo>
                  <a:lnTo>
                    <a:pt x="14166" y="15985"/>
                  </a:lnTo>
                  <a:lnTo>
                    <a:pt x="7498" y="15985"/>
                  </a:lnTo>
                  <a:lnTo>
                    <a:pt x="7498" y="9285"/>
                  </a:lnTo>
                  <a:cubicBezTo>
                    <a:pt x="7610" y="9318"/>
                    <a:pt x="7729" y="9338"/>
                    <a:pt x="7852" y="9338"/>
                  </a:cubicBezTo>
                  <a:cubicBezTo>
                    <a:pt x="7882" y="9338"/>
                    <a:pt x="7911" y="9336"/>
                    <a:pt x="7941" y="9333"/>
                  </a:cubicBezTo>
                  <a:lnTo>
                    <a:pt x="7941" y="13054"/>
                  </a:lnTo>
                  <a:cubicBezTo>
                    <a:pt x="7941" y="13330"/>
                    <a:pt x="8164" y="13554"/>
                    <a:pt x="8440" y="13554"/>
                  </a:cubicBezTo>
                  <a:lnTo>
                    <a:pt x="13223" y="13554"/>
                  </a:lnTo>
                  <a:cubicBezTo>
                    <a:pt x="13498" y="13554"/>
                    <a:pt x="13723" y="13330"/>
                    <a:pt x="13723" y="13054"/>
                  </a:cubicBezTo>
                  <a:lnTo>
                    <a:pt x="13723" y="11981"/>
                  </a:lnTo>
                  <a:cubicBezTo>
                    <a:pt x="13723" y="11847"/>
                    <a:pt x="13614" y="11739"/>
                    <a:pt x="13480" y="11739"/>
                  </a:cubicBezTo>
                  <a:cubicBezTo>
                    <a:pt x="13348" y="11739"/>
                    <a:pt x="13239" y="11847"/>
                    <a:pt x="13239" y="11981"/>
                  </a:cubicBezTo>
                  <a:lnTo>
                    <a:pt x="13239" y="13054"/>
                  </a:lnTo>
                  <a:cubicBezTo>
                    <a:pt x="13239" y="13063"/>
                    <a:pt x="13232" y="13070"/>
                    <a:pt x="13223" y="13070"/>
                  </a:cubicBezTo>
                  <a:lnTo>
                    <a:pt x="8440" y="13070"/>
                  </a:lnTo>
                  <a:cubicBezTo>
                    <a:pt x="8431" y="13070"/>
                    <a:pt x="8423" y="13063"/>
                    <a:pt x="8423" y="13054"/>
                  </a:cubicBezTo>
                  <a:lnTo>
                    <a:pt x="8423" y="9196"/>
                  </a:lnTo>
                  <a:cubicBezTo>
                    <a:pt x="8590" y="9109"/>
                    <a:pt x="8734" y="8985"/>
                    <a:pt x="8845" y="8834"/>
                  </a:cubicBezTo>
                  <a:cubicBezTo>
                    <a:pt x="9071" y="9139"/>
                    <a:pt x="9431" y="9338"/>
                    <a:pt x="9838" y="9338"/>
                  </a:cubicBezTo>
                  <a:cubicBezTo>
                    <a:pt x="10244" y="9338"/>
                    <a:pt x="10606" y="9139"/>
                    <a:pt x="10832" y="8834"/>
                  </a:cubicBezTo>
                  <a:cubicBezTo>
                    <a:pt x="11056" y="9139"/>
                    <a:pt x="11418" y="9338"/>
                    <a:pt x="11825" y="9338"/>
                  </a:cubicBezTo>
                  <a:cubicBezTo>
                    <a:pt x="12231" y="9338"/>
                    <a:pt x="12593" y="9139"/>
                    <a:pt x="12817" y="8834"/>
                  </a:cubicBezTo>
                  <a:close/>
                  <a:moveTo>
                    <a:pt x="15589" y="6355"/>
                  </a:moveTo>
                  <a:lnTo>
                    <a:pt x="15589" y="15985"/>
                  </a:lnTo>
                  <a:lnTo>
                    <a:pt x="14648" y="15985"/>
                  </a:lnTo>
                  <a:lnTo>
                    <a:pt x="14648" y="9009"/>
                  </a:lnTo>
                  <a:cubicBezTo>
                    <a:pt x="14893" y="8783"/>
                    <a:pt x="15047" y="8459"/>
                    <a:pt x="15047" y="8102"/>
                  </a:cubicBezTo>
                  <a:lnTo>
                    <a:pt x="15047" y="6355"/>
                  </a:lnTo>
                  <a:close/>
                  <a:moveTo>
                    <a:pt x="243" y="1"/>
                  </a:moveTo>
                  <a:cubicBezTo>
                    <a:pt x="109" y="1"/>
                    <a:pt x="1" y="109"/>
                    <a:pt x="1" y="242"/>
                  </a:cubicBezTo>
                  <a:lnTo>
                    <a:pt x="1" y="16226"/>
                  </a:lnTo>
                  <a:cubicBezTo>
                    <a:pt x="1" y="16360"/>
                    <a:pt x="109" y="16467"/>
                    <a:pt x="243" y="16467"/>
                  </a:cubicBezTo>
                  <a:lnTo>
                    <a:pt x="15830" y="16467"/>
                  </a:lnTo>
                  <a:cubicBezTo>
                    <a:pt x="15964" y="16467"/>
                    <a:pt x="16073" y="16360"/>
                    <a:pt x="16073" y="16226"/>
                  </a:cubicBezTo>
                  <a:lnTo>
                    <a:pt x="16073" y="242"/>
                  </a:lnTo>
                  <a:cubicBezTo>
                    <a:pt x="16073" y="109"/>
                    <a:pt x="15964" y="1"/>
                    <a:pt x="15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8" name="Google Shape;3438;p70"/>
          <p:cNvGrpSpPr/>
          <p:nvPr/>
        </p:nvGrpSpPr>
        <p:grpSpPr>
          <a:xfrm>
            <a:off x="1102079" y="1341056"/>
            <a:ext cx="307483" cy="416382"/>
            <a:chOff x="829286" y="1375842"/>
            <a:chExt cx="331661" cy="449124"/>
          </a:xfrm>
        </p:grpSpPr>
        <p:sp>
          <p:nvSpPr>
            <p:cNvPr id="3439" name="Google Shape;3439;p70"/>
            <p:cNvSpPr/>
            <p:nvPr/>
          </p:nvSpPr>
          <p:spPr>
            <a:xfrm>
              <a:off x="1085947" y="1547004"/>
              <a:ext cx="9545" cy="9600"/>
            </a:xfrm>
            <a:custGeom>
              <a:avLst/>
              <a:gdLst/>
              <a:ahLst/>
              <a:cxnLst/>
              <a:rect l="l" t="t" r="r" b="b"/>
              <a:pathLst>
                <a:path w="350" h="352" extrusionOk="0">
                  <a:moveTo>
                    <a:pt x="175" y="1"/>
                  </a:moveTo>
                  <a:cubicBezTo>
                    <a:pt x="79" y="1"/>
                    <a:pt x="0" y="79"/>
                    <a:pt x="0" y="175"/>
                  </a:cubicBezTo>
                  <a:cubicBezTo>
                    <a:pt x="0" y="273"/>
                    <a:pt x="79" y="351"/>
                    <a:pt x="175" y="351"/>
                  </a:cubicBezTo>
                  <a:cubicBezTo>
                    <a:pt x="271" y="351"/>
                    <a:pt x="350" y="273"/>
                    <a:pt x="350" y="175"/>
                  </a:cubicBezTo>
                  <a:cubicBezTo>
                    <a:pt x="350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0"/>
            <p:cNvSpPr/>
            <p:nvPr/>
          </p:nvSpPr>
          <p:spPr>
            <a:xfrm>
              <a:off x="1103183" y="1547004"/>
              <a:ext cx="9573" cy="9600"/>
            </a:xfrm>
            <a:custGeom>
              <a:avLst/>
              <a:gdLst/>
              <a:ahLst/>
              <a:cxnLst/>
              <a:rect l="l" t="t" r="r" b="b"/>
              <a:pathLst>
                <a:path w="351" h="352" extrusionOk="0">
                  <a:moveTo>
                    <a:pt x="176" y="1"/>
                  </a:moveTo>
                  <a:cubicBezTo>
                    <a:pt x="79" y="1"/>
                    <a:pt x="1" y="79"/>
                    <a:pt x="1" y="175"/>
                  </a:cubicBezTo>
                  <a:cubicBezTo>
                    <a:pt x="1" y="273"/>
                    <a:pt x="79" y="351"/>
                    <a:pt x="176" y="351"/>
                  </a:cubicBezTo>
                  <a:cubicBezTo>
                    <a:pt x="272" y="351"/>
                    <a:pt x="350" y="273"/>
                    <a:pt x="350" y="175"/>
                  </a:cubicBezTo>
                  <a:cubicBezTo>
                    <a:pt x="350" y="79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0"/>
            <p:cNvSpPr/>
            <p:nvPr/>
          </p:nvSpPr>
          <p:spPr>
            <a:xfrm>
              <a:off x="1120447" y="1547004"/>
              <a:ext cx="9573" cy="9600"/>
            </a:xfrm>
            <a:custGeom>
              <a:avLst/>
              <a:gdLst/>
              <a:ahLst/>
              <a:cxnLst/>
              <a:rect l="l" t="t" r="r" b="b"/>
              <a:pathLst>
                <a:path w="351" h="352" extrusionOk="0">
                  <a:moveTo>
                    <a:pt x="175" y="1"/>
                  </a:moveTo>
                  <a:cubicBezTo>
                    <a:pt x="79" y="1"/>
                    <a:pt x="1" y="79"/>
                    <a:pt x="1" y="175"/>
                  </a:cubicBezTo>
                  <a:cubicBezTo>
                    <a:pt x="1" y="273"/>
                    <a:pt x="79" y="351"/>
                    <a:pt x="175" y="351"/>
                  </a:cubicBezTo>
                  <a:cubicBezTo>
                    <a:pt x="272" y="351"/>
                    <a:pt x="350" y="273"/>
                    <a:pt x="350" y="175"/>
                  </a:cubicBezTo>
                  <a:cubicBezTo>
                    <a:pt x="350" y="79"/>
                    <a:pt x="27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0"/>
            <p:cNvSpPr/>
            <p:nvPr/>
          </p:nvSpPr>
          <p:spPr>
            <a:xfrm>
              <a:off x="1085947" y="1565767"/>
              <a:ext cx="9545" cy="9573"/>
            </a:xfrm>
            <a:custGeom>
              <a:avLst/>
              <a:gdLst/>
              <a:ahLst/>
              <a:cxnLst/>
              <a:rect l="l" t="t" r="r" b="b"/>
              <a:pathLst>
                <a:path w="350" h="351" extrusionOk="0">
                  <a:moveTo>
                    <a:pt x="175" y="1"/>
                  </a:moveTo>
                  <a:cubicBezTo>
                    <a:pt x="79" y="1"/>
                    <a:pt x="0" y="79"/>
                    <a:pt x="0" y="176"/>
                  </a:cubicBezTo>
                  <a:cubicBezTo>
                    <a:pt x="0" y="272"/>
                    <a:pt x="79" y="350"/>
                    <a:pt x="175" y="350"/>
                  </a:cubicBezTo>
                  <a:cubicBezTo>
                    <a:pt x="271" y="350"/>
                    <a:pt x="350" y="272"/>
                    <a:pt x="350" y="176"/>
                  </a:cubicBezTo>
                  <a:cubicBezTo>
                    <a:pt x="350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0"/>
            <p:cNvSpPr/>
            <p:nvPr/>
          </p:nvSpPr>
          <p:spPr>
            <a:xfrm>
              <a:off x="1103183" y="1565767"/>
              <a:ext cx="9573" cy="9573"/>
            </a:xfrm>
            <a:custGeom>
              <a:avLst/>
              <a:gdLst/>
              <a:ahLst/>
              <a:cxnLst/>
              <a:rect l="l" t="t" r="r" b="b"/>
              <a:pathLst>
                <a:path w="351" h="351" extrusionOk="0">
                  <a:moveTo>
                    <a:pt x="176" y="1"/>
                  </a:moveTo>
                  <a:cubicBezTo>
                    <a:pt x="79" y="1"/>
                    <a:pt x="1" y="79"/>
                    <a:pt x="1" y="176"/>
                  </a:cubicBezTo>
                  <a:cubicBezTo>
                    <a:pt x="1" y="272"/>
                    <a:pt x="79" y="350"/>
                    <a:pt x="176" y="350"/>
                  </a:cubicBezTo>
                  <a:cubicBezTo>
                    <a:pt x="272" y="350"/>
                    <a:pt x="350" y="272"/>
                    <a:pt x="350" y="176"/>
                  </a:cubicBezTo>
                  <a:cubicBezTo>
                    <a:pt x="350" y="79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0"/>
            <p:cNvSpPr/>
            <p:nvPr/>
          </p:nvSpPr>
          <p:spPr>
            <a:xfrm>
              <a:off x="1120447" y="1565767"/>
              <a:ext cx="9573" cy="9573"/>
            </a:xfrm>
            <a:custGeom>
              <a:avLst/>
              <a:gdLst/>
              <a:ahLst/>
              <a:cxnLst/>
              <a:rect l="l" t="t" r="r" b="b"/>
              <a:pathLst>
                <a:path w="351" h="351" extrusionOk="0">
                  <a:moveTo>
                    <a:pt x="175" y="1"/>
                  </a:moveTo>
                  <a:cubicBezTo>
                    <a:pt x="79" y="1"/>
                    <a:pt x="1" y="79"/>
                    <a:pt x="1" y="176"/>
                  </a:cubicBezTo>
                  <a:cubicBezTo>
                    <a:pt x="1" y="272"/>
                    <a:pt x="79" y="350"/>
                    <a:pt x="175" y="350"/>
                  </a:cubicBezTo>
                  <a:cubicBezTo>
                    <a:pt x="272" y="350"/>
                    <a:pt x="350" y="272"/>
                    <a:pt x="350" y="176"/>
                  </a:cubicBezTo>
                  <a:cubicBezTo>
                    <a:pt x="350" y="79"/>
                    <a:pt x="27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0"/>
            <p:cNvSpPr/>
            <p:nvPr/>
          </p:nvSpPr>
          <p:spPr>
            <a:xfrm>
              <a:off x="1085947" y="1584504"/>
              <a:ext cx="9545" cy="9600"/>
            </a:xfrm>
            <a:custGeom>
              <a:avLst/>
              <a:gdLst/>
              <a:ahLst/>
              <a:cxnLst/>
              <a:rect l="l" t="t" r="r" b="b"/>
              <a:pathLst>
                <a:path w="350" h="352" extrusionOk="0">
                  <a:moveTo>
                    <a:pt x="175" y="1"/>
                  </a:moveTo>
                  <a:cubicBezTo>
                    <a:pt x="79" y="1"/>
                    <a:pt x="0" y="79"/>
                    <a:pt x="0" y="177"/>
                  </a:cubicBezTo>
                  <a:cubicBezTo>
                    <a:pt x="0" y="274"/>
                    <a:pt x="79" y="352"/>
                    <a:pt x="175" y="352"/>
                  </a:cubicBezTo>
                  <a:cubicBezTo>
                    <a:pt x="271" y="352"/>
                    <a:pt x="350" y="274"/>
                    <a:pt x="350" y="177"/>
                  </a:cubicBezTo>
                  <a:cubicBezTo>
                    <a:pt x="350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0"/>
            <p:cNvSpPr/>
            <p:nvPr/>
          </p:nvSpPr>
          <p:spPr>
            <a:xfrm>
              <a:off x="1103183" y="1584504"/>
              <a:ext cx="9573" cy="9600"/>
            </a:xfrm>
            <a:custGeom>
              <a:avLst/>
              <a:gdLst/>
              <a:ahLst/>
              <a:cxnLst/>
              <a:rect l="l" t="t" r="r" b="b"/>
              <a:pathLst>
                <a:path w="351" h="352" extrusionOk="0">
                  <a:moveTo>
                    <a:pt x="176" y="1"/>
                  </a:moveTo>
                  <a:cubicBezTo>
                    <a:pt x="79" y="1"/>
                    <a:pt x="1" y="79"/>
                    <a:pt x="1" y="177"/>
                  </a:cubicBezTo>
                  <a:cubicBezTo>
                    <a:pt x="1" y="274"/>
                    <a:pt x="79" y="352"/>
                    <a:pt x="176" y="352"/>
                  </a:cubicBezTo>
                  <a:cubicBezTo>
                    <a:pt x="272" y="352"/>
                    <a:pt x="350" y="274"/>
                    <a:pt x="350" y="177"/>
                  </a:cubicBezTo>
                  <a:cubicBezTo>
                    <a:pt x="350" y="79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0"/>
            <p:cNvSpPr/>
            <p:nvPr/>
          </p:nvSpPr>
          <p:spPr>
            <a:xfrm>
              <a:off x="1120447" y="1584504"/>
              <a:ext cx="9573" cy="9600"/>
            </a:xfrm>
            <a:custGeom>
              <a:avLst/>
              <a:gdLst/>
              <a:ahLst/>
              <a:cxnLst/>
              <a:rect l="l" t="t" r="r" b="b"/>
              <a:pathLst>
                <a:path w="351" h="352" extrusionOk="0">
                  <a:moveTo>
                    <a:pt x="175" y="1"/>
                  </a:moveTo>
                  <a:cubicBezTo>
                    <a:pt x="79" y="1"/>
                    <a:pt x="1" y="79"/>
                    <a:pt x="1" y="177"/>
                  </a:cubicBezTo>
                  <a:cubicBezTo>
                    <a:pt x="1" y="274"/>
                    <a:pt x="79" y="352"/>
                    <a:pt x="175" y="352"/>
                  </a:cubicBezTo>
                  <a:cubicBezTo>
                    <a:pt x="272" y="352"/>
                    <a:pt x="350" y="274"/>
                    <a:pt x="350" y="177"/>
                  </a:cubicBezTo>
                  <a:cubicBezTo>
                    <a:pt x="350" y="79"/>
                    <a:pt x="27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0"/>
            <p:cNvSpPr/>
            <p:nvPr/>
          </p:nvSpPr>
          <p:spPr>
            <a:xfrm>
              <a:off x="829286" y="1375842"/>
              <a:ext cx="331661" cy="449124"/>
            </a:xfrm>
            <a:custGeom>
              <a:avLst/>
              <a:gdLst/>
              <a:ahLst/>
              <a:cxnLst/>
              <a:rect l="l" t="t" r="r" b="b"/>
              <a:pathLst>
                <a:path w="12161" h="16468" extrusionOk="0">
                  <a:moveTo>
                    <a:pt x="8277" y="484"/>
                  </a:moveTo>
                  <a:lnTo>
                    <a:pt x="8277" y="2949"/>
                  </a:lnTo>
                  <a:lnTo>
                    <a:pt x="483" y="2949"/>
                  </a:lnTo>
                  <a:lnTo>
                    <a:pt x="483" y="484"/>
                  </a:lnTo>
                  <a:close/>
                  <a:moveTo>
                    <a:pt x="11678" y="484"/>
                  </a:moveTo>
                  <a:lnTo>
                    <a:pt x="11678" y="8532"/>
                  </a:lnTo>
                  <a:lnTo>
                    <a:pt x="10297" y="8532"/>
                  </a:lnTo>
                  <a:cubicBezTo>
                    <a:pt x="10164" y="8532"/>
                    <a:pt x="10056" y="8640"/>
                    <a:pt x="10056" y="8773"/>
                  </a:cubicBezTo>
                  <a:cubicBezTo>
                    <a:pt x="10056" y="8907"/>
                    <a:pt x="10164" y="9015"/>
                    <a:pt x="10297" y="9015"/>
                  </a:cubicBezTo>
                  <a:lnTo>
                    <a:pt x="11678" y="9015"/>
                  </a:lnTo>
                  <a:lnTo>
                    <a:pt x="11678" y="11335"/>
                  </a:lnTo>
                  <a:lnTo>
                    <a:pt x="8760" y="11335"/>
                  </a:lnTo>
                  <a:lnTo>
                    <a:pt x="8760" y="9015"/>
                  </a:lnTo>
                  <a:lnTo>
                    <a:pt x="9181" y="9015"/>
                  </a:lnTo>
                  <a:cubicBezTo>
                    <a:pt x="9315" y="9015"/>
                    <a:pt x="9423" y="8907"/>
                    <a:pt x="9423" y="8773"/>
                  </a:cubicBezTo>
                  <a:cubicBezTo>
                    <a:pt x="9423" y="8640"/>
                    <a:pt x="9315" y="8532"/>
                    <a:pt x="9181" y="8532"/>
                  </a:cubicBezTo>
                  <a:lnTo>
                    <a:pt x="8760" y="8532"/>
                  </a:lnTo>
                  <a:lnTo>
                    <a:pt x="8760" y="484"/>
                  </a:lnTo>
                  <a:close/>
                  <a:moveTo>
                    <a:pt x="8277" y="3431"/>
                  </a:moveTo>
                  <a:lnTo>
                    <a:pt x="8277" y="8773"/>
                  </a:lnTo>
                  <a:lnTo>
                    <a:pt x="8277" y="13495"/>
                  </a:lnTo>
                  <a:lnTo>
                    <a:pt x="2873" y="13495"/>
                  </a:lnTo>
                  <a:cubicBezTo>
                    <a:pt x="2741" y="13495"/>
                    <a:pt x="2632" y="13604"/>
                    <a:pt x="2632" y="13736"/>
                  </a:cubicBezTo>
                  <a:cubicBezTo>
                    <a:pt x="2632" y="13870"/>
                    <a:pt x="2741" y="13979"/>
                    <a:pt x="2873" y="13979"/>
                  </a:cubicBezTo>
                  <a:lnTo>
                    <a:pt x="8277" y="13979"/>
                  </a:lnTo>
                  <a:lnTo>
                    <a:pt x="8277" y="15985"/>
                  </a:lnTo>
                  <a:lnTo>
                    <a:pt x="483" y="15985"/>
                  </a:lnTo>
                  <a:lnTo>
                    <a:pt x="483" y="13979"/>
                  </a:lnTo>
                  <a:lnTo>
                    <a:pt x="1744" y="13979"/>
                  </a:lnTo>
                  <a:cubicBezTo>
                    <a:pt x="1876" y="13979"/>
                    <a:pt x="1985" y="13870"/>
                    <a:pt x="1985" y="13736"/>
                  </a:cubicBezTo>
                  <a:cubicBezTo>
                    <a:pt x="1985" y="13604"/>
                    <a:pt x="1876" y="13495"/>
                    <a:pt x="1744" y="13495"/>
                  </a:cubicBezTo>
                  <a:lnTo>
                    <a:pt x="483" y="13495"/>
                  </a:lnTo>
                  <a:lnTo>
                    <a:pt x="483" y="3431"/>
                  </a:lnTo>
                  <a:close/>
                  <a:moveTo>
                    <a:pt x="11678" y="11819"/>
                  </a:moveTo>
                  <a:lnTo>
                    <a:pt x="11678" y="15985"/>
                  </a:lnTo>
                  <a:lnTo>
                    <a:pt x="8760" y="15985"/>
                  </a:lnTo>
                  <a:lnTo>
                    <a:pt x="8760" y="11819"/>
                  </a:lnTo>
                  <a:close/>
                  <a:moveTo>
                    <a:pt x="242" y="1"/>
                  </a:moveTo>
                  <a:cubicBezTo>
                    <a:pt x="109" y="1"/>
                    <a:pt x="1" y="109"/>
                    <a:pt x="1" y="242"/>
                  </a:cubicBezTo>
                  <a:lnTo>
                    <a:pt x="1" y="16226"/>
                  </a:lnTo>
                  <a:cubicBezTo>
                    <a:pt x="1" y="16360"/>
                    <a:pt x="109" y="16467"/>
                    <a:pt x="242" y="16467"/>
                  </a:cubicBezTo>
                  <a:lnTo>
                    <a:pt x="11919" y="16467"/>
                  </a:lnTo>
                  <a:cubicBezTo>
                    <a:pt x="12052" y="16467"/>
                    <a:pt x="12160" y="16360"/>
                    <a:pt x="12160" y="16226"/>
                  </a:cubicBezTo>
                  <a:lnTo>
                    <a:pt x="12160" y="242"/>
                  </a:lnTo>
                  <a:cubicBezTo>
                    <a:pt x="12160" y="109"/>
                    <a:pt x="12052" y="1"/>
                    <a:pt x="1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0"/>
            <p:cNvSpPr/>
            <p:nvPr/>
          </p:nvSpPr>
          <p:spPr>
            <a:xfrm>
              <a:off x="869131" y="1480977"/>
              <a:ext cx="20863" cy="13173"/>
            </a:xfrm>
            <a:custGeom>
              <a:avLst/>
              <a:gdLst/>
              <a:ahLst/>
              <a:cxnLst/>
              <a:rect l="l" t="t" r="r" b="b"/>
              <a:pathLst>
                <a:path w="765" h="483" extrusionOk="0">
                  <a:moveTo>
                    <a:pt x="242" y="1"/>
                  </a:moveTo>
                  <a:cubicBezTo>
                    <a:pt x="109" y="1"/>
                    <a:pt x="1" y="108"/>
                    <a:pt x="1" y="242"/>
                  </a:cubicBezTo>
                  <a:cubicBezTo>
                    <a:pt x="1" y="374"/>
                    <a:pt x="109" y="483"/>
                    <a:pt x="242" y="483"/>
                  </a:cubicBezTo>
                  <a:lnTo>
                    <a:pt x="524" y="483"/>
                  </a:lnTo>
                  <a:cubicBezTo>
                    <a:pt x="656" y="483"/>
                    <a:pt x="765" y="374"/>
                    <a:pt x="765" y="242"/>
                  </a:cubicBezTo>
                  <a:cubicBezTo>
                    <a:pt x="765" y="108"/>
                    <a:pt x="656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0"/>
            <p:cNvSpPr/>
            <p:nvPr/>
          </p:nvSpPr>
          <p:spPr>
            <a:xfrm>
              <a:off x="903167" y="1480977"/>
              <a:ext cx="39818" cy="13173"/>
            </a:xfrm>
            <a:custGeom>
              <a:avLst/>
              <a:gdLst/>
              <a:ahLst/>
              <a:cxnLst/>
              <a:rect l="l" t="t" r="r" b="b"/>
              <a:pathLst>
                <a:path w="1460" h="483" extrusionOk="0">
                  <a:moveTo>
                    <a:pt x="241" y="1"/>
                  </a:moveTo>
                  <a:cubicBezTo>
                    <a:pt x="107" y="1"/>
                    <a:pt x="0" y="108"/>
                    <a:pt x="0" y="242"/>
                  </a:cubicBezTo>
                  <a:cubicBezTo>
                    <a:pt x="0" y="374"/>
                    <a:pt x="107" y="483"/>
                    <a:pt x="241" y="483"/>
                  </a:cubicBezTo>
                  <a:lnTo>
                    <a:pt x="1219" y="483"/>
                  </a:lnTo>
                  <a:cubicBezTo>
                    <a:pt x="1351" y="483"/>
                    <a:pt x="1460" y="374"/>
                    <a:pt x="1460" y="242"/>
                  </a:cubicBezTo>
                  <a:cubicBezTo>
                    <a:pt x="1460" y="108"/>
                    <a:pt x="1351" y="1"/>
                    <a:pt x="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0"/>
            <p:cNvSpPr/>
            <p:nvPr/>
          </p:nvSpPr>
          <p:spPr>
            <a:xfrm>
              <a:off x="869131" y="1506695"/>
              <a:ext cx="20863" cy="13227"/>
            </a:xfrm>
            <a:custGeom>
              <a:avLst/>
              <a:gdLst/>
              <a:ahLst/>
              <a:cxnLst/>
              <a:rect l="l" t="t" r="r" b="b"/>
              <a:pathLst>
                <a:path w="765" h="485" extrusionOk="0">
                  <a:moveTo>
                    <a:pt x="242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6"/>
                    <a:pt x="109" y="484"/>
                    <a:pt x="242" y="484"/>
                  </a:cubicBezTo>
                  <a:lnTo>
                    <a:pt x="524" y="484"/>
                  </a:lnTo>
                  <a:cubicBezTo>
                    <a:pt x="656" y="484"/>
                    <a:pt x="765" y="376"/>
                    <a:pt x="765" y="243"/>
                  </a:cubicBezTo>
                  <a:cubicBezTo>
                    <a:pt x="765" y="109"/>
                    <a:pt x="656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0"/>
            <p:cNvSpPr/>
            <p:nvPr/>
          </p:nvSpPr>
          <p:spPr>
            <a:xfrm>
              <a:off x="903167" y="1506695"/>
              <a:ext cx="39818" cy="13227"/>
            </a:xfrm>
            <a:custGeom>
              <a:avLst/>
              <a:gdLst/>
              <a:ahLst/>
              <a:cxnLst/>
              <a:rect l="l" t="t" r="r" b="b"/>
              <a:pathLst>
                <a:path w="1460" h="485" extrusionOk="0">
                  <a:moveTo>
                    <a:pt x="241" y="1"/>
                  </a:moveTo>
                  <a:cubicBezTo>
                    <a:pt x="107" y="1"/>
                    <a:pt x="0" y="109"/>
                    <a:pt x="0" y="243"/>
                  </a:cubicBezTo>
                  <a:cubicBezTo>
                    <a:pt x="0" y="376"/>
                    <a:pt x="107" y="484"/>
                    <a:pt x="241" y="484"/>
                  </a:cubicBezTo>
                  <a:lnTo>
                    <a:pt x="1219" y="484"/>
                  </a:lnTo>
                  <a:cubicBezTo>
                    <a:pt x="1351" y="484"/>
                    <a:pt x="1460" y="376"/>
                    <a:pt x="1460" y="243"/>
                  </a:cubicBezTo>
                  <a:cubicBezTo>
                    <a:pt x="1460" y="109"/>
                    <a:pt x="1351" y="1"/>
                    <a:pt x="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0"/>
            <p:cNvSpPr/>
            <p:nvPr/>
          </p:nvSpPr>
          <p:spPr>
            <a:xfrm>
              <a:off x="869131" y="1532468"/>
              <a:ext cx="20863" cy="13200"/>
            </a:xfrm>
            <a:custGeom>
              <a:avLst/>
              <a:gdLst/>
              <a:ahLst/>
              <a:cxnLst/>
              <a:rect l="l" t="t" r="r" b="b"/>
              <a:pathLst>
                <a:path w="765" h="484" extrusionOk="0">
                  <a:moveTo>
                    <a:pt x="242" y="0"/>
                  </a:moveTo>
                  <a:cubicBezTo>
                    <a:pt x="109" y="0"/>
                    <a:pt x="1" y="109"/>
                    <a:pt x="1" y="241"/>
                  </a:cubicBezTo>
                  <a:cubicBezTo>
                    <a:pt x="1" y="375"/>
                    <a:pt x="109" y="484"/>
                    <a:pt x="242" y="484"/>
                  </a:cubicBezTo>
                  <a:lnTo>
                    <a:pt x="524" y="484"/>
                  </a:lnTo>
                  <a:cubicBezTo>
                    <a:pt x="656" y="484"/>
                    <a:pt x="765" y="375"/>
                    <a:pt x="765" y="241"/>
                  </a:cubicBezTo>
                  <a:cubicBezTo>
                    <a:pt x="765" y="109"/>
                    <a:pt x="656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0"/>
            <p:cNvSpPr/>
            <p:nvPr/>
          </p:nvSpPr>
          <p:spPr>
            <a:xfrm>
              <a:off x="903167" y="1532468"/>
              <a:ext cx="39818" cy="13200"/>
            </a:xfrm>
            <a:custGeom>
              <a:avLst/>
              <a:gdLst/>
              <a:ahLst/>
              <a:cxnLst/>
              <a:rect l="l" t="t" r="r" b="b"/>
              <a:pathLst>
                <a:path w="1460" h="484" extrusionOk="0">
                  <a:moveTo>
                    <a:pt x="241" y="0"/>
                  </a:moveTo>
                  <a:cubicBezTo>
                    <a:pt x="107" y="0"/>
                    <a:pt x="0" y="109"/>
                    <a:pt x="0" y="241"/>
                  </a:cubicBezTo>
                  <a:cubicBezTo>
                    <a:pt x="0" y="375"/>
                    <a:pt x="107" y="484"/>
                    <a:pt x="241" y="484"/>
                  </a:cubicBezTo>
                  <a:lnTo>
                    <a:pt x="1219" y="484"/>
                  </a:lnTo>
                  <a:cubicBezTo>
                    <a:pt x="1351" y="484"/>
                    <a:pt x="1460" y="375"/>
                    <a:pt x="1460" y="241"/>
                  </a:cubicBezTo>
                  <a:cubicBezTo>
                    <a:pt x="1460" y="109"/>
                    <a:pt x="1351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0"/>
            <p:cNvSpPr/>
            <p:nvPr/>
          </p:nvSpPr>
          <p:spPr>
            <a:xfrm>
              <a:off x="869131" y="1558213"/>
              <a:ext cx="20863" cy="13227"/>
            </a:xfrm>
            <a:custGeom>
              <a:avLst/>
              <a:gdLst/>
              <a:ahLst/>
              <a:cxnLst/>
              <a:rect l="l" t="t" r="r" b="b"/>
              <a:pathLst>
                <a:path w="765" h="485" extrusionOk="0">
                  <a:moveTo>
                    <a:pt x="242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4"/>
                    <a:pt x="242" y="484"/>
                  </a:cubicBezTo>
                  <a:lnTo>
                    <a:pt x="524" y="484"/>
                  </a:lnTo>
                  <a:cubicBezTo>
                    <a:pt x="656" y="484"/>
                    <a:pt x="765" y="376"/>
                    <a:pt x="765" y="242"/>
                  </a:cubicBezTo>
                  <a:cubicBezTo>
                    <a:pt x="765" y="109"/>
                    <a:pt x="656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0"/>
            <p:cNvSpPr/>
            <p:nvPr/>
          </p:nvSpPr>
          <p:spPr>
            <a:xfrm>
              <a:off x="903167" y="1558213"/>
              <a:ext cx="39818" cy="13227"/>
            </a:xfrm>
            <a:custGeom>
              <a:avLst/>
              <a:gdLst/>
              <a:ahLst/>
              <a:cxnLst/>
              <a:rect l="l" t="t" r="r" b="b"/>
              <a:pathLst>
                <a:path w="1460" h="485" extrusionOk="0">
                  <a:moveTo>
                    <a:pt x="241" y="1"/>
                  </a:moveTo>
                  <a:cubicBezTo>
                    <a:pt x="107" y="1"/>
                    <a:pt x="0" y="109"/>
                    <a:pt x="0" y="242"/>
                  </a:cubicBezTo>
                  <a:cubicBezTo>
                    <a:pt x="0" y="376"/>
                    <a:pt x="107" y="484"/>
                    <a:pt x="241" y="484"/>
                  </a:cubicBezTo>
                  <a:lnTo>
                    <a:pt x="1219" y="484"/>
                  </a:lnTo>
                  <a:cubicBezTo>
                    <a:pt x="1351" y="484"/>
                    <a:pt x="1460" y="376"/>
                    <a:pt x="1460" y="242"/>
                  </a:cubicBezTo>
                  <a:cubicBezTo>
                    <a:pt x="1460" y="109"/>
                    <a:pt x="1351" y="1"/>
                    <a:pt x="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0"/>
            <p:cNvSpPr/>
            <p:nvPr/>
          </p:nvSpPr>
          <p:spPr>
            <a:xfrm>
              <a:off x="869131" y="1583985"/>
              <a:ext cx="20863" cy="13173"/>
            </a:xfrm>
            <a:custGeom>
              <a:avLst/>
              <a:gdLst/>
              <a:ahLst/>
              <a:cxnLst/>
              <a:rect l="l" t="t" r="r" b="b"/>
              <a:pathLst>
                <a:path w="765" h="483" extrusionOk="0">
                  <a:moveTo>
                    <a:pt x="242" y="0"/>
                  </a:moveTo>
                  <a:cubicBezTo>
                    <a:pt x="109" y="0"/>
                    <a:pt x="1" y="109"/>
                    <a:pt x="1" y="241"/>
                  </a:cubicBezTo>
                  <a:cubicBezTo>
                    <a:pt x="1" y="374"/>
                    <a:pt x="109" y="482"/>
                    <a:pt x="242" y="482"/>
                  </a:cubicBezTo>
                  <a:lnTo>
                    <a:pt x="524" y="482"/>
                  </a:lnTo>
                  <a:cubicBezTo>
                    <a:pt x="656" y="482"/>
                    <a:pt x="765" y="374"/>
                    <a:pt x="765" y="241"/>
                  </a:cubicBezTo>
                  <a:cubicBezTo>
                    <a:pt x="765" y="109"/>
                    <a:pt x="656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0"/>
            <p:cNvSpPr/>
            <p:nvPr/>
          </p:nvSpPr>
          <p:spPr>
            <a:xfrm>
              <a:off x="903167" y="1583985"/>
              <a:ext cx="39818" cy="13173"/>
            </a:xfrm>
            <a:custGeom>
              <a:avLst/>
              <a:gdLst/>
              <a:ahLst/>
              <a:cxnLst/>
              <a:rect l="l" t="t" r="r" b="b"/>
              <a:pathLst>
                <a:path w="1460" h="483" extrusionOk="0">
                  <a:moveTo>
                    <a:pt x="241" y="0"/>
                  </a:moveTo>
                  <a:cubicBezTo>
                    <a:pt x="107" y="0"/>
                    <a:pt x="0" y="109"/>
                    <a:pt x="0" y="241"/>
                  </a:cubicBezTo>
                  <a:cubicBezTo>
                    <a:pt x="0" y="374"/>
                    <a:pt x="107" y="482"/>
                    <a:pt x="241" y="482"/>
                  </a:cubicBezTo>
                  <a:lnTo>
                    <a:pt x="1219" y="482"/>
                  </a:lnTo>
                  <a:cubicBezTo>
                    <a:pt x="1351" y="482"/>
                    <a:pt x="1460" y="374"/>
                    <a:pt x="1460" y="241"/>
                  </a:cubicBezTo>
                  <a:cubicBezTo>
                    <a:pt x="1460" y="109"/>
                    <a:pt x="1351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0"/>
            <p:cNvSpPr/>
            <p:nvPr/>
          </p:nvSpPr>
          <p:spPr>
            <a:xfrm>
              <a:off x="1007457" y="1480977"/>
              <a:ext cx="20918" cy="13173"/>
            </a:xfrm>
            <a:custGeom>
              <a:avLst/>
              <a:gdLst/>
              <a:ahLst/>
              <a:cxnLst/>
              <a:rect l="l" t="t" r="r" b="b"/>
              <a:pathLst>
                <a:path w="767" h="483" extrusionOk="0">
                  <a:moveTo>
                    <a:pt x="244" y="1"/>
                  </a:moveTo>
                  <a:cubicBezTo>
                    <a:pt x="109" y="1"/>
                    <a:pt x="1" y="108"/>
                    <a:pt x="1" y="242"/>
                  </a:cubicBezTo>
                  <a:cubicBezTo>
                    <a:pt x="1" y="374"/>
                    <a:pt x="109" y="483"/>
                    <a:pt x="244" y="483"/>
                  </a:cubicBezTo>
                  <a:lnTo>
                    <a:pt x="524" y="483"/>
                  </a:lnTo>
                  <a:cubicBezTo>
                    <a:pt x="658" y="483"/>
                    <a:pt x="766" y="374"/>
                    <a:pt x="766" y="242"/>
                  </a:cubicBezTo>
                  <a:cubicBezTo>
                    <a:pt x="766" y="108"/>
                    <a:pt x="658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0"/>
            <p:cNvSpPr/>
            <p:nvPr/>
          </p:nvSpPr>
          <p:spPr>
            <a:xfrm>
              <a:off x="954521" y="1480977"/>
              <a:ext cx="40336" cy="13173"/>
            </a:xfrm>
            <a:custGeom>
              <a:avLst/>
              <a:gdLst/>
              <a:ahLst/>
              <a:cxnLst/>
              <a:rect l="l" t="t" r="r" b="b"/>
              <a:pathLst>
                <a:path w="1479" h="483" extrusionOk="0">
                  <a:moveTo>
                    <a:pt x="241" y="1"/>
                  </a:moveTo>
                  <a:cubicBezTo>
                    <a:pt x="107" y="1"/>
                    <a:pt x="0" y="108"/>
                    <a:pt x="0" y="242"/>
                  </a:cubicBezTo>
                  <a:cubicBezTo>
                    <a:pt x="0" y="374"/>
                    <a:pt x="107" y="483"/>
                    <a:pt x="241" y="483"/>
                  </a:cubicBezTo>
                  <a:lnTo>
                    <a:pt x="1237" y="483"/>
                  </a:lnTo>
                  <a:cubicBezTo>
                    <a:pt x="1370" y="483"/>
                    <a:pt x="1478" y="374"/>
                    <a:pt x="1478" y="242"/>
                  </a:cubicBezTo>
                  <a:cubicBezTo>
                    <a:pt x="1478" y="108"/>
                    <a:pt x="1370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0"/>
            <p:cNvSpPr/>
            <p:nvPr/>
          </p:nvSpPr>
          <p:spPr>
            <a:xfrm>
              <a:off x="1007457" y="1506695"/>
              <a:ext cx="20918" cy="13227"/>
            </a:xfrm>
            <a:custGeom>
              <a:avLst/>
              <a:gdLst/>
              <a:ahLst/>
              <a:cxnLst/>
              <a:rect l="l" t="t" r="r" b="b"/>
              <a:pathLst>
                <a:path w="767" h="485" extrusionOk="0">
                  <a:moveTo>
                    <a:pt x="244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6"/>
                    <a:pt x="109" y="484"/>
                    <a:pt x="244" y="484"/>
                  </a:cubicBezTo>
                  <a:lnTo>
                    <a:pt x="524" y="484"/>
                  </a:lnTo>
                  <a:cubicBezTo>
                    <a:pt x="658" y="484"/>
                    <a:pt x="766" y="376"/>
                    <a:pt x="766" y="243"/>
                  </a:cubicBezTo>
                  <a:cubicBezTo>
                    <a:pt x="766" y="109"/>
                    <a:pt x="658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0"/>
            <p:cNvSpPr/>
            <p:nvPr/>
          </p:nvSpPr>
          <p:spPr>
            <a:xfrm>
              <a:off x="954521" y="1506695"/>
              <a:ext cx="40336" cy="13227"/>
            </a:xfrm>
            <a:custGeom>
              <a:avLst/>
              <a:gdLst/>
              <a:ahLst/>
              <a:cxnLst/>
              <a:rect l="l" t="t" r="r" b="b"/>
              <a:pathLst>
                <a:path w="1479" h="485" extrusionOk="0">
                  <a:moveTo>
                    <a:pt x="241" y="1"/>
                  </a:moveTo>
                  <a:cubicBezTo>
                    <a:pt x="107" y="1"/>
                    <a:pt x="0" y="109"/>
                    <a:pt x="0" y="243"/>
                  </a:cubicBezTo>
                  <a:cubicBezTo>
                    <a:pt x="0" y="376"/>
                    <a:pt x="107" y="484"/>
                    <a:pt x="241" y="484"/>
                  </a:cubicBezTo>
                  <a:lnTo>
                    <a:pt x="1237" y="484"/>
                  </a:lnTo>
                  <a:cubicBezTo>
                    <a:pt x="1370" y="484"/>
                    <a:pt x="1478" y="376"/>
                    <a:pt x="1478" y="243"/>
                  </a:cubicBezTo>
                  <a:cubicBezTo>
                    <a:pt x="1478" y="109"/>
                    <a:pt x="1370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0"/>
            <p:cNvSpPr/>
            <p:nvPr/>
          </p:nvSpPr>
          <p:spPr>
            <a:xfrm>
              <a:off x="1007457" y="1532468"/>
              <a:ext cx="20918" cy="13200"/>
            </a:xfrm>
            <a:custGeom>
              <a:avLst/>
              <a:gdLst/>
              <a:ahLst/>
              <a:cxnLst/>
              <a:rect l="l" t="t" r="r" b="b"/>
              <a:pathLst>
                <a:path w="767" h="484" extrusionOk="0">
                  <a:moveTo>
                    <a:pt x="244" y="0"/>
                  </a:moveTo>
                  <a:cubicBezTo>
                    <a:pt x="109" y="0"/>
                    <a:pt x="1" y="109"/>
                    <a:pt x="1" y="241"/>
                  </a:cubicBezTo>
                  <a:cubicBezTo>
                    <a:pt x="1" y="375"/>
                    <a:pt x="109" y="484"/>
                    <a:pt x="244" y="484"/>
                  </a:cubicBezTo>
                  <a:lnTo>
                    <a:pt x="524" y="484"/>
                  </a:lnTo>
                  <a:cubicBezTo>
                    <a:pt x="658" y="484"/>
                    <a:pt x="766" y="375"/>
                    <a:pt x="766" y="241"/>
                  </a:cubicBezTo>
                  <a:cubicBezTo>
                    <a:pt x="766" y="109"/>
                    <a:pt x="658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0"/>
            <p:cNvSpPr/>
            <p:nvPr/>
          </p:nvSpPr>
          <p:spPr>
            <a:xfrm>
              <a:off x="954521" y="1532468"/>
              <a:ext cx="40336" cy="13200"/>
            </a:xfrm>
            <a:custGeom>
              <a:avLst/>
              <a:gdLst/>
              <a:ahLst/>
              <a:cxnLst/>
              <a:rect l="l" t="t" r="r" b="b"/>
              <a:pathLst>
                <a:path w="1479" h="484" extrusionOk="0">
                  <a:moveTo>
                    <a:pt x="241" y="0"/>
                  </a:moveTo>
                  <a:cubicBezTo>
                    <a:pt x="107" y="0"/>
                    <a:pt x="0" y="109"/>
                    <a:pt x="0" y="241"/>
                  </a:cubicBezTo>
                  <a:cubicBezTo>
                    <a:pt x="0" y="375"/>
                    <a:pt x="107" y="484"/>
                    <a:pt x="241" y="484"/>
                  </a:cubicBezTo>
                  <a:lnTo>
                    <a:pt x="1237" y="484"/>
                  </a:lnTo>
                  <a:cubicBezTo>
                    <a:pt x="1370" y="484"/>
                    <a:pt x="1478" y="375"/>
                    <a:pt x="1478" y="241"/>
                  </a:cubicBezTo>
                  <a:cubicBezTo>
                    <a:pt x="1478" y="109"/>
                    <a:pt x="1370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0"/>
            <p:cNvSpPr/>
            <p:nvPr/>
          </p:nvSpPr>
          <p:spPr>
            <a:xfrm>
              <a:off x="1007457" y="1558213"/>
              <a:ext cx="20918" cy="13227"/>
            </a:xfrm>
            <a:custGeom>
              <a:avLst/>
              <a:gdLst/>
              <a:ahLst/>
              <a:cxnLst/>
              <a:rect l="l" t="t" r="r" b="b"/>
              <a:pathLst>
                <a:path w="767" h="485" extrusionOk="0">
                  <a:moveTo>
                    <a:pt x="244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4"/>
                    <a:pt x="244" y="484"/>
                  </a:cubicBezTo>
                  <a:lnTo>
                    <a:pt x="524" y="484"/>
                  </a:lnTo>
                  <a:cubicBezTo>
                    <a:pt x="658" y="484"/>
                    <a:pt x="766" y="376"/>
                    <a:pt x="766" y="242"/>
                  </a:cubicBezTo>
                  <a:cubicBezTo>
                    <a:pt x="766" y="109"/>
                    <a:pt x="658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0"/>
            <p:cNvSpPr/>
            <p:nvPr/>
          </p:nvSpPr>
          <p:spPr>
            <a:xfrm>
              <a:off x="954521" y="1558213"/>
              <a:ext cx="40336" cy="13227"/>
            </a:xfrm>
            <a:custGeom>
              <a:avLst/>
              <a:gdLst/>
              <a:ahLst/>
              <a:cxnLst/>
              <a:rect l="l" t="t" r="r" b="b"/>
              <a:pathLst>
                <a:path w="1479" h="485" extrusionOk="0">
                  <a:moveTo>
                    <a:pt x="241" y="1"/>
                  </a:moveTo>
                  <a:cubicBezTo>
                    <a:pt x="107" y="1"/>
                    <a:pt x="0" y="109"/>
                    <a:pt x="0" y="242"/>
                  </a:cubicBezTo>
                  <a:cubicBezTo>
                    <a:pt x="0" y="376"/>
                    <a:pt x="107" y="484"/>
                    <a:pt x="241" y="484"/>
                  </a:cubicBezTo>
                  <a:lnTo>
                    <a:pt x="1237" y="484"/>
                  </a:lnTo>
                  <a:cubicBezTo>
                    <a:pt x="1370" y="484"/>
                    <a:pt x="1478" y="376"/>
                    <a:pt x="1478" y="242"/>
                  </a:cubicBezTo>
                  <a:cubicBezTo>
                    <a:pt x="1478" y="109"/>
                    <a:pt x="1370" y="1"/>
                    <a:pt x="1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0"/>
            <p:cNvSpPr/>
            <p:nvPr/>
          </p:nvSpPr>
          <p:spPr>
            <a:xfrm>
              <a:off x="1007457" y="1583985"/>
              <a:ext cx="20918" cy="13173"/>
            </a:xfrm>
            <a:custGeom>
              <a:avLst/>
              <a:gdLst/>
              <a:ahLst/>
              <a:cxnLst/>
              <a:rect l="l" t="t" r="r" b="b"/>
              <a:pathLst>
                <a:path w="767" h="483" extrusionOk="0">
                  <a:moveTo>
                    <a:pt x="244" y="0"/>
                  </a:moveTo>
                  <a:cubicBezTo>
                    <a:pt x="109" y="0"/>
                    <a:pt x="1" y="109"/>
                    <a:pt x="1" y="241"/>
                  </a:cubicBezTo>
                  <a:cubicBezTo>
                    <a:pt x="1" y="374"/>
                    <a:pt x="109" y="482"/>
                    <a:pt x="244" y="482"/>
                  </a:cubicBezTo>
                  <a:lnTo>
                    <a:pt x="524" y="482"/>
                  </a:lnTo>
                  <a:cubicBezTo>
                    <a:pt x="658" y="482"/>
                    <a:pt x="766" y="374"/>
                    <a:pt x="766" y="241"/>
                  </a:cubicBezTo>
                  <a:cubicBezTo>
                    <a:pt x="766" y="109"/>
                    <a:pt x="658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0"/>
            <p:cNvSpPr/>
            <p:nvPr/>
          </p:nvSpPr>
          <p:spPr>
            <a:xfrm>
              <a:off x="954521" y="1583985"/>
              <a:ext cx="40336" cy="13173"/>
            </a:xfrm>
            <a:custGeom>
              <a:avLst/>
              <a:gdLst/>
              <a:ahLst/>
              <a:cxnLst/>
              <a:rect l="l" t="t" r="r" b="b"/>
              <a:pathLst>
                <a:path w="1479" h="483" extrusionOk="0">
                  <a:moveTo>
                    <a:pt x="241" y="0"/>
                  </a:moveTo>
                  <a:cubicBezTo>
                    <a:pt x="107" y="0"/>
                    <a:pt x="0" y="109"/>
                    <a:pt x="0" y="241"/>
                  </a:cubicBezTo>
                  <a:cubicBezTo>
                    <a:pt x="0" y="374"/>
                    <a:pt x="107" y="482"/>
                    <a:pt x="241" y="482"/>
                  </a:cubicBezTo>
                  <a:lnTo>
                    <a:pt x="1237" y="482"/>
                  </a:lnTo>
                  <a:cubicBezTo>
                    <a:pt x="1370" y="482"/>
                    <a:pt x="1478" y="374"/>
                    <a:pt x="1478" y="241"/>
                  </a:cubicBezTo>
                  <a:cubicBezTo>
                    <a:pt x="1478" y="109"/>
                    <a:pt x="1370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0"/>
            <p:cNvSpPr/>
            <p:nvPr/>
          </p:nvSpPr>
          <p:spPr>
            <a:xfrm>
              <a:off x="1085565" y="1662285"/>
              <a:ext cx="44809" cy="13227"/>
            </a:xfrm>
            <a:custGeom>
              <a:avLst/>
              <a:gdLst/>
              <a:ahLst/>
              <a:cxnLst/>
              <a:rect l="l" t="t" r="r" b="b"/>
              <a:pathLst>
                <a:path w="1643" h="485" extrusionOk="0">
                  <a:moveTo>
                    <a:pt x="242" y="0"/>
                  </a:moveTo>
                  <a:cubicBezTo>
                    <a:pt x="109" y="0"/>
                    <a:pt x="1" y="109"/>
                    <a:pt x="1" y="243"/>
                  </a:cubicBezTo>
                  <a:cubicBezTo>
                    <a:pt x="1" y="376"/>
                    <a:pt x="109" y="484"/>
                    <a:pt x="242" y="484"/>
                  </a:cubicBezTo>
                  <a:lnTo>
                    <a:pt x="1402" y="484"/>
                  </a:lnTo>
                  <a:cubicBezTo>
                    <a:pt x="1534" y="484"/>
                    <a:pt x="1643" y="376"/>
                    <a:pt x="1643" y="243"/>
                  </a:cubicBezTo>
                  <a:cubicBezTo>
                    <a:pt x="1643" y="109"/>
                    <a:pt x="1534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0"/>
            <p:cNvSpPr/>
            <p:nvPr/>
          </p:nvSpPr>
          <p:spPr>
            <a:xfrm>
              <a:off x="1098602" y="1632612"/>
              <a:ext cx="18763" cy="18763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"/>
                  </a:moveTo>
                  <a:cubicBezTo>
                    <a:pt x="154" y="1"/>
                    <a:pt x="0" y="155"/>
                    <a:pt x="0" y="344"/>
                  </a:cubicBezTo>
                  <a:cubicBezTo>
                    <a:pt x="0" y="534"/>
                    <a:pt x="154" y="688"/>
                    <a:pt x="344" y="688"/>
                  </a:cubicBezTo>
                  <a:cubicBezTo>
                    <a:pt x="533" y="688"/>
                    <a:pt x="687" y="534"/>
                    <a:pt x="687" y="344"/>
                  </a:cubicBezTo>
                  <a:cubicBezTo>
                    <a:pt x="687" y="155"/>
                    <a:pt x="533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0"/>
            <p:cNvSpPr/>
            <p:nvPr/>
          </p:nvSpPr>
          <p:spPr>
            <a:xfrm>
              <a:off x="853286" y="1608503"/>
              <a:ext cx="190935" cy="120763"/>
            </a:xfrm>
            <a:custGeom>
              <a:avLst/>
              <a:gdLst/>
              <a:ahLst/>
              <a:cxnLst/>
              <a:rect l="l" t="t" r="r" b="b"/>
              <a:pathLst>
                <a:path w="7001" h="4428" extrusionOk="0">
                  <a:moveTo>
                    <a:pt x="4116" y="2293"/>
                  </a:moveTo>
                  <a:lnTo>
                    <a:pt x="3910" y="3946"/>
                  </a:lnTo>
                  <a:lnTo>
                    <a:pt x="3092" y="3946"/>
                  </a:lnTo>
                  <a:lnTo>
                    <a:pt x="2885" y="2293"/>
                  </a:lnTo>
                  <a:close/>
                  <a:moveTo>
                    <a:pt x="6517" y="484"/>
                  </a:moveTo>
                  <a:lnTo>
                    <a:pt x="6517" y="3946"/>
                  </a:lnTo>
                  <a:lnTo>
                    <a:pt x="4396" y="3946"/>
                  </a:lnTo>
                  <a:lnTo>
                    <a:pt x="4603" y="2293"/>
                  </a:lnTo>
                  <a:cubicBezTo>
                    <a:pt x="4729" y="2286"/>
                    <a:pt x="4830" y="2180"/>
                    <a:pt x="4830" y="2052"/>
                  </a:cubicBezTo>
                  <a:cubicBezTo>
                    <a:pt x="4830" y="1920"/>
                    <a:pt x="4722" y="1811"/>
                    <a:pt x="4587" y="1811"/>
                  </a:cubicBezTo>
                  <a:lnTo>
                    <a:pt x="4030" y="1811"/>
                  </a:lnTo>
                  <a:lnTo>
                    <a:pt x="4149" y="1191"/>
                  </a:lnTo>
                  <a:cubicBezTo>
                    <a:pt x="4175" y="1060"/>
                    <a:pt x="4089" y="933"/>
                    <a:pt x="3958" y="907"/>
                  </a:cubicBezTo>
                  <a:cubicBezTo>
                    <a:pt x="3943" y="905"/>
                    <a:pt x="3928" y="903"/>
                    <a:pt x="3914" y="903"/>
                  </a:cubicBezTo>
                  <a:cubicBezTo>
                    <a:pt x="3799" y="903"/>
                    <a:pt x="3697" y="984"/>
                    <a:pt x="3675" y="1100"/>
                  </a:cubicBezTo>
                  <a:lnTo>
                    <a:pt x="3537" y="1811"/>
                  </a:lnTo>
                  <a:lnTo>
                    <a:pt x="2412" y="1811"/>
                  </a:lnTo>
                  <a:cubicBezTo>
                    <a:pt x="2280" y="1811"/>
                    <a:pt x="2171" y="1920"/>
                    <a:pt x="2171" y="2052"/>
                  </a:cubicBezTo>
                  <a:cubicBezTo>
                    <a:pt x="2171" y="2180"/>
                    <a:pt x="2272" y="2286"/>
                    <a:pt x="2397" y="2293"/>
                  </a:cubicBezTo>
                  <a:lnTo>
                    <a:pt x="2605" y="3946"/>
                  </a:lnTo>
                  <a:lnTo>
                    <a:pt x="482" y="3946"/>
                  </a:lnTo>
                  <a:lnTo>
                    <a:pt x="482" y="484"/>
                  </a:lnTo>
                  <a:close/>
                  <a:moveTo>
                    <a:pt x="434" y="1"/>
                  </a:moveTo>
                  <a:cubicBezTo>
                    <a:pt x="195" y="1"/>
                    <a:pt x="0" y="195"/>
                    <a:pt x="0" y="434"/>
                  </a:cubicBezTo>
                  <a:lnTo>
                    <a:pt x="0" y="3994"/>
                  </a:lnTo>
                  <a:cubicBezTo>
                    <a:pt x="0" y="4234"/>
                    <a:pt x="195" y="4428"/>
                    <a:pt x="434" y="4428"/>
                  </a:cubicBezTo>
                  <a:lnTo>
                    <a:pt x="6567" y="4428"/>
                  </a:lnTo>
                  <a:cubicBezTo>
                    <a:pt x="6806" y="4428"/>
                    <a:pt x="7001" y="4234"/>
                    <a:pt x="7001" y="3994"/>
                  </a:cubicBezTo>
                  <a:lnTo>
                    <a:pt x="7001" y="434"/>
                  </a:lnTo>
                  <a:cubicBezTo>
                    <a:pt x="7001" y="195"/>
                    <a:pt x="6806" y="1"/>
                    <a:pt x="6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71"/>
          <p:cNvSpPr txBox="1">
            <a:spLocks noGrp="1"/>
          </p:cNvSpPr>
          <p:nvPr>
            <p:ph type="body" idx="4294967295"/>
          </p:nvPr>
        </p:nvSpPr>
        <p:spPr>
          <a:xfrm>
            <a:off x="720000" y="1163175"/>
            <a:ext cx="7704000" cy="14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Here’s an assortment of alternative resources whose style fits that of this template: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hanga One"/>
                <a:ea typeface="Changa One"/>
                <a:cs typeface="Changa One"/>
                <a:sym typeface="Changa One"/>
              </a:rPr>
              <a:t>Vectors</a:t>
            </a:r>
            <a:endParaRPr sz="1800">
              <a:latin typeface="Changa One"/>
              <a:ea typeface="Changa One"/>
              <a:cs typeface="Changa One"/>
              <a:sym typeface="Changa On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Gradient digital signage illustration I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Gradient digital signage illustration II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Gradient digital signage illustration III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3478" name="Google Shape;3478;p71"/>
          <p:cNvGrpSpPr/>
          <p:nvPr/>
        </p:nvGrpSpPr>
        <p:grpSpPr>
          <a:xfrm>
            <a:off x="1146375" y="2688375"/>
            <a:ext cx="789280" cy="1601746"/>
            <a:chOff x="1146375" y="2688375"/>
            <a:chExt cx="789280" cy="1601746"/>
          </a:xfrm>
        </p:grpSpPr>
        <p:sp>
          <p:nvSpPr>
            <p:cNvPr id="3479" name="Google Shape;3479;p71"/>
            <p:cNvSpPr/>
            <p:nvPr/>
          </p:nvSpPr>
          <p:spPr>
            <a:xfrm>
              <a:off x="1146375" y="2688375"/>
              <a:ext cx="357473" cy="1601746"/>
            </a:xfrm>
            <a:custGeom>
              <a:avLst/>
              <a:gdLst/>
              <a:ahLst/>
              <a:cxnLst/>
              <a:rect l="l" t="t" r="r" b="b"/>
              <a:pathLst>
                <a:path w="18802" h="84247" extrusionOk="0">
                  <a:moveTo>
                    <a:pt x="18802" y="1"/>
                  </a:moveTo>
                  <a:lnTo>
                    <a:pt x="0" y="4482"/>
                  </a:lnTo>
                  <a:lnTo>
                    <a:pt x="0" y="84246"/>
                  </a:lnTo>
                  <a:lnTo>
                    <a:pt x="18802" y="841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1"/>
            <p:cNvSpPr/>
            <p:nvPr/>
          </p:nvSpPr>
          <p:spPr>
            <a:xfrm>
              <a:off x="1503825" y="2688375"/>
              <a:ext cx="431831" cy="1599655"/>
            </a:xfrm>
            <a:custGeom>
              <a:avLst/>
              <a:gdLst/>
              <a:ahLst/>
              <a:cxnLst/>
              <a:rect l="l" t="t" r="r" b="b"/>
              <a:pathLst>
                <a:path w="22713" h="84137" extrusionOk="0">
                  <a:moveTo>
                    <a:pt x="1" y="1"/>
                  </a:moveTo>
                  <a:lnTo>
                    <a:pt x="22712" y="10970"/>
                  </a:lnTo>
                  <a:lnTo>
                    <a:pt x="22712" y="84136"/>
                  </a:lnTo>
                  <a:lnTo>
                    <a:pt x="1" y="841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1"/>
            <p:cNvSpPr/>
            <p:nvPr/>
          </p:nvSpPr>
          <p:spPr>
            <a:xfrm>
              <a:off x="1503825" y="2868535"/>
              <a:ext cx="431831" cy="267601"/>
            </a:xfrm>
            <a:custGeom>
              <a:avLst/>
              <a:gdLst/>
              <a:ahLst/>
              <a:cxnLst/>
              <a:rect l="l" t="t" r="r" b="b"/>
              <a:pathLst>
                <a:path w="22713" h="14075" extrusionOk="0">
                  <a:moveTo>
                    <a:pt x="1" y="1"/>
                  </a:moveTo>
                  <a:lnTo>
                    <a:pt x="1" y="5712"/>
                  </a:lnTo>
                  <a:lnTo>
                    <a:pt x="22712" y="14074"/>
                  </a:lnTo>
                  <a:lnTo>
                    <a:pt x="22712" y="9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1"/>
            <p:cNvSpPr/>
            <p:nvPr/>
          </p:nvSpPr>
          <p:spPr>
            <a:xfrm>
              <a:off x="1146375" y="2929222"/>
              <a:ext cx="357473" cy="1142670"/>
            </a:xfrm>
            <a:custGeom>
              <a:avLst/>
              <a:gdLst/>
              <a:ahLst/>
              <a:cxnLst/>
              <a:rect l="l" t="t" r="r" b="b"/>
              <a:pathLst>
                <a:path w="18802" h="60101" extrusionOk="0">
                  <a:moveTo>
                    <a:pt x="3763" y="10861"/>
                  </a:moveTo>
                  <a:lnTo>
                    <a:pt x="0" y="11518"/>
                  </a:lnTo>
                  <a:lnTo>
                    <a:pt x="0" y="16917"/>
                  </a:lnTo>
                  <a:lnTo>
                    <a:pt x="3909" y="16298"/>
                  </a:lnTo>
                  <a:close/>
                  <a:moveTo>
                    <a:pt x="18008" y="42562"/>
                  </a:moveTo>
                  <a:lnTo>
                    <a:pt x="0" y="43907"/>
                  </a:lnTo>
                  <a:lnTo>
                    <a:pt x="0" y="49306"/>
                  </a:lnTo>
                  <a:lnTo>
                    <a:pt x="18802" y="48215"/>
                  </a:lnTo>
                  <a:lnTo>
                    <a:pt x="18802" y="45281"/>
                  </a:lnTo>
                  <a:close/>
                  <a:moveTo>
                    <a:pt x="4055" y="21741"/>
                  </a:moveTo>
                  <a:lnTo>
                    <a:pt x="0" y="22315"/>
                  </a:lnTo>
                  <a:lnTo>
                    <a:pt x="0" y="27712"/>
                  </a:lnTo>
                  <a:lnTo>
                    <a:pt x="4200" y="27189"/>
                  </a:lnTo>
                  <a:close/>
                  <a:moveTo>
                    <a:pt x="13936" y="31604"/>
                  </a:moveTo>
                  <a:lnTo>
                    <a:pt x="0" y="33111"/>
                  </a:lnTo>
                  <a:lnTo>
                    <a:pt x="0" y="38509"/>
                  </a:lnTo>
                  <a:lnTo>
                    <a:pt x="13661" y="37260"/>
                  </a:lnTo>
                  <a:close/>
                  <a:moveTo>
                    <a:pt x="14488" y="20265"/>
                  </a:moveTo>
                  <a:lnTo>
                    <a:pt x="8137" y="21164"/>
                  </a:lnTo>
                  <a:lnTo>
                    <a:pt x="5620" y="27012"/>
                  </a:lnTo>
                  <a:lnTo>
                    <a:pt x="14211" y="25939"/>
                  </a:lnTo>
                  <a:close/>
                  <a:moveTo>
                    <a:pt x="0" y="60101"/>
                  </a:moveTo>
                  <a:lnTo>
                    <a:pt x="18802" y="59638"/>
                  </a:lnTo>
                  <a:lnTo>
                    <a:pt x="18802" y="53926"/>
                  </a:lnTo>
                  <a:lnTo>
                    <a:pt x="0" y="54703"/>
                  </a:lnTo>
                  <a:close/>
                  <a:moveTo>
                    <a:pt x="3472" y="0"/>
                  </a:moveTo>
                  <a:lnTo>
                    <a:pt x="0" y="723"/>
                  </a:lnTo>
                  <a:lnTo>
                    <a:pt x="0" y="6121"/>
                  </a:lnTo>
                  <a:lnTo>
                    <a:pt x="3617" y="5428"/>
                  </a:lnTo>
                  <a:close/>
                  <a:moveTo>
                    <a:pt x="15042" y="8890"/>
                  </a:moveTo>
                  <a:lnTo>
                    <a:pt x="13287" y="9196"/>
                  </a:lnTo>
                  <a:lnTo>
                    <a:pt x="10692" y="15227"/>
                  </a:lnTo>
                  <a:lnTo>
                    <a:pt x="14764" y="145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1"/>
            <p:cNvSpPr/>
            <p:nvPr/>
          </p:nvSpPr>
          <p:spPr>
            <a:xfrm>
              <a:off x="1503825" y="3954477"/>
              <a:ext cx="431831" cy="143868"/>
            </a:xfrm>
            <a:custGeom>
              <a:avLst/>
              <a:gdLst/>
              <a:ahLst/>
              <a:cxnLst/>
              <a:rect l="l" t="t" r="r" b="b"/>
              <a:pathLst>
                <a:path w="22713" h="7567" extrusionOk="0">
                  <a:moveTo>
                    <a:pt x="1" y="5712"/>
                  </a:moveTo>
                  <a:lnTo>
                    <a:pt x="22712" y="7566"/>
                  </a:lnTo>
                  <a:lnTo>
                    <a:pt x="22712" y="2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1"/>
            <p:cNvSpPr/>
            <p:nvPr/>
          </p:nvSpPr>
          <p:spPr>
            <a:xfrm>
              <a:off x="1503825" y="3737300"/>
              <a:ext cx="431831" cy="168603"/>
            </a:xfrm>
            <a:custGeom>
              <a:avLst/>
              <a:gdLst/>
              <a:ahLst/>
              <a:cxnLst/>
              <a:rect l="l" t="t" r="r" b="b"/>
              <a:pathLst>
                <a:path w="22713" h="8868" extrusionOk="0">
                  <a:moveTo>
                    <a:pt x="1" y="5712"/>
                  </a:moveTo>
                  <a:lnTo>
                    <a:pt x="22712" y="8867"/>
                  </a:lnTo>
                  <a:lnTo>
                    <a:pt x="22712" y="38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1"/>
            <p:cNvSpPr/>
            <p:nvPr/>
          </p:nvSpPr>
          <p:spPr>
            <a:xfrm>
              <a:off x="1503825" y="3520085"/>
              <a:ext cx="431831" cy="193376"/>
            </a:xfrm>
            <a:custGeom>
              <a:avLst/>
              <a:gdLst/>
              <a:ahLst/>
              <a:cxnLst/>
              <a:rect l="l" t="t" r="r" b="b"/>
              <a:pathLst>
                <a:path w="22713" h="10171" extrusionOk="0">
                  <a:moveTo>
                    <a:pt x="1" y="5713"/>
                  </a:moveTo>
                  <a:lnTo>
                    <a:pt x="22712" y="10170"/>
                  </a:lnTo>
                  <a:lnTo>
                    <a:pt x="22712" y="5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1"/>
            <p:cNvSpPr/>
            <p:nvPr/>
          </p:nvSpPr>
          <p:spPr>
            <a:xfrm>
              <a:off x="1503825" y="3302908"/>
              <a:ext cx="431831" cy="218111"/>
            </a:xfrm>
            <a:custGeom>
              <a:avLst/>
              <a:gdLst/>
              <a:ahLst/>
              <a:cxnLst/>
              <a:rect l="l" t="t" r="r" b="b"/>
              <a:pathLst>
                <a:path w="22713" h="11472" extrusionOk="0">
                  <a:moveTo>
                    <a:pt x="1" y="5712"/>
                  </a:moveTo>
                  <a:lnTo>
                    <a:pt x="22712" y="11471"/>
                  </a:lnTo>
                  <a:lnTo>
                    <a:pt x="22712" y="64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1"/>
            <p:cNvSpPr/>
            <p:nvPr/>
          </p:nvSpPr>
          <p:spPr>
            <a:xfrm>
              <a:off x="1503825" y="3085712"/>
              <a:ext cx="431831" cy="242866"/>
            </a:xfrm>
            <a:custGeom>
              <a:avLst/>
              <a:gdLst/>
              <a:ahLst/>
              <a:cxnLst/>
              <a:rect l="l" t="t" r="r" b="b"/>
              <a:pathLst>
                <a:path w="22713" h="12774" extrusionOk="0">
                  <a:moveTo>
                    <a:pt x="1" y="5712"/>
                  </a:moveTo>
                  <a:lnTo>
                    <a:pt x="22712" y="12773"/>
                  </a:lnTo>
                  <a:lnTo>
                    <a:pt x="22712" y="77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1"/>
            <p:cNvSpPr/>
            <p:nvPr/>
          </p:nvSpPr>
          <p:spPr>
            <a:xfrm>
              <a:off x="1146375" y="2868535"/>
              <a:ext cx="357473" cy="1203358"/>
            </a:xfrm>
            <a:custGeom>
              <a:avLst/>
              <a:gdLst/>
              <a:ahLst/>
              <a:cxnLst/>
              <a:rect l="l" t="t" r="r" b="b"/>
              <a:pathLst>
                <a:path w="18802" h="63293" extrusionOk="0">
                  <a:moveTo>
                    <a:pt x="0" y="3915"/>
                  </a:moveTo>
                  <a:lnTo>
                    <a:pt x="0" y="9313"/>
                  </a:lnTo>
                  <a:lnTo>
                    <a:pt x="18802" y="5712"/>
                  </a:lnTo>
                  <a:lnTo>
                    <a:pt x="18802" y="1"/>
                  </a:lnTo>
                  <a:close/>
                  <a:moveTo>
                    <a:pt x="0" y="20109"/>
                  </a:moveTo>
                  <a:lnTo>
                    <a:pt x="18802" y="17135"/>
                  </a:lnTo>
                  <a:lnTo>
                    <a:pt x="18802" y="11424"/>
                  </a:lnTo>
                  <a:lnTo>
                    <a:pt x="0" y="14710"/>
                  </a:lnTo>
                  <a:close/>
                  <a:moveTo>
                    <a:pt x="0" y="30904"/>
                  </a:moveTo>
                  <a:lnTo>
                    <a:pt x="18802" y="28559"/>
                  </a:lnTo>
                  <a:lnTo>
                    <a:pt x="18802" y="22847"/>
                  </a:lnTo>
                  <a:lnTo>
                    <a:pt x="0" y="25507"/>
                  </a:lnTo>
                  <a:close/>
                  <a:moveTo>
                    <a:pt x="0" y="41701"/>
                  </a:moveTo>
                  <a:lnTo>
                    <a:pt x="18802" y="39983"/>
                  </a:lnTo>
                  <a:lnTo>
                    <a:pt x="18802" y="34270"/>
                  </a:lnTo>
                  <a:lnTo>
                    <a:pt x="0" y="36303"/>
                  </a:lnTo>
                  <a:close/>
                  <a:moveTo>
                    <a:pt x="0" y="52498"/>
                  </a:moveTo>
                  <a:lnTo>
                    <a:pt x="18802" y="51407"/>
                  </a:lnTo>
                  <a:lnTo>
                    <a:pt x="18802" y="45695"/>
                  </a:lnTo>
                  <a:lnTo>
                    <a:pt x="0" y="47099"/>
                  </a:lnTo>
                  <a:close/>
                  <a:moveTo>
                    <a:pt x="0" y="63293"/>
                  </a:moveTo>
                  <a:lnTo>
                    <a:pt x="18802" y="62830"/>
                  </a:lnTo>
                  <a:lnTo>
                    <a:pt x="18802" y="57118"/>
                  </a:lnTo>
                  <a:lnTo>
                    <a:pt x="0" y="578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1"/>
            <p:cNvSpPr/>
            <p:nvPr/>
          </p:nvSpPr>
          <p:spPr>
            <a:xfrm>
              <a:off x="1503825" y="2868535"/>
              <a:ext cx="431831" cy="609636"/>
            </a:xfrm>
            <a:custGeom>
              <a:avLst/>
              <a:gdLst/>
              <a:ahLst/>
              <a:cxnLst/>
              <a:rect l="l" t="t" r="r" b="b"/>
              <a:pathLst>
                <a:path w="22713" h="32065" extrusionOk="0">
                  <a:moveTo>
                    <a:pt x="14291" y="21579"/>
                  </a:moveTo>
                  <a:lnTo>
                    <a:pt x="22712" y="24196"/>
                  </a:lnTo>
                  <a:lnTo>
                    <a:pt x="22712" y="19135"/>
                  </a:lnTo>
                  <a:lnTo>
                    <a:pt x="8438" y="14288"/>
                  </a:lnTo>
                  <a:close/>
                  <a:moveTo>
                    <a:pt x="22712" y="32064"/>
                  </a:moveTo>
                  <a:lnTo>
                    <a:pt x="22712" y="29257"/>
                  </a:lnTo>
                  <a:lnTo>
                    <a:pt x="19797" y="28434"/>
                  </a:lnTo>
                  <a:close/>
                  <a:moveTo>
                    <a:pt x="1" y="1"/>
                  </a:moveTo>
                  <a:lnTo>
                    <a:pt x="1" y="3783"/>
                  </a:lnTo>
                  <a:lnTo>
                    <a:pt x="2201" y="6522"/>
                  </a:lnTo>
                  <a:lnTo>
                    <a:pt x="22712" y="14074"/>
                  </a:lnTo>
                  <a:lnTo>
                    <a:pt x="22712" y="90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0" name="Google Shape;3490;p71"/>
          <p:cNvGrpSpPr/>
          <p:nvPr/>
        </p:nvGrpSpPr>
        <p:grpSpPr>
          <a:xfrm>
            <a:off x="2238075" y="2667262"/>
            <a:ext cx="675644" cy="1643965"/>
            <a:chOff x="2238075" y="2667263"/>
            <a:chExt cx="675644" cy="1643965"/>
          </a:xfrm>
        </p:grpSpPr>
        <p:sp>
          <p:nvSpPr>
            <p:cNvPr id="3491" name="Google Shape;3491;p71"/>
            <p:cNvSpPr/>
            <p:nvPr/>
          </p:nvSpPr>
          <p:spPr>
            <a:xfrm>
              <a:off x="2464208" y="2667262"/>
              <a:ext cx="449511" cy="1643965"/>
            </a:xfrm>
            <a:custGeom>
              <a:avLst/>
              <a:gdLst/>
              <a:ahLst/>
              <a:cxnLst/>
              <a:rect l="l" t="t" r="r" b="b"/>
              <a:pathLst>
                <a:path w="25679" h="93914" extrusionOk="0">
                  <a:moveTo>
                    <a:pt x="1" y="0"/>
                  </a:moveTo>
                  <a:lnTo>
                    <a:pt x="1" y="93914"/>
                  </a:lnTo>
                  <a:lnTo>
                    <a:pt x="25679" y="93914"/>
                  </a:lnTo>
                  <a:lnTo>
                    <a:pt x="25679" y="49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1"/>
            <p:cNvSpPr/>
            <p:nvPr/>
          </p:nvSpPr>
          <p:spPr>
            <a:xfrm>
              <a:off x="2238075" y="2667262"/>
              <a:ext cx="226147" cy="1643965"/>
            </a:xfrm>
            <a:custGeom>
              <a:avLst/>
              <a:gdLst/>
              <a:ahLst/>
              <a:cxnLst/>
              <a:rect l="l" t="t" r="r" b="b"/>
              <a:pathLst>
                <a:path w="12919" h="93914" extrusionOk="0">
                  <a:moveTo>
                    <a:pt x="12919" y="0"/>
                  </a:moveTo>
                  <a:lnTo>
                    <a:pt x="12919" y="93914"/>
                  </a:lnTo>
                  <a:lnTo>
                    <a:pt x="1" y="93914"/>
                  </a:lnTo>
                  <a:lnTo>
                    <a:pt x="1" y="68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1"/>
            <p:cNvSpPr/>
            <p:nvPr/>
          </p:nvSpPr>
          <p:spPr>
            <a:xfrm>
              <a:off x="2504225" y="2751218"/>
              <a:ext cx="369513" cy="850831"/>
            </a:xfrm>
            <a:custGeom>
              <a:avLst/>
              <a:gdLst/>
              <a:ahLst/>
              <a:cxnLst/>
              <a:rect l="l" t="t" r="r" b="b"/>
              <a:pathLst>
                <a:path w="21109" h="48605" extrusionOk="0">
                  <a:moveTo>
                    <a:pt x="15516" y="48181"/>
                  </a:moveTo>
                  <a:lnTo>
                    <a:pt x="17229" y="48310"/>
                  </a:lnTo>
                  <a:lnTo>
                    <a:pt x="17229" y="3290"/>
                  </a:lnTo>
                  <a:lnTo>
                    <a:pt x="15516" y="2963"/>
                  </a:lnTo>
                  <a:close/>
                  <a:moveTo>
                    <a:pt x="11636" y="47888"/>
                  </a:moveTo>
                  <a:lnTo>
                    <a:pt x="13350" y="48017"/>
                  </a:lnTo>
                  <a:lnTo>
                    <a:pt x="13350" y="2549"/>
                  </a:lnTo>
                  <a:lnTo>
                    <a:pt x="11636" y="2222"/>
                  </a:lnTo>
                  <a:close/>
                  <a:moveTo>
                    <a:pt x="19394" y="3704"/>
                  </a:moveTo>
                  <a:lnTo>
                    <a:pt x="19394" y="48474"/>
                  </a:lnTo>
                  <a:lnTo>
                    <a:pt x="21108" y="48605"/>
                  </a:lnTo>
                  <a:lnTo>
                    <a:pt x="21108" y="4030"/>
                  </a:lnTo>
                  <a:close/>
                  <a:moveTo>
                    <a:pt x="1" y="47007"/>
                  </a:moveTo>
                  <a:lnTo>
                    <a:pt x="1714" y="47137"/>
                  </a:lnTo>
                  <a:lnTo>
                    <a:pt x="1714" y="327"/>
                  </a:lnTo>
                  <a:lnTo>
                    <a:pt x="1" y="1"/>
                  </a:lnTo>
                  <a:close/>
                  <a:moveTo>
                    <a:pt x="3879" y="47300"/>
                  </a:moveTo>
                  <a:lnTo>
                    <a:pt x="5593" y="47430"/>
                  </a:lnTo>
                  <a:lnTo>
                    <a:pt x="5593" y="1068"/>
                  </a:lnTo>
                  <a:lnTo>
                    <a:pt x="3879" y="740"/>
                  </a:lnTo>
                  <a:close/>
                  <a:moveTo>
                    <a:pt x="7757" y="47593"/>
                  </a:moveTo>
                  <a:lnTo>
                    <a:pt x="9472" y="47724"/>
                  </a:lnTo>
                  <a:lnTo>
                    <a:pt x="9472" y="1809"/>
                  </a:lnTo>
                  <a:lnTo>
                    <a:pt x="7757" y="14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1"/>
            <p:cNvSpPr/>
            <p:nvPr/>
          </p:nvSpPr>
          <p:spPr>
            <a:xfrm>
              <a:off x="2504225" y="2751218"/>
              <a:ext cx="369513" cy="397696"/>
            </a:xfrm>
            <a:custGeom>
              <a:avLst/>
              <a:gdLst/>
              <a:ahLst/>
              <a:cxnLst/>
              <a:rect l="l" t="t" r="r" b="b"/>
              <a:pathLst>
                <a:path w="21109" h="22719" extrusionOk="0">
                  <a:moveTo>
                    <a:pt x="3879" y="12105"/>
                  </a:moveTo>
                  <a:cubicBezTo>
                    <a:pt x="4448" y="12476"/>
                    <a:pt x="5021" y="12843"/>
                    <a:pt x="5593" y="13209"/>
                  </a:cubicBezTo>
                  <a:lnTo>
                    <a:pt x="5593" y="1068"/>
                  </a:lnTo>
                  <a:lnTo>
                    <a:pt x="3879" y="740"/>
                  </a:lnTo>
                  <a:close/>
                  <a:moveTo>
                    <a:pt x="1" y="9544"/>
                  </a:moveTo>
                  <a:cubicBezTo>
                    <a:pt x="570" y="9926"/>
                    <a:pt x="1141" y="10308"/>
                    <a:pt x="1714" y="10686"/>
                  </a:cubicBezTo>
                  <a:lnTo>
                    <a:pt x="1714" y="327"/>
                  </a:lnTo>
                  <a:lnTo>
                    <a:pt x="1" y="1"/>
                  </a:lnTo>
                  <a:close/>
                  <a:moveTo>
                    <a:pt x="15516" y="19375"/>
                  </a:moveTo>
                  <a:cubicBezTo>
                    <a:pt x="16087" y="19720"/>
                    <a:pt x="16658" y="20065"/>
                    <a:pt x="17229" y="20407"/>
                  </a:cubicBezTo>
                  <a:lnTo>
                    <a:pt x="17229" y="3290"/>
                  </a:lnTo>
                  <a:lnTo>
                    <a:pt x="15516" y="2963"/>
                  </a:lnTo>
                  <a:close/>
                  <a:moveTo>
                    <a:pt x="19394" y="3704"/>
                  </a:moveTo>
                  <a:lnTo>
                    <a:pt x="19394" y="21701"/>
                  </a:lnTo>
                  <a:cubicBezTo>
                    <a:pt x="19965" y="22042"/>
                    <a:pt x="20536" y="22379"/>
                    <a:pt x="21108" y="22718"/>
                  </a:cubicBezTo>
                  <a:lnTo>
                    <a:pt x="21108" y="4030"/>
                  </a:lnTo>
                  <a:close/>
                  <a:moveTo>
                    <a:pt x="7757" y="14586"/>
                  </a:moveTo>
                  <a:cubicBezTo>
                    <a:pt x="8328" y="14946"/>
                    <a:pt x="8899" y="15306"/>
                    <a:pt x="9472" y="15662"/>
                  </a:cubicBezTo>
                  <a:lnTo>
                    <a:pt x="9472" y="1809"/>
                  </a:lnTo>
                  <a:lnTo>
                    <a:pt x="7757" y="1481"/>
                  </a:lnTo>
                  <a:close/>
                  <a:moveTo>
                    <a:pt x="11636" y="17007"/>
                  </a:moveTo>
                  <a:cubicBezTo>
                    <a:pt x="12207" y="17358"/>
                    <a:pt x="12778" y="17710"/>
                    <a:pt x="13350" y="18060"/>
                  </a:cubicBezTo>
                  <a:lnTo>
                    <a:pt x="13350" y="2549"/>
                  </a:lnTo>
                  <a:lnTo>
                    <a:pt x="11636" y="22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5" name="Google Shape;3495;p71"/>
          <p:cNvGrpSpPr/>
          <p:nvPr/>
        </p:nvGrpSpPr>
        <p:grpSpPr>
          <a:xfrm>
            <a:off x="3140900" y="2913750"/>
            <a:ext cx="455380" cy="1315369"/>
            <a:chOff x="3216150" y="3077900"/>
            <a:chExt cx="455380" cy="1315369"/>
          </a:xfrm>
        </p:grpSpPr>
        <p:sp>
          <p:nvSpPr>
            <p:cNvPr id="3496" name="Google Shape;3496;p71"/>
            <p:cNvSpPr/>
            <p:nvPr/>
          </p:nvSpPr>
          <p:spPr>
            <a:xfrm>
              <a:off x="3216150" y="3077900"/>
              <a:ext cx="353769" cy="1315369"/>
            </a:xfrm>
            <a:custGeom>
              <a:avLst/>
              <a:gdLst/>
              <a:ahLst/>
              <a:cxnLst/>
              <a:rect l="l" t="t" r="r" b="b"/>
              <a:pathLst>
                <a:path w="16314" h="60658" extrusionOk="0">
                  <a:moveTo>
                    <a:pt x="982" y="60658"/>
                  </a:moveTo>
                  <a:lnTo>
                    <a:pt x="1" y="60658"/>
                  </a:lnTo>
                  <a:lnTo>
                    <a:pt x="1" y="4500"/>
                  </a:lnTo>
                  <a:lnTo>
                    <a:pt x="187" y="4353"/>
                  </a:lnTo>
                  <a:cubicBezTo>
                    <a:pt x="410" y="4174"/>
                    <a:pt x="5725" y="1"/>
                    <a:pt x="10814" y="862"/>
                  </a:cubicBezTo>
                  <a:cubicBezTo>
                    <a:pt x="13068" y="1244"/>
                    <a:pt x="14918" y="2554"/>
                    <a:pt x="16314" y="4760"/>
                  </a:cubicBezTo>
                  <a:lnTo>
                    <a:pt x="15484" y="5284"/>
                  </a:lnTo>
                  <a:cubicBezTo>
                    <a:pt x="14246" y="3325"/>
                    <a:pt x="12620" y="2163"/>
                    <a:pt x="10653" y="1830"/>
                  </a:cubicBezTo>
                  <a:cubicBezTo>
                    <a:pt x="6499" y="1126"/>
                    <a:pt x="1945" y="4270"/>
                    <a:pt x="982" y="4979"/>
                  </a:cubicBezTo>
                  <a:lnTo>
                    <a:pt x="982" y="6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1"/>
            <p:cNvSpPr/>
            <p:nvPr/>
          </p:nvSpPr>
          <p:spPr>
            <a:xfrm>
              <a:off x="3453400" y="3179992"/>
              <a:ext cx="218129" cy="78912"/>
            </a:xfrm>
            <a:custGeom>
              <a:avLst/>
              <a:gdLst/>
              <a:ahLst/>
              <a:cxnLst/>
              <a:rect l="l" t="t" r="r" b="b"/>
              <a:pathLst>
                <a:path w="10059" h="3639" extrusionOk="0">
                  <a:moveTo>
                    <a:pt x="5029" y="1"/>
                  </a:moveTo>
                  <a:cubicBezTo>
                    <a:pt x="1472" y="536"/>
                    <a:pt x="1" y="3639"/>
                    <a:pt x="1" y="3639"/>
                  </a:cubicBezTo>
                  <a:lnTo>
                    <a:pt x="5029" y="3639"/>
                  </a:lnTo>
                  <a:lnTo>
                    <a:pt x="10058" y="3639"/>
                  </a:lnTo>
                  <a:cubicBezTo>
                    <a:pt x="10058" y="3639"/>
                    <a:pt x="8586" y="536"/>
                    <a:pt x="5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1"/>
            <p:cNvSpPr/>
            <p:nvPr/>
          </p:nvSpPr>
          <p:spPr>
            <a:xfrm>
              <a:off x="3453400" y="3179992"/>
              <a:ext cx="133471" cy="78912"/>
            </a:xfrm>
            <a:custGeom>
              <a:avLst/>
              <a:gdLst/>
              <a:ahLst/>
              <a:cxnLst/>
              <a:rect l="l" t="t" r="r" b="b"/>
              <a:pathLst>
                <a:path w="6155" h="3639" extrusionOk="0">
                  <a:moveTo>
                    <a:pt x="6154" y="277"/>
                  </a:moveTo>
                  <a:cubicBezTo>
                    <a:pt x="5804" y="159"/>
                    <a:pt x="5432" y="62"/>
                    <a:pt x="5029" y="1"/>
                  </a:cubicBezTo>
                  <a:cubicBezTo>
                    <a:pt x="1472" y="536"/>
                    <a:pt x="1" y="3639"/>
                    <a:pt x="1" y="3639"/>
                  </a:cubicBezTo>
                  <a:lnTo>
                    <a:pt x="5029" y="3639"/>
                  </a:lnTo>
                  <a:lnTo>
                    <a:pt x="5615" y="3639"/>
                  </a:lnTo>
                  <a:cubicBezTo>
                    <a:pt x="5480" y="3208"/>
                    <a:pt x="5406" y="2757"/>
                    <a:pt x="5427" y="2303"/>
                  </a:cubicBezTo>
                  <a:cubicBezTo>
                    <a:pt x="5465" y="1508"/>
                    <a:pt x="5738" y="851"/>
                    <a:pt x="6154" y="2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9" name="Google Shape;3499;p71"/>
          <p:cNvSpPr/>
          <p:nvPr/>
        </p:nvSpPr>
        <p:spPr>
          <a:xfrm>
            <a:off x="3892525" y="3566125"/>
            <a:ext cx="554725" cy="273825"/>
          </a:xfrm>
          <a:custGeom>
            <a:avLst/>
            <a:gdLst/>
            <a:ahLst/>
            <a:cxnLst/>
            <a:rect l="l" t="t" r="r" b="b"/>
            <a:pathLst>
              <a:path w="22189" h="10953" extrusionOk="0">
                <a:moveTo>
                  <a:pt x="1664" y="6653"/>
                </a:moveTo>
                <a:cubicBezTo>
                  <a:pt x="2412" y="6444"/>
                  <a:pt x="3213" y="6483"/>
                  <a:pt x="3961" y="6273"/>
                </a:cubicBezTo>
                <a:cubicBezTo>
                  <a:pt x="4710" y="6063"/>
                  <a:pt x="5454" y="5469"/>
                  <a:pt x="5440" y="4694"/>
                </a:cubicBezTo>
                <a:cubicBezTo>
                  <a:pt x="5433" y="4273"/>
                  <a:pt x="5201" y="3863"/>
                  <a:pt x="5279" y="3449"/>
                </a:cubicBezTo>
                <a:cubicBezTo>
                  <a:pt x="5385" y="2887"/>
                  <a:pt x="5984" y="2593"/>
                  <a:pt x="6465" y="2285"/>
                </a:cubicBezTo>
                <a:cubicBezTo>
                  <a:pt x="7240" y="1788"/>
                  <a:pt x="7853" y="1062"/>
                  <a:pt x="8648" y="596"/>
                </a:cubicBezTo>
                <a:cubicBezTo>
                  <a:pt x="9445" y="130"/>
                  <a:pt x="10570" y="1"/>
                  <a:pt x="11207" y="665"/>
                </a:cubicBezTo>
                <a:cubicBezTo>
                  <a:pt x="11950" y="1440"/>
                  <a:pt x="11726" y="2948"/>
                  <a:pt x="12677" y="3443"/>
                </a:cubicBezTo>
                <a:cubicBezTo>
                  <a:pt x="13080" y="3654"/>
                  <a:pt x="13624" y="3622"/>
                  <a:pt x="13909" y="3975"/>
                </a:cubicBezTo>
                <a:cubicBezTo>
                  <a:pt x="14315" y="4477"/>
                  <a:pt x="13851" y="5322"/>
                  <a:pt x="14238" y="5839"/>
                </a:cubicBezTo>
                <a:cubicBezTo>
                  <a:pt x="14639" y="6375"/>
                  <a:pt x="15511" y="6045"/>
                  <a:pt x="15987" y="5573"/>
                </a:cubicBezTo>
                <a:cubicBezTo>
                  <a:pt x="16465" y="5101"/>
                  <a:pt x="16955" y="4476"/>
                  <a:pt x="17625" y="4524"/>
                </a:cubicBezTo>
                <a:cubicBezTo>
                  <a:pt x="18585" y="4593"/>
                  <a:pt x="18865" y="5918"/>
                  <a:pt x="19672" y="6447"/>
                </a:cubicBezTo>
                <a:cubicBezTo>
                  <a:pt x="20162" y="6770"/>
                  <a:pt x="20818" y="6767"/>
                  <a:pt x="21296" y="7110"/>
                </a:cubicBezTo>
                <a:cubicBezTo>
                  <a:pt x="22189" y="7750"/>
                  <a:pt x="21903" y="9265"/>
                  <a:pt x="21033" y="9935"/>
                </a:cubicBezTo>
                <a:cubicBezTo>
                  <a:pt x="20163" y="10607"/>
                  <a:pt x="18987" y="10674"/>
                  <a:pt x="17888" y="10713"/>
                </a:cubicBezTo>
                <a:cubicBezTo>
                  <a:pt x="14363" y="10841"/>
                  <a:pt x="10808" y="10952"/>
                  <a:pt x="7303" y="10456"/>
                </a:cubicBezTo>
                <a:cubicBezTo>
                  <a:pt x="5550" y="10208"/>
                  <a:pt x="3813" y="9806"/>
                  <a:pt x="2157" y="9170"/>
                </a:cubicBezTo>
                <a:cubicBezTo>
                  <a:pt x="1733" y="9008"/>
                  <a:pt x="303" y="8628"/>
                  <a:pt x="182" y="8154"/>
                </a:cubicBezTo>
                <a:cubicBezTo>
                  <a:pt x="0" y="7442"/>
                  <a:pt x="1150" y="6797"/>
                  <a:pt x="1664" y="66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71"/>
          <p:cNvSpPr/>
          <p:nvPr/>
        </p:nvSpPr>
        <p:spPr>
          <a:xfrm>
            <a:off x="3875475" y="3180925"/>
            <a:ext cx="248300" cy="126525"/>
          </a:xfrm>
          <a:custGeom>
            <a:avLst/>
            <a:gdLst/>
            <a:ahLst/>
            <a:cxnLst/>
            <a:rect l="l" t="t" r="r" b="b"/>
            <a:pathLst>
              <a:path w="9932" h="5061" extrusionOk="0">
                <a:moveTo>
                  <a:pt x="98" y="2680"/>
                </a:moveTo>
                <a:cubicBezTo>
                  <a:pt x="122" y="2291"/>
                  <a:pt x="422" y="1935"/>
                  <a:pt x="803" y="1846"/>
                </a:cubicBezTo>
                <a:cubicBezTo>
                  <a:pt x="1425" y="1702"/>
                  <a:pt x="2056" y="2217"/>
                  <a:pt x="2678" y="2077"/>
                </a:cubicBezTo>
                <a:cubicBezTo>
                  <a:pt x="3202" y="1960"/>
                  <a:pt x="3510" y="1434"/>
                  <a:pt x="3782" y="970"/>
                </a:cubicBezTo>
                <a:cubicBezTo>
                  <a:pt x="4054" y="507"/>
                  <a:pt x="4442" y="5"/>
                  <a:pt x="4979" y="4"/>
                </a:cubicBezTo>
                <a:cubicBezTo>
                  <a:pt x="5683" y="1"/>
                  <a:pt x="6051" y="806"/>
                  <a:pt x="6528" y="1324"/>
                </a:cubicBezTo>
                <a:cubicBezTo>
                  <a:pt x="6809" y="1632"/>
                  <a:pt x="7166" y="1858"/>
                  <a:pt x="7520" y="2079"/>
                </a:cubicBezTo>
                <a:cubicBezTo>
                  <a:pt x="8125" y="2459"/>
                  <a:pt x="8729" y="2839"/>
                  <a:pt x="9335" y="3219"/>
                </a:cubicBezTo>
                <a:cubicBezTo>
                  <a:pt x="9614" y="3395"/>
                  <a:pt x="9931" y="3649"/>
                  <a:pt x="9877" y="3974"/>
                </a:cubicBezTo>
                <a:cubicBezTo>
                  <a:pt x="9828" y="4270"/>
                  <a:pt x="9500" y="4420"/>
                  <a:pt x="9213" y="4504"/>
                </a:cubicBezTo>
                <a:cubicBezTo>
                  <a:pt x="7315" y="5060"/>
                  <a:pt x="5294" y="4934"/>
                  <a:pt x="3321" y="4805"/>
                </a:cubicBezTo>
                <a:cubicBezTo>
                  <a:pt x="2203" y="4729"/>
                  <a:pt x="0" y="4253"/>
                  <a:pt x="98" y="268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71"/>
          <p:cNvSpPr/>
          <p:nvPr/>
        </p:nvSpPr>
        <p:spPr>
          <a:xfrm>
            <a:off x="4187500" y="2604300"/>
            <a:ext cx="892175" cy="604625"/>
          </a:xfrm>
          <a:custGeom>
            <a:avLst/>
            <a:gdLst/>
            <a:ahLst/>
            <a:cxnLst/>
            <a:rect l="l" t="t" r="r" b="b"/>
            <a:pathLst>
              <a:path w="35687" h="24185" extrusionOk="0">
                <a:moveTo>
                  <a:pt x="1242" y="15209"/>
                </a:moveTo>
                <a:cubicBezTo>
                  <a:pt x="2186" y="14010"/>
                  <a:pt x="4019" y="13620"/>
                  <a:pt x="5369" y="14331"/>
                </a:cubicBezTo>
                <a:cubicBezTo>
                  <a:pt x="5977" y="13156"/>
                  <a:pt x="7798" y="12865"/>
                  <a:pt x="8742" y="13792"/>
                </a:cubicBezTo>
                <a:cubicBezTo>
                  <a:pt x="9125" y="12471"/>
                  <a:pt x="10578" y="11556"/>
                  <a:pt x="11935" y="11781"/>
                </a:cubicBezTo>
                <a:cubicBezTo>
                  <a:pt x="12007" y="10940"/>
                  <a:pt x="12532" y="10151"/>
                  <a:pt x="13279" y="9757"/>
                </a:cubicBezTo>
                <a:cubicBezTo>
                  <a:pt x="12279" y="9124"/>
                  <a:pt x="11303" y="8400"/>
                  <a:pt x="10646" y="7417"/>
                </a:cubicBezTo>
                <a:cubicBezTo>
                  <a:pt x="9989" y="6433"/>
                  <a:pt x="9698" y="5139"/>
                  <a:pt x="10144" y="4044"/>
                </a:cubicBezTo>
                <a:cubicBezTo>
                  <a:pt x="10592" y="2948"/>
                  <a:pt x="11902" y="2197"/>
                  <a:pt x="13014" y="2601"/>
                </a:cubicBezTo>
                <a:cubicBezTo>
                  <a:pt x="13549" y="2795"/>
                  <a:pt x="14042" y="3228"/>
                  <a:pt x="14604" y="3144"/>
                </a:cubicBezTo>
                <a:cubicBezTo>
                  <a:pt x="15856" y="2954"/>
                  <a:pt x="15642" y="709"/>
                  <a:pt x="16832" y="280"/>
                </a:cubicBezTo>
                <a:cubicBezTo>
                  <a:pt x="17609" y="0"/>
                  <a:pt x="18374" y="717"/>
                  <a:pt x="18825" y="1411"/>
                </a:cubicBezTo>
                <a:cubicBezTo>
                  <a:pt x="19276" y="2104"/>
                  <a:pt x="19770" y="2933"/>
                  <a:pt x="20592" y="3024"/>
                </a:cubicBezTo>
                <a:cubicBezTo>
                  <a:pt x="21812" y="3157"/>
                  <a:pt x="22763" y="1527"/>
                  <a:pt x="23960" y="1797"/>
                </a:cubicBezTo>
                <a:cubicBezTo>
                  <a:pt x="25516" y="2151"/>
                  <a:pt x="25160" y="5064"/>
                  <a:pt x="26711" y="5440"/>
                </a:cubicBezTo>
                <a:cubicBezTo>
                  <a:pt x="27232" y="5568"/>
                  <a:pt x="27763" y="5326"/>
                  <a:pt x="28290" y="5233"/>
                </a:cubicBezTo>
                <a:cubicBezTo>
                  <a:pt x="29903" y="4950"/>
                  <a:pt x="31601" y="6329"/>
                  <a:pt x="31650" y="7966"/>
                </a:cubicBezTo>
                <a:cubicBezTo>
                  <a:pt x="31679" y="8908"/>
                  <a:pt x="31256" y="9916"/>
                  <a:pt x="31685" y="10756"/>
                </a:cubicBezTo>
                <a:cubicBezTo>
                  <a:pt x="32110" y="11590"/>
                  <a:pt x="33162" y="11841"/>
                  <a:pt x="33913" y="12399"/>
                </a:cubicBezTo>
                <a:cubicBezTo>
                  <a:pt x="35269" y="13402"/>
                  <a:pt x="35535" y="15296"/>
                  <a:pt x="35610" y="16980"/>
                </a:cubicBezTo>
                <a:cubicBezTo>
                  <a:pt x="35686" y="18680"/>
                  <a:pt x="35608" y="20575"/>
                  <a:pt x="34415" y="21787"/>
                </a:cubicBezTo>
                <a:cubicBezTo>
                  <a:pt x="33396" y="22824"/>
                  <a:pt x="31836" y="23069"/>
                  <a:pt x="30391" y="23222"/>
                </a:cubicBezTo>
                <a:cubicBezTo>
                  <a:pt x="21294" y="24184"/>
                  <a:pt x="10747" y="23974"/>
                  <a:pt x="2261" y="20113"/>
                </a:cubicBezTo>
                <a:cubicBezTo>
                  <a:pt x="476" y="19300"/>
                  <a:pt x="1" y="16783"/>
                  <a:pt x="1242" y="1520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71"/>
          <p:cNvSpPr/>
          <p:nvPr/>
        </p:nvSpPr>
        <p:spPr>
          <a:xfrm>
            <a:off x="3490750" y="4027575"/>
            <a:ext cx="1017750" cy="283650"/>
          </a:xfrm>
          <a:custGeom>
            <a:avLst/>
            <a:gdLst/>
            <a:ahLst/>
            <a:cxnLst/>
            <a:rect l="l" t="t" r="r" b="b"/>
            <a:pathLst>
              <a:path w="40710" h="11346" extrusionOk="0">
                <a:moveTo>
                  <a:pt x="1186" y="6236"/>
                </a:moveTo>
                <a:cubicBezTo>
                  <a:pt x="1896" y="5180"/>
                  <a:pt x="3452" y="4803"/>
                  <a:pt x="4566" y="5417"/>
                </a:cubicBezTo>
                <a:cubicBezTo>
                  <a:pt x="5024" y="4526"/>
                  <a:pt x="6082" y="3985"/>
                  <a:pt x="7074" y="4136"/>
                </a:cubicBezTo>
                <a:cubicBezTo>
                  <a:pt x="6524" y="3327"/>
                  <a:pt x="6620" y="2140"/>
                  <a:pt x="7293" y="1431"/>
                </a:cubicBezTo>
                <a:cubicBezTo>
                  <a:pt x="7966" y="722"/>
                  <a:pt x="9146" y="562"/>
                  <a:pt x="9983" y="1067"/>
                </a:cubicBezTo>
                <a:cubicBezTo>
                  <a:pt x="10360" y="0"/>
                  <a:pt x="12052" y="3"/>
                  <a:pt x="12776" y="873"/>
                </a:cubicBezTo>
                <a:cubicBezTo>
                  <a:pt x="13502" y="1745"/>
                  <a:pt x="13468" y="3016"/>
                  <a:pt x="13220" y="4122"/>
                </a:cubicBezTo>
                <a:cubicBezTo>
                  <a:pt x="14449" y="3874"/>
                  <a:pt x="15728" y="5112"/>
                  <a:pt x="15519" y="6349"/>
                </a:cubicBezTo>
                <a:cubicBezTo>
                  <a:pt x="16453" y="5371"/>
                  <a:pt x="18383" y="5784"/>
                  <a:pt x="18835" y="7060"/>
                </a:cubicBezTo>
                <a:cubicBezTo>
                  <a:pt x="20040" y="6806"/>
                  <a:pt x="21304" y="6836"/>
                  <a:pt x="22497" y="7146"/>
                </a:cubicBezTo>
                <a:cubicBezTo>
                  <a:pt x="22288" y="6385"/>
                  <a:pt x="22559" y="5515"/>
                  <a:pt x="23163" y="5009"/>
                </a:cubicBezTo>
                <a:cubicBezTo>
                  <a:pt x="23765" y="4502"/>
                  <a:pt x="24669" y="4385"/>
                  <a:pt x="25381" y="4722"/>
                </a:cubicBezTo>
                <a:cubicBezTo>
                  <a:pt x="26003" y="5016"/>
                  <a:pt x="26434" y="5593"/>
                  <a:pt x="26938" y="6061"/>
                </a:cubicBezTo>
                <a:cubicBezTo>
                  <a:pt x="27919" y="6970"/>
                  <a:pt x="29300" y="7497"/>
                  <a:pt x="30616" y="7260"/>
                </a:cubicBezTo>
                <a:cubicBezTo>
                  <a:pt x="31291" y="7138"/>
                  <a:pt x="31928" y="6827"/>
                  <a:pt x="32612" y="6780"/>
                </a:cubicBezTo>
                <a:cubicBezTo>
                  <a:pt x="33277" y="6737"/>
                  <a:pt x="33931" y="6949"/>
                  <a:pt x="34565" y="7158"/>
                </a:cubicBezTo>
                <a:cubicBezTo>
                  <a:pt x="36613" y="7834"/>
                  <a:pt x="38661" y="8510"/>
                  <a:pt x="40710" y="9186"/>
                </a:cubicBezTo>
                <a:cubicBezTo>
                  <a:pt x="30183" y="9828"/>
                  <a:pt x="19659" y="10468"/>
                  <a:pt x="9132" y="11108"/>
                </a:cubicBezTo>
                <a:cubicBezTo>
                  <a:pt x="7134" y="11230"/>
                  <a:pt x="4985" y="11345"/>
                  <a:pt x="3086" y="10593"/>
                </a:cubicBezTo>
                <a:cubicBezTo>
                  <a:pt x="1421" y="9934"/>
                  <a:pt x="1" y="8007"/>
                  <a:pt x="1186" y="623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71"/>
          <p:cNvSpPr/>
          <p:nvPr/>
        </p:nvSpPr>
        <p:spPr>
          <a:xfrm>
            <a:off x="6928308" y="2604308"/>
            <a:ext cx="551674" cy="204175"/>
          </a:xfrm>
          <a:custGeom>
            <a:avLst/>
            <a:gdLst/>
            <a:ahLst/>
            <a:cxnLst/>
            <a:rect l="l" t="t" r="r" b="b"/>
            <a:pathLst>
              <a:path w="40624" h="15035" extrusionOk="0">
                <a:moveTo>
                  <a:pt x="40623" y="1135"/>
                </a:moveTo>
                <a:cubicBezTo>
                  <a:pt x="28219" y="8471"/>
                  <a:pt x="14300" y="13235"/>
                  <a:pt x="0" y="15035"/>
                </a:cubicBezTo>
                <a:cubicBezTo>
                  <a:pt x="3506" y="14213"/>
                  <a:pt x="7314" y="12456"/>
                  <a:pt x="10819" y="11634"/>
                </a:cubicBezTo>
                <a:cubicBezTo>
                  <a:pt x="12202" y="11310"/>
                  <a:pt x="13641" y="10958"/>
                  <a:pt x="14722" y="10037"/>
                </a:cubicBezTo>
                <a:cubicBezTo>
                  <a:pt x="16439" y="8575"/>
                  <a:pt x="16803" y="6118"/>
                  <a:pt x="17700" y="4049"/>
                </a:cubicBezTo>
                <a:cubicBezTo>
                  <a:pt x="18599" y="1980"/>
                  <a:pt x="20917" y="1"/>
                  <a:pt x="22911" y="1056"/>
                </a:cubicBezTo>
                <a:cubicBezTo>
                  <a:pt x="24211" y="1742"/>
                  <a:pt x="24665" y="3392"/>
                  <a:pt x="25768" y="4363"/>
                </a:cubicBezTo>
                <a:cubicBezTo>
                  <a:pt x="27751" y="6108"/>
                  <a:pt x="30866" y="5057"/>
                  <a:pt x="33105" y="3658"/>
                </a:cubicBezTo>
                <a:cubicBezTo>
                  <a:pt x="35346" y="2259"/>
                  <a:pt x="38054" y="527"/>
                  <a:pt x="40623" y="11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71"/>
          <p:cNvSpPr/>
          <p:nvPr/>
        </p:nvSpPr>
        <p:spPr>
          <a:xfrm>
            <a:off x="5560925" y="2777444"/>
            <a:ext cx="937197" cy="235450"/>
          </a:xfrm>
          <a:custGeom>
            <a:avLst/>
            <a:gdLst/>
            <a:ahLst/>
            <a:cxnLst/>
            <a:rect l="l" t="t" r="r" b="b"/>
            <a:pathLst>
              <a:path w="69013" h="17338" extrusionOk="0">
                <a:moveTo>
                  <a:pt x="69012" y="17337"/>
                </a:moveTo>
                <a:cubicBezTo>
                  <a:pt x="49706" y="17121"/>
                  <a:pt x="30431" y="14258"/>
                  <a:pt x="11895" y="8856"/>
                </a:cubicBezTo>
                <a:cubicBezTo>
                  <a:pt x="7797" y="7661"/>
                  <a:pt x="3698" y="6327"/>
                  <a:pt x="1" y="4193"/>
                </a:cubicBezTo>
                <a:cubicBezTo>
                  <a:pt x="4532" y="5682"/>
                  <a:pt x="9831" y="4691"/>
                  <a:pt x="13911" y="2222"/>
                </a:cubicBezTo>
                <a:cubicBezTo>
                  <a:pt x="15483" y="1271"/>
                  <a:pt x="17261" y="1"/>
                  <a:pt x="18977" y="656"/>
                </a:cubicBezTo>
                <a:cubicBezTo>
                  <a:pt x="21124" y="1473"/>
                  <a:pt x="21545" y="4791"/>
                  <a:pt x="23757" y="5413"/>
                </a:cubicBezTo>
                <a:cubicBezTo>
                  <a:pt x="24809" y="5709"/>
                  <a:pt x="25934" y="5259"/>
                  <a:pt x="26825" y="4629"/>
                </a:cubicBezTo>
                <a:cubicBezTo>
                  <a:pt x="27718" y="3999"/>
                  <a:pt x="28475" y="3187"/>
                  <a:pt x="29401" y="2608"/>
                </a:cubicBezTo>
                <a:cubicBezTo>
                  <a:pt x="32331" y="778"/>
                  <a:pt x="36725" y="2038"/>
                  <a:pt x="38238" y="5144"/>
                </a:cubicBezTo>
                <a:cubicBezTo>
                  <a:pt x="38819" y="6339"/>
                  <a:pt x="39001" y="7684"/>
                  <a:pt x="39419" y="8946"/>
                </a:cubicBezTo>
                <a:cubicBezTo>
                  <a:pt x="39835" y="10208"/>
                  <a:pt x="40590" y="11478"/>
                  <a:pt x="41831" y="11953"/>
                </a:cubicBezTo>
                <a:cubicBezTo>
                  <a:pt x="43034" y="12414"/>
                  <a:pt x="44495" y="12045"/>
                  <a:pt x="45587" y="12728"/>
                </a:cubicBezTo>
                <a:cubicBezTo>
                  <a:pt x="46445" y="13266"/>
                  <a:pt x="46872" y="14339"/>
                  <a:pt x="47760" y="14825"/>
                </a:cubicBezTo>
                <a:cubicBezTo>
                  <a:pt x="49146" y="15580"/>
                  <a:pt x="50781" y="14580"/>
                  <a:pt x="52313" y="14203"/>
                </a:cubicBezTo>
                <a:cubicBezTo>
                  <a:pt x="54126" y="13755"/>
                  <a:pt x="56025" y="14222"/>
                  <a:pt x="57833" y="14686"/>
                </a:cubicBezTo>
                <a:cubicBezTo>
                  <a:pt x="61193" y="15550"/>
                  <a:pt x="64553" y="16413"/>
                  <a:pt x="67912" y="1727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71"/>
          <p:cNvSpPr/>
          <p:nvPr/>
        </p:nvSpPr>
        <p:spPr>
          <a:xfrm>
            <a:off x="7672973" y="3055840"/>
            <a:ext cx="425787" cy="153074"/>
          </a:xfrm>
          <a:custGeom>
            <a:avLst/>
            <a:gdLst/>
            <a:ahLst/>
            <a:cxnLst/>
            <a:rect l="l" t="t" r="r" b="b"/>
            <a:pathLst>
              <a:path w="31354" h="11272" extrusionOk="0">
                <a:moveTo>
                  <a:pt x="31353" y="26"/>
                </a:moveTo>
                <a:cubicBezTo>
                  <a:pt x="22079" y="6343"/>
                  <a:pt x="11177" y="10253"/>
                  <a:pt x="0" y="11272"/>
                </a:cubicBezTo>
                <a:cubicBezTo>
                  <a:pt x="4372" y="10638"/>
                  <a:pt x="9365" y="9108"/>
                  <a:pt x="11838" y="5449"/>
                </a:cubicBezTo>
                <a:cubicBezTo>
                  <a:pt x="12731" y="4130"/>
                  <a:pt x="13236" y="2532"/>
                  <a:pt x="14375" y="1419"/>
                </a:cubicBezTo>
                <a:cubicBezTo>
                  <a:pt x="15515" y="305"/>
                  <a:pt x="17708" y="0"/>
                  <a:pt x="18522" y="1369"/>
                </a:cubicBezTo>
                <a:cubicBezTo>
                  <a:pt x="18893" y="1994"/>
                  <a:pt x="18886" y="2819"/>
                  <a:pt x="19373" y="3359"/>
                </a:cubicBezTo>
                <a:cubicBezTo>
                  <a:pt x="20169" y="4242"/>
                  <a:pt x="21615" y="3772"/>
                  <a:pt x="22680" y="3243"/>
                </a:cubicBezTo>
                <a:cubicBezTo>
                  <a:pt x="25598" y="1793"/>
                  <a:pt x="28435" y="1476"/>
                  <a:pt x="31353" y="2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71"/>
          <p:cNvSpPr/>
          <p:nvPr/>
        </p:nvSpPr>
        <p:spPr>
          <a:xfrm>
            <a:off x="6698336" y="2696863"/>
            <a:ext cx="1532992" cy="455093"/>
          </a:xfrm>
          <a:custGeom>
            <a:avLst/>
            <a:gdLst/>
            <a:ahLst/>
            <a:cxnLst/>
            <a:rect l="l" t="t" r="r" b="b"/>
            <a:pathLst>
              <a:path w="112886" h="33512" extrusionOk="0">
                <a:moveTo>
                  <a:pt x="112885" y="5171"/>
                </a:moveTo>
                <a:cubicBezTo>
                  <a:pt x="101838" y="12819"/>
                  <a:pt x="89502" y="18602"/>
                  <a:pt x="76557" y="22199"/>
                </a:cubicBezTo>
                <a:cubicBezTo>
                  <a:pt x="66620" y="24959"/>
                  <a:pt x="56379" y="26432"/>
                  <a:pt x="46172" y="27897"/>
                </a:cubicBezTo>
                <a:cubicBezTo>
                  <a:pt x="30822" y="30100"/>
                  <a:pt x="15460" y="32304"/>
                  <a:pt x="1" y="33511"/>
                </a:cubicBezTo>
                <a:cubicBezTo>
                  <a:pt x="2546" y="31244"/>
                  <a:pt x="6397" y="31890"/>
                  <a:pt x="9807" y="31884"/>
                </a:cubicBezTo>
                <a:cubicBezTo>
                  <a:pt x="13323" y="31878"/>
                  <a:pt x="16710" y="30656"/>
                  <a:pt x="20015" y="29451"/>
                </a:cubicBezTo>
                <a:cubicBezTo>
                  <a:pt x="24461" y="27829"/>
                  <a:pt x="29044" y="26125"/>
                  <a:pt x="32470" y="22862"/>
                </a:cubicBezTo>
                <a:cubicBezTo>
                  <a:pt x="33854" y="21542"/>
                  <a:pt x="35019" y="19995"/>
                  <a:pt x="36500" y="18786"/>
                </a:cubicBezTo>
                <a:cubicBezTo>
                  <a:pt x="37981" y="17578"/>
                  <a:pt x="39914" y="16717"/>
                  <a:pt x="41784" y="17115"/>
                </a:cubicBezTo>
                <a:cubicBezTo>
                  <a:pt x="43721" y="17529"/>
                  <a:pt x="45256" y="19210"/>
                  <a:pt x="47228" y="19391"/>
                </a:cubicBezTo>
                <a:cubicBezTo>
                  <a:pt x="51960" y="19825"/>
                  <a:pt x="54131" y="11859"/>
                  <a:pt x="58872" y="12182"/>
                </a:cubicBezTo>
                <a:cubicBezTo>
                  <a:pt x="61464" y="12360"/>
                  <a:pt x="63069" y="14958"/>
                  <a:pt x="64623" y="17042"/>
                </a:cubicBezTo>
                <a:cubicBezTo>
                  <a:pt x="66177" y="19126"/>
                  <a:pt x="69035" y="21067"/>
                  <a:pt x="71173" y="19590"/>
                </a:cubicBezTo>
                <a:cubicBezTo>
                  <a:pt x="72058" y="18979"/>
                  <a:pt x="72570" y="17891"/>
                  <a:pt x="73538" y="17424"/>
                </a:cubicBezTo>
                <a:cubicBezTo>
                  <a:pt x="74692" y="16866"/>
                  <a:pt x="76064" y="17374"/>
                  <a:pt x="77340" y="17254"/>
                </a:cubicBezTo>
                <a:cubicBezTo>
                  <a:pt x="79322" y="17066"/>
                  <a:pt x="80853" y="15368"/>
                  <a:pt x="81668" y="13551"/>
                </a:cubicBezTo>
                <a:cubicBezTo>
                  <a:pt x="82483" y="11736"/>
                  <a:pt x="82789" y="9730"/>
                  <a:pt x="83531" y="7883"/>
                </a:cubicBezTo>
                <a:cubicBezTo>
                  <a:pt x="84544" y="5365"/>
                  <a:pt x="86380" y="3186"/>
                  <a:pt x="88690" y="1761"/>
                </a:cubicBezTo>
                <a:cubicBezTo>
                  <a:pt x="90497" y="648"/>
                  <a:pt x="92787" y="0"/>
                  <a:pt x="94747" y="818"/>
                </a:cubicBezTo>
                <a:cubicBezTo>
                  <a:pt x="96706" y="1635"/>
                  <a:pt x="97857" y="4355"/>
                  <a:pt x="96538" y="6017"/>
                </a:cubicBezTo>
                <a:cubicBezTo>
                  <a:pt x="98508" y="4002"/>
                  <a:pt x="101845" y="4783"/>
                  <a:pt x="104529" y="5643"/>
                </a:cubicBezTo>
                <a:cubicBezTo>
                  <a:pt x="107213" y="6502"/>
                  <a:pt x="111120" y="7368"/>
                  <a:pt x="112885" y="517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71"/>
          <p:cNvSpPr/>
          <p:nvPr/>
        </p:nvSpPr>
        <p:spPr>
          <a:xfrm>
            <a:off x="6829447" y="3452734"/>
            <a:ext cx="262298" cy="83870"/>
          </a:xfrm>
          <a:custGeom>
            <a:avLst/>
            <a:gdLst/>
            <a:ahLst/>
            <a:cxnLst/>
            <a:rect l="l" t="t" r="r" b="b"/>
            <a:pathLst>
              <a:path w="19315" h="6176" extrusionOk="0">
                <a:moveTo>
                  <a:pt x="19315" y="3325"/>
                </a:moveTo>
                <a:cubicBezTo>
                  <a:pt x="13118" y="5376"/>
                  <a:pt x="6509" y="6175"/>
                  <a:pt x="1" y="5661"/>
                </a:cubicBezTo>
                <a:cubicBezTo>
                  <a:pt x="2216" y="5730"/>
                  <a:pt x="4619" y="4755"/>
                  <a:pt x="6773" y="4241"/>
                </a:cubicBezTo>
                <a:cubicBezTo>
                  <a:pt x="7444" y="4080"/>
                  <a:pt x="8120" y="3888"/>
                  <a:pt x="8686" y="3496"/>
                </a:cubicBezTo>
                <a:cubicBezTo>
                  <a:pt x="9475" y="2952"/>
                  <a:pt x="9968" y="2085"/>
                  <a:pt x="10593" y="1359"/>
                </a:cubicBezTo>
                <a:cubicBezTo>
                  <a:pt x="11220" y="633"/>
                  <a:pt x="12136" y="1"/>
                  <a:pt x="13074" y="200"/>
                </a:cubicBezTo>
                <a:cubicBezTo>
                  <a:pt x="14094" y="417"/>
                  <a:pt x="14655" y="1484"/>
                  <a:pt x="15426" y="2187"/>
                </a:cubicBezTo>
                <a:cubicBezTo>
                  <a:pt x="16317" y="3001"/>
                  <a:pt x="18134" y="3575"/>
                  <a:pt x="19315" y="33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71"/>
          <p:cNvSpPr/>
          <p:nvPr/>
        </p:nvSpPr>
        <p:spPr>
          <a:xfrm>
            <a:off x="5975386" y="3162280"/>
            <a:ext cx="289892" cy="59779"/>
          </a:xfrm>
          <a:custGeom>
            <a:avLst/>
            <a:gdLst/>
            <a:ahLst/>
            <a:cxnLst/>
            <a:rect l="l" t="t" r="r" b="b"/>
            <a:pathLst>
              <a:path w="21347" h="4402" extrusionOk="0">
                <a:moveTo>
                  <a:pt x="21347" y="4015"/>
                </a:moveTo>
                <a:cubicBezTo>
                  <a:pt x="14200" y="4401"/>
                  <a:pt x="7001" y="3839"/>
                  <a:pt x="0" y="2350"/>
                </a:cubicBezTo>
                <a:cubicBezTo>
                  <a:pt x="786" y="2846"/>
                  <a:pt x="1982" y="2681"/>
                  <a:pt x="2675" y="2060"/>
                </a:cubicBezTo>
                <a:cubicBezTo>
                  <a:pt x="3256" y="1387"/>
                  <a:pt x="4340" y="1736"/>
                  <a:pt x="5154" y="2092"/>
                </a:cubicBezTo>
                <a:cubicBezTo>
                  <a:pt x="5969" y="2449"/>
                  <a:pt x="7135" y="2658"/>
                  <a:pt x="7566" y="1880"/>
                </a:cubicBezTo>
                <a:cubicBezTo>
                  <a:pt x="7785" y="1485"/>
                  <a:pt x="7701" y="966"/>
                  <a:pt x="7946" y="586"/>
                </a:cubicBezTo>
                <a:cubicBezTo>
                  <a:pt x="8323" y="0"/>
                  <a:pt x="9249" y="96"/>
                  <a:pt x="9803" y="519"/>
                </a:cubicBezTo>
                <a:cubicBezTo>
                  <a:pt x="10358" y="942"/>
                  <a:pt x="10704" y="1584"/>
                  <a:pt x="11222" y="2050"/>
                </a:cubicBezTo>
                <a:cubicBezTo>
                  <a:pt x="12223" y="2950"/>
                  <a:pt x="13682" y="3066"/>
                  <a:pt x="15027" y="3135"/>
                </a:cubicBezTo>
                <a:cubicBezTo>
                  <a:pt x="17036" y="3238"/>
                  <a:pt x="19339" y="3912"/>
                  <a:pt x="21347" y="4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9" name="Google Shape;3509;p71"/>
          <p:cNvGrpSpPr/>
          <p:nvPr/>
        </p:nvGrpSpPr>
        <p:grpSpPr>
          <a:xfrm>
            <a:off x="4801525" y="3368983"/>
            <a:ext cx="460465" cy="1258498"/>
            <a:chOff x="4801525" y="3368983"/>
            <a:chExt cx="460465" cy="1258498"/>
          </a:xfrm>
        </p:grpSpPr>
        <p:sp>
          <p:nvSpPr>
            <p:cNvPr id="3510" name="Google Shape;3510;p71"/>
            <p:cNvSpPr/>
            <p:nvPr/>
          </p:nvSpPr>
          <p:spPr>
            <a:xfrm>
              <a:off x="4801525" y="3368983"/>
              <a:ext cx="392280" cy="1258498"/>
            </a:xfrm>
            <a:custGeom>
              <a:avLst/>
              <a:gdLst/>
              <a:ahLst/>
              <a:cxnLst/>
              <a:rect l="l" t="t" r="r" b="b"/>
              <a:pathLst>
                <a:path w="22506" h="72203" extrusionOk="0">
                  <a:moveTo>
                    <a:pt x="22506" y="72202"/>
                  </a:moveTo>
                  <a:lnTo>
                    <a:pt x="0" y="72202"/>
                  </a:lnTo>
                  <a:lnTo>
                    <a:pt x="0" y="1289"/>
                  </a:lnTo>
                  <a:lnTo>
                    <a:pt x="225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1"/>
            <p:cNvSpPr/>
            <p:nvPr/>
          </p:nvSpPr>
          <p:spPr>
            <a:xfrm>
              <a:off x="5193769" y="3368983"/>
              <a:ext cx="68221" cy="1258498"/>
            </a:xfrm>
            <a:custGeom>
              <a:avLst/>
              <a:gdLst/>
              <a:ahLst/>
              <a:cxnLst/>
              <a:rect l="l" t="t" r="r" b="b"/>
              <a:pathLst>
                <a:path w="3914" h="72203" extrusionOk="0">
                  <a:moveTo>
                    <a:pt x="1" y="72202"/>
                  </a:moveTo>
                  <a:lnTo>
                    <a:pt x="3914" y="72202"/>
                  </a:lnTo>
                  <a:lnTo>
                    <a:pt x="3914" y="10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2" name="Google Shape;3512;p71"/>
          <p:cNvGrpSpPr/>
          <p:nvPr/>
        </p:nvGrpSpPr>
        <p:grpSpPr>
          <a:xfrm>
            <a:off x="5733898" y="3530807"/>
            <a:ext cx="405730" cy="1011533"/>
            <a:chOff x="5733898" y="3530807"/>
            <a:chExt cx="405730" cy="1011533"/>
          </a:xfrm>
        </p:grpSpPr>
        <p:sp>
          <p:nvSpPr>
            <p:cNvPr id="3513" name="Google Shape;3513;p71"/>
            <p:cNvSpPr/>
            <p:nvPr/>
          </p:nvSpPr>
          <p:spPr>
            <a:xfrm>
              <a:off x="5844521" y="3530807"/>
              <a:ext cx="295107" cy="1011533"/>
            </a:xfrm>
            <a:custGeom>
              <a:avLst/>
              <a:gdLst/>
              <a:ahLst/>
              <a:cxnLst/>
              <a:rect l="l" t="t" r="r" b="b"/>
              <a:pathLst>
                <a:path w="16931" h="58034" extrusionOk="0">
                  <a:moveTo>
                    <a:pt x="11502" y="15761"/>
                  </a:moveTo>
                  <a:lnTo>
                    <a:pt x="11502" y="1"/>
                  </a:lnTo>
                  <a:lnTo>
                    <a:pt x="0" y="1"/>
                  </a:lnTo>
                  <a:lnTo>
                    <a:pt x="0" y="58034"/>
                  </a:lnTo>
                  <a:lnTo>
                    <a:pt x="11502" y="58034"/>
                  </a:lnTo>
                  <a:lnTo>
                    <a:pt x="16931" y="58034"/>
                  </a:lnTo>
                  <a:lnTo>
                    <a:pt x="16931" y="157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1"/>
            <p:cNvSpPr/>
            <p:nvPr/>
          </p:nvSpPr>
          <p:spPr>
            <a:xfrm>
              <a:off x="5733898" y="3530807"/>
              <a:ext cx="110646" cy="1011533"/>
            </a:xfrm>
            <a:custGeom>
              <a:avLst/>
              <a:gdLst/>
              <a:ahLst/>
              <a:cxnLst/>
              <a:rect l="l" t="t" r="r" b="b"/>
              <a:pathLst>
                <a:path w="6348" h="58034" extrusionOk="0">
                  <a:moveTo>
                    <a:pt x="0" y="58034"/>
                  </a:moveTo>
                  <a:lnTo>
                    <a:pt x="6347" y="58034"/>
                  </a:lnTo>
                  <a:lnTo>
                    <a:pt x="6347" y="1"/>
                  </a:lnTo>
                  <a:lnTo>
                    <a:pt x="0" y="1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1"/>
            <p:cNvSpPr/>
            <p:nvPr/>
          </p:nvSpPr>
          <p:spPr>
            <a:xfrm>
              <a:off x="5880199" y="3561361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0"/>
                  </a:moveTo>
                  <a:lnTo>
                    <a:pt x="1237" y="0"/>
                  </a:lnTo>
                  <a:lnTo>
                    <a:pt x="1237" y="2437"/>
                  </a:lnTo>
                  <a:lnTo>
                    <a:pt x="0" y="24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1"/>
            <p:cNvSpPr/>
            <p:nvPr/>
          </p:nvSpPr>
          <p:spPr>
            <a:xfrm>
              <a:off x="5916992" y="3561361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0"/>
                  </a:moveTo>
                  <a:lnTo>
                    <a:pt x="1237" y="0"/>
                  </a:lnTo>
                  <a:lnTo>
                    <a:pt x="1237" y="2437"/>
                  </a:lnTo>
                  <a:lnTo>
                    <a:pt x="0" y="24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1"/>
            <p:cNvSpPr/>
            <p:nvPr/>
          </p:nvSpPr>
          <p:spPr>
            <a:xfrm>
              <a:off x="5953785" y="3561361"/>
              <a:ext cx="21578" cy="42494"/>
            </a:xfrm>
            <a:custGeom>
              <a:avLst/>
              <a:gdLst/>
              <a:ahLst/>
              <a:cxnLst/>
              <a:rect l="l" t="t" r="r" b="b"/>
              <a:pathLst>
                <a:path w="1238" h="2438" extrusionOk="0">
                  <a:moveTo>
                    <a:pt x="1" y="0"/>
                  </a:moveTo>
                  <a:lnTo>
                    <a:pt x="1237" y="0"/>
                  </a:lnTo>
                  <a:lnTo>
                    <a:pt x="1237" y="2437"/>
                  </a:lnTo>
                  <a:lnTo>
                    <a:pt x="1" y="24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1"/>
            <p:cNvSpPr/>
            <p:nvPr/>
          </p:nvSpPr>
          <p:spPr>
            <a:xfrm>
              <a:off x="5990613" y="3561361"/>
              <a:ext cx="21543" cy="42494"/>
            </a:xfrm>
            <a:custGeom>
              <a:avLst/>
              <a:gdLst/>
              <a:ahLst/>
              <a:cxnLst/>
              <a:rect l="l" t="t" r="r" b="b"/>
              <a:pathLst>
                <a:path w="1236" h="2438" extrusionOk="0">
                  <a:moveTo>
                    <a:pt x="0" y="0"/>
                  </a:moveTo>
                  <a:lnTo>
                    <a:pt x="1235" y="0"/>
                  </a:lnTo>
                  <a:lnTo>
                    <a:pt x="1235" y="2437"/>
                  </a:lnTo>
                  <a:lnTo>
                    <a:pt x="0" y="24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1"/>
            <p:cNvSpPr/>
            <p:nvPr/>
          </p:nvSpPr>
          <p:spPr>
            <a:xfrm>
              <a:off x="5880199" y="3624176"/>
              <a:ext cx="21561" cy="42512"/>
            </a:xfrm>
            <a:custGeom>
              <a:avLst/>
              <a:gdLst/>
              <a:ahLst/>
              <a:cxnLst/>
              <a:rect l="l" t="t" r="r" b="b"/>
              <a:pathLst>
                <a:path w="1237" h="2439" extrusionOk="0">
                  <a:moveTo>
                    <a:pt x="0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1"/>
            <p:cNvSpPr/>
            <p:nvPr/>
          </p:nvSpPr>
          <p:spPr>
            <a:xfrm>
              <a:off x="5916992" y="3624176"/>
              <a:ext cx="21561" cy="42512"/>
            </a:xfrm>
            <a:custGeom>
              <a:avLst/>
              <a:gdLst/>
              <a:ahLst/>
              <a:cxnLst/>
              <a:rect l="l" t="t" r="r" b="b"/>
              <a:pathLst>
                <a:path w="1237" h="2439" extrusionOk="0">
                  <a:moveTo>
                    <a:pt x="0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1"/>
            <p:cNvSpPr/>
            <p:nvPr/>
          </p:nvSpPr>
          <p:spPr>
            <a:xfrm>
              <a:off x="5953785" y="3624176"/>
              <a:ext cx="21578" cy="42512"/>
            </a:xfrm>
            <a:custGeom>
              <a:avLst/>
              <a:gdLst/>
              <a:ahLst/>
              <a:cxnLst/>
              <a:rect l="l" t="t" r="r" b="b"/>
              <a:pathLst>
                <a:path w="1238" h="2439" extrusionOk="0">
                  <a:moveTo>
                    <a:pt x="1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1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1"/>
            <p:cNvSpPr/>
            <p:nvPr/>
          </p:nvSpPr>
          <p:spPr>
            <a:xfrm>
              <a:off x="5990613" y="3624176"/>
              <a:ext cx="21543" cy="42512"/>
            </a:xfrm>
            <a:custGeom>
              <a:avLst/>
              <a:gdLst/>
              <a:ahLst/>
              <a:cxnLst/>
              <a:rect l="l" t="t" r="r" b="b"/>
              <a:pathLst>
                <a:path w="1236" h="2439" extrusionOk="0">
                  <a:moveTo>
                    <a:pt x="0" y="1"/>
                  </a:moveTo>
                  <a:lnTo>
                    <a:pt x="1235" y="1"/>
                  </a:lnTo>
                  <a:lnTo>
                    <a:pt x="1235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1"/>
            <p:cNvSpPr/>
            <p:nvPr/>
          </p:nvSpPr>
          <p:spPr>
            <a:xfrm>
              <a:off x="5880199" y="3687008"/>
              <a:ext cx="21561" cy="42512"/>
            </a:xfrm>
            <a:custGeom>
              <a:avLst/>
              <a:gdLst/>
              <a:ahLst/>
              <a:cxnLst/>
              <a:rect l="l" t="t" r="r" b="b"/>
              <a:pathLst>
                <a:path w="1237" h="2439" extrusionOk="0">
                  <a:moveTo>
                    <a:pt x="0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1"/>
            <p:cNvSpPr/>
            <p:nvPr/>
          </p:nvSpPr>
          <p:spPr>
            <a:xfrm>
              <a:off x="5916992" y="3687008"/>
              <a:ext cx="21561" cy="42512"/>
            </a:xfrm>
            <a:custGeom>
              <a:avLst/>
              <a:gdLst/>
              <a:ahLst/>
              <a:cxnLst/>
              <a:rect l="l" t="t" r="r" b="b"/>
              <a:pathLst>
                <a:path w="1237" h="2439" extrusionOk="0">
                  <a:moveTo>
                    <a:pt x="0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1"/>
            <p:cNvSpPr/>
            <p:nvPr/>
          </p:nvSpPr>
          <p:spPr>
            <a:xfrm>
              <a:off x="5953785" y="3687008"/>
              <a:ext cx="21578" cy="42512"/>
            </a:xfrm>
            <a:custGeom>
              <a:avLst/>
              <a:gdLst/>
              <a:ahLst/>
              <a:cxnLst/>
              <a:rect l="l" t="t" r="r" b="b"/>
              <a:pathLst>
                <a:path w="1238" h="2439" extrusionOk="0">
                  <a:moveTo>
                    <a:pt x="1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1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1"/>
            <p:cNvSpPr/>
            <p:nvPr/>
          </p:nvSpPr>
          <p:spPr>
            <a:xfrm>
              <a:off x="5990613" y="3687008"/>
              <a:ext cx="21543" cy="42512"/>
            </a:xfrm>
            <a:custGeom>
              <a:avLst/>
              <a:gdLst/>
              <a:ahLst/>
              <a:cxnLst/>
              <a:rect l="l" t="t" r="r" b="b"/>
              <a:pathLst>
                <a:path w="1236" h="2439" extrusionOk="0">
                  <a:moveTo>
                    <a:pt x="0" y="1"/>
                  </a:moveTo>
                  <a:lnTo>
                    <a:pt x="1235" y="1"/>
                  </a:lnTo>
                  <a:lnTo>
                    <a:pt x="1235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1"/>
            <p:cNvSpPr/>
            <p:nvPr/>
          </p:nvSpPr>
          <p:spPr>
            <a:xfrm>
              <a:off x="5880199" y="3749840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1"/>
            <p:cNvSpPr/>
            <p:nvPr/>
          </p:nvSpPr>
          <p:spPr>
            <a:xfrm>
              <a:off x="5916992" y="3749840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1"/>
            <p:cNvSpPr/>
            <p:nvPr/>
          </p:nvSpPr>
          <p:spPr>
            <a:xfrm>
              <a:off x="5953785" y="3749840"/>
              <a:ext cx="21578" cy="42494"/>
            </a:xfrm>
            <a:custGeom>
              <a:avLst/>
              <a:gdLst/>
              <a:ahLst/>
              <a:cxnLst/>
              <a:rect l="l" t="t" r="r" b="b"/>
              <a:pathLst>
                <a:path w="1238" h="2438" extrusionOk="0">
                  <a:moveTo>
                    <a:pt x="1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1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1"/>
            <p:cNvSpPr/>
            <p:nvPr/>
          </p:nvSpPr>
          <p:spPr>
            <a:xfrm>
              <a:off x="5990613" y="3749840"/>
              <a:ext cx="21543" cy="42494"/>
            </a:xfrm>
            <a:custGeom>
              <a:avLst/>
              <a:gdLst/>
              <a:ahLst/>
              <a:cxnLst/>
              <a:rect l="l" t="t" r="r" b="b"/>
              <a:pathLst>
                <a:path w="1236" h="2438" extrusionOk="0">
                  <a:moveTo>
                    <a:pt x="0" y="1"/>
                  </a:moveTo>
                  <a:lnTo>
                    <a:pt x="1235" y="1"/>
                  </a:lnTo>
                  <a:lnTo>
                    <a:pt x="1235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1"/>
            <p:cNvSpPr/>
            <p:nvPr/>
          </p:nvSpPr>
          <p:spPr>
            <a:xfrm>
              <a:off x="5880199" y="3812673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1"/>
            <p:cNvSpPr/>
            <p:nvPr/>
          </p:nvSpPr>
          <p:spPr>
            <a:xfrm>
              <a:off x="5916992" y="3812673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1"/>
            <p:cNvSpPr/>
            <p:nvPr/>
          </p:nvSpPr>
          <p:spPr>
            <a:xfrm>
              <a:off x="5953785" y="3812673"/>
              <a:ext cx="21578" cy="42494"/>
            </a:xfrm>
            <a:custGeom>
              <a:avLst/>
              <a:gdLst/>
              <a:ahLst/>
              <a:cxnLst/>
              <a:rect l="l" t="t" r="r" b="b"/>
              <a:pathLst>
                <a:path w="1238" h="2438" extrusionOk="0">
                  <a:moveTo>
                    <a:pt x="1" y="1"/>
                  </a:moveTo>
                  <a:lnTo>
                    <a:pt x="1237" y="1"/>
                  </a:lnTo>
                  <a:lnTo>
                    <a:pt x="1237" y="2438"/>
                  </a:lnTo>
                  <a:lnTo>
                    <a:pt x="1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1"/>
            <p:cNvSpPr/>
            <p:nvPr/>
          </p:nvSpPr>
          <p:spPr>
            <a:xfrm>
              <a:off x="5990613" y="3812673"/>
              <a:ext cx="21543" cy="42494"/>
            </a:xfrm>
            <a:custGeom>
              <a:avLst/>
              <a:gdLst/>
              <a:ahLst/>
              <a:cxnLst/>
              <a:rect l="l" t="t" r="r" b="b"/>
              <a:pathLst>
                <a:path w="1236" h="2438" extrusionOk="0">
                  <a:moveTo>
                    <a:pt x="0" y="1"/>
                  </a:moveTo>
                  <a:lnTo>
                    <a:pt x="1235" y="1"/>
                  </a:lnTo>
                  <a:lnTo>
                    <a:pt x="1235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1"/>
            <p:cNvSpPr/>
            <p:nvPr/>
          </p:nvSpPr>
          <p:spPr>
            <a:xfrm>
              <a:off x="5880199" y="3875505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0"/>
                  </a:moveTo>
                  <a:lnTo>
                    <a:pt x="1237" y="0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1"/>
            <p:cNvSpPr/>
            <p:nvPr/>
          </p:nvSpPr>
          <p:spPr>
            <a:xfrm>
              <a:off x="5916992" y="3875505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0"/>
                  </a:moveTo>
                  <a:lnTo>
                    <a:pt x="1237" y="0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1"/>
            <p:cNvSpPr/>
            <p:nvPr/>
          </p:nvSpPr>
          <p:spPr>
            <a:xfrm>
              <a:off x="5953785" y="3875505"/>
              <a:ext cx="21578" cy="42494"/>
            </a:xfrm>
            <a:custGeom>
              <a:avLst/>
              <a:gdLst/>
              <a:ahLst/>
              <a:cxnLst/>
              <a:rect l="l" t="t" r="r" b="b"/>
              <a:pathLst>
                <a:path w="1238" h="2438" extrusionOk="0">
                  <a:moveTo>
                    <a:pt x="1" y="0"/>
                  </a:moveTo>
                  <a:lnTo>
                    <a:pt x="1237" y="0"/>
                  </a:lnTo>
                  <a:lnTo>
                    <a:pt x="1237" y="2438"/>
                  </a:lnTo>
                  <a:lnTo>
                    <a:pt x="1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1"/>
            <p:cNvSpPr/>
            <p:nvPr/>
          </p:nvSpPr>
          <p:spPr>
            <a:xfrm>
              <a:off x="5990613" y="3875505"/>
              <a:ext cx="21543" cy="42494"/>
            </a:xfrm>
            <a:custGeom>
              <a:avLst/>
              <a:gdLst/>
              <a:ahLst/>
              <a:cxnLst/>
              <a:rect l="l" t="t" r="r" b="b"/>
              <a:pathLst>
                <a:path w="1236" h="2438" extrusionOk="0">
                  <a:moveTo>
                    <a:pt x="0" y="0"/>
                  </a:moveTo>
                  <a:lnTo>
                    <a:pt x="1235" y="0"/>
                  </a:lnTo>
                  <a:lnTo>
                    <a:pt x="1235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1"/>
            <p:cNvSpPr/>
            <p:nvPr/>
          </p:nvSpPr>
          <p:spPr>
            <a:xfrm>
              <a:off x="5880199" y="3938337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0"/>
                  </a:moveTo>
                  <a:lnTo>
                    <a:pt x="1237" y="0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1"/>
            <p:cNvSpPr/>
            <p:nvPr/>
          </p:nvSpPr>
          <p:spPr>
            <a:xfrm>
              <a:off x="5916992" y="3938337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0"/>
                  </a:moveTo>
                  <a:lnTo>
                    <a:pt x="1237" y="0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1"/>
            <p:cNvSpPr/>
            <p:nvPr/>
          </p:nvSpPr>
          <p:spPr>
            <a:xfrm>
              <a:off x="5953785" y="3938337"/>
              <a:ext cx="21578" cy="42494"/>
            </a:xfrm>
            <a:custGeom>
              <a:avLst/>
              <a:gdLst/>
              <a:ahLst/>
              <a:cxnLst/>
              <a:rect l="l" t="t" r="r" b="b"/>
              <a:pathLst>
                <a:path w="1238" h="2438" extrusionOk="0">
                  <a:moveTo>
                    <a:pt x="1" y="0"/>
                  </a:moveTo>
                  <a:lnTo>
                    <a:pt x="1237" y="0"/>
                  </a:lnTo>
                  <a:lnTo>
                    <a:pt x="1237" y="2438"/>
                  </a:lnTo>
                  <a:lnTo>
                    <a:pt x="1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1"/>
            <p:cNvSpPr/>
            <p:nvPr/>
          </p:nvSpPr>
          <p:spPr>
            <a:xfrm>
              <a:off x="5990613" y="3938337"/>
              <a:ext cx="21543" cy="42494"/>
            </a:xfrm>
            <a:custGeom>
              <a:avLst/>
              <a:gdLst/>
              <a:ahLst/>
              <a:cxnLst/>
              <a:rect l="l" t="t" r="r" b="b"/>
              <a:pathLst>
                <a:path w="1236" h="2438" extrusionOk="0">
                  <a:moveTo>
                    <a:pt x="0" y="0"/>
                  </a:moveTo>
                  <a:lnTo>
                    <a:pt x="1235" y="0"/>
                  </a:lnTo>
                  <a:lnTo>
                    <a:pt x="1235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1"/>
            <p:cNvSpPr/>
            <p:nvPr/>
          </p:nvSpPr>
          <p:spPr>
            <a:xfrm>
              <a:off x="5880199" y="4001170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0"/>
                  </a:moveTo>
                  <a:lnTo>
                    <a:pt x="1237" y="0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1"/>
            <p:cNvSpPr/>
            <p:nvPr/>
          </p:nvSpPr>
          <p:spPr>
            <a:xfrm>
              <a:off x="5916992" y="4001170"/>
              <a:ext cx="21561" cy="42494"/>
            </a:xfrm>
            <a:custGeom>
              <a:avLst/>
              <a:gdLst/>
              <a:ahLst/>
              <a:cxnLst/>
              <a:rect l="l" t="t" r="r" b="b"/>
              <a:pathLst>
                <a:path w="1237" h="2438" extrusionOk="0">
                  <a:moveTo>
                    <a:pt x="0" y="0"/>
                  </a:moveTo>
                  <a:lnTo>
                    <a:pt x="1237" y="0"/>
                  </a:lnTo>
                  <a:lnTo>
                    <a:pt x="1237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1"/>
            <p:cNvSpPr/>
            <p:nvPr/>
          </p:nvSpPr>
          <p:spPr>
            <a:xfrm>
              <a:off x="5953785" y="4001170"/>
              <a:ext cx="21578" cy="42494"/>
            </a:xfrm>
            <a:custGeom>
              <a:avLst/>
              <a:gdLst/>
              <a:ahLst/>
              <a:cxnLst/>
              <a:rect l="l" t="t" r="r" b="b"/>
              <a:pathLst>
                <a:path w="1238" h="2438" extrusionOk="0">
                  <a:moveTo>
                    <a:pt x="1" y="0"/>
                  </a:moveTo>
                  <a:lnTo>
                    <a:pt x="1237" y="0"/>
                  </a:lnTo>
                  <a:lnTo>
                    <a:pt x="1237" y="2438"/>
                  </a:lnTo>
                  <a:lnTo>
                    <a:pt x="1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1"/>
            <p:cNvSpPr/>
            <p:nvPr/>
          </p:nvSpPr>
          <p:spPr>
            <a:xfrm>
              <a:off x="5990613" y="4001170"/>
              <a:ext cx="21543" cy="42494"/>
            </a:xfrm>
            <a:custGeom>
              <a:avLst/>
              <a:gdLst/>
              <a:ahLst/>
              <a:cxnLst/>
              <a:rect l="l" t="t" r="r" b="b"/>
              <a:pathLst>
                <a:path w="1236" h="2438" extrusionOk="0">
                  <a:moveTo>
                    <a:pt x="0" y="0"/>
                  </a:moveTo>
                  <a:lnTo>
                    <a:pt x="1235" y="0"/>
                  </a:lnTo>
                  <a:lnTo>
                    <a:pt x="1235" y="2438"/>
                  </a:lnTo>
                  <a:lnTo>
                    <a:pt x="0" y="2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7" name="Google Shape;3547;p71"/>
          <p:cNvGrpSpPr/>
          <p:nvPr/>
        </p:nvGrpSpPr>
        <p:grpSpPr>
          <a:xfrm>
            <a:off x="6698314" y="3222050"/>
            <a:ext cx="605075" cy="1350546"/>
            <a:chOff x="6641289" y="3221475"/>
            <a:chExt cx="605075" cy="1350546"/>
          </a:xfrm>
        </p:grpSpPr>
        <p:sp>
          <p:nvSpPr>
            <p:cNvPr id="3548" name="Google Shape;3548;p71"/>
            <p:cNvSpPr/>
            <p:nvPr/>
          </p:nvSpPr>
          <p:spPr>
            <a:xfrm>
              <a:off x="6808243" y="3221475"/>
              <a:ext cx="438120" cy="1350546"/>
            </a:xfrm>
            <a:custGeom>
              <a:avLst/>
              <a:gdLst/>
              <a:ahLst/>
              <a:cxnLst/>
              <a:rect l="l" t="t" r="r" b="b"/>
              <a:pathLst>
                <a:path w="25136" h="77484" extrusionOk="0">
                  <a:moveTo>
                    <a:pt x="25136" y="77484"/>
                  </a:moveTo>
                  <a:lnTo>
                    <a:pt x="1" y="77484"/>
                  </a:lnTo>
                  <a:lnTo>
                    <a:pt x="1" y="1"/>
                  </a:lnTo>
                  <a:lnTo>
                    <a:pt x="25136" y="21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1"/>
            <p:cNvSpPr/>
            <p:nvPr/>
          </p:nvSpPr>
          <p:spPr>
            <a:xfrm>
              <a:off x="6641289" y="3221475"/>
              <a:ext cx="166979" cy="1350546"/>
            </a:xfrm>
            <a:custGeom>
              <a:avLst/>
              <a:gdLst/>
              <a:ahLst/>
              <a:cxnLst/>
              <a:rect l="l" t="t" r="r" b="b"/>
              <a:pathLst>
                <a:path w="9580" h="77484" extrusionOk="0">
                  <a:moveTo>
                    <a:pt x="0" y="77484"/>
                  </a:moveTo>
                  <a:lnTo>
                    <a:pt x="9580" y="77484"/>
                  </a:lnTo>
                  <a:lnTo>
                    <a:pt x="9580" y="1"/>
                  </a:lnTo>
                  <a:lnTo>
                    <a:pt x="0" y="29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1"/>
            <p:cNvSpPr/>
            <p:nvPr/>
          </p:nvSpPr>
          <p:spPr>
            <a:xfrm>
              <a:off x="6845263" y="3277161"/>
              <a:ext cx="364078" cy="809746"/>
            </a:xfrm>
            <a:custGeom>
              <a:avLst/>
              <a:gdLst/>
              <a:ahLst/>
              <a:cxnLst/>
              <a:rect l="l" t="t" r="r" b="b"/>
              <a:pathLst>
                <a:path w="20888" h="46457" extrusionOk="0">
                  <a:moveTo>
                    <a:pt x="0" y="31269"/>
                  </a:moveTo>
                  <a:lnTo>
                    <a:pt x="20887" y="32348"/>
                  </a:lnTo>
                  <a:lnTo>
                    <a:pt x="20887" y="29839"/>
                  </a:lnTo>
                  <a:lnTo>
                    <a:pt x="0" y="28761"/>
                  </a:lnTo>
                  <a:close/>
                  <a:moveTo>
                    <a:pt x="0" y="24080"/>
                  </a:moveTo>
                  <a:lnTo>
                    <a:pt x="20887" y="25293"/>
                  </a:lnTo>
                  <a:lnTo>
                    <a:pt x="20887" y="22784"/>
                  </a:lnTo>
                  <a:lnTo>
                    <a:pt x="0" y="21571"/>
                  </a:lnTo>
                  <a:close/>
                  <a:moveTo>
                    <a:pt x="0" y="38459"/>
                  </a:moveTo>
                  <a:lnTo>
                    <a:pt x="20887" y="39402"/>
                  </a:lnTo>
                  <a:lnTo>
                    <a:pt x="20887" y="36894"/>
                  </a:lnTo>
                  <a:lnTo>
                    <a:pt x="0" y="35951"/>
                  </a:lnTo>
                  <a:close/>
                  <a:moveTo>
                    <a:pt x="0" y="45648"/>
                  </a:moveTo>
                  <a:lnTo>
                    <a:pt x="20887" y="46457"/>
                  </a:lnTo>
                  <a:lnTo>
                    <a:pt x="20887" y="43949"/>
                  </a:lnTo>
                  <a:lnTo>
                    <a:pt x="0" y="43140"/>
                  </a:lnTo>
                  <a:close/>
                  <a:moveTo>
                    <a:pt x="0" y="16892"/>
                  </a:moveTo>
                  <a:lnTo>
                    <a:pt x="20887" y="18238"/>
                  </a:lnTo>
                  <a:lnTo>
                    <a:pt x="20887" y="15729"/>
                  </a:lnTo>
                  <a:lnTo>
                    <a:pt x="0" y="14381"/>
                  </a:lnTo>
                  <a:close/>
                  <a:moveTo>
                    <a:pt x="0" y="0"/>
                  </a:moveTo>
                  <a:lnTo>
                    <a:pt x="0" y="2513"/>
                  </a:lnTo>
                  <a:lnTo>
                    <a:pt x="20887" y="4129"/>
                  </a:lnTo>
                  <a:lnTo>
                    <a:pt x="20887" y="1617"/>
                  </a:lnTo>
                  <a:close/>
                  <a:moveTo>
                    <a:pt x="0" y="9701"/>
                  </a:moveTo>
                  <a:lnTo>
                    <a:pt x="20887" y="11185"/>
                  </a:lnTo>
                  <a:lnTo>
                    <a:pt x="20887" y="8672"/>
                  </a:lnTo>
                  <a:lnTo>
                    <a:pt x="0" y="71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1" name="Google Shape;3551;p71"/>
          <p:cNvGrpSpPr/>
          <p:nvPr/>
        </p:nvGrpSpPr>
        <p:grpSpPr>
          <a:xfrm>
            <a:off x="7748048" y="3402328"/>
            <a:ext cx="286337" cy="1191792"/>
            <a:chOff x="7812423" y="3403878"/>
            <a:chExt cx="286337" cy="1191792"/>
          </a:xfrm>
        </p:grpSpPr>
        <p:sp>
          <p:nvSpPr>
            <p:cNvPr id="3552" name="Google Shape;3552;p71"/>
            <p:cNvSpPr/>
            <p:nvPr/>
          </p:nvSpPr>
          <p:spPr>
            <a:xfrm>
              <a:off x="7869887" y="3403878"/>
              <a:ext cx="228873" cy="1188691"/>
            </a:xfrm>
            <a:custGeom>
              <a:avLst/>
              <a:gdLst/>
              <a:ahLst/>
              <a:cxnLst/>
              <a:rect l="l" t="t" r="r" b="b"/>
              <a:pathLst>
                <a:path w="13131" h="68198" extrusionOk="0">
                  <a:moveTo>
                    <a:pt x="13131" y="68198"/>
                  </a:moveTo>
                  <a:lnTo>
                    <a:pt x="0" y="68198"/>
                  </a:lnTo>
                  <a:lnTo>
                    <a:pt x="0" y="1"/>
                  </a:lnTo>
                  <a:lnTo>
                    <a:pt x="13131" y="9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1"/>
            <p:cNvSpPr/>
            <p:nvPr/>
          </p:nvSpPr>
          <p:spPr>
            <a:xfrm>
              <a:off x="7812423" y="3403878"/>
              <a:ext cx="57484" cy="1188691"/>
            </a:xfrm>
            <a:custGeom>
              <a:avLst/>
              <a:gdLst/>
              <a:ahLst/>
              <a:cxnLst/>
              <a:rect l="l" t="t" r="r" b="b"/>
              <a:pathLst>
                <a:path w="3298" h="68198" extrusionOk="0">
                  <a:moveTo>
                    <a:pt x="3297" y="1"/>
                  </a:moveTo>
                  <a:lnTo>
                    <a:pt x="3297" y="68198"/>
                  </a:lnTo>
                  <a:lnTo>
                    <a:pt x="0" y="68198"/>
                  </a:lnTo>
                  <a:lnTo>
                    <a:pt x="0" y="19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1"/>
            <p:cNvSpPr/>
            <p:nvPr/>
          </p:nvSpPr>
          <p:spPr>
            <a:xfrm>
              <a:off x="7903508" y="3450972"/>
              <a:ext cx="161594" cy="1144698"/>
            </a:xfrm>
            <a:custGeom>
              <a:avLst/>
              <a:gdLst/>
              <a:ahLst/>
              <a:cxnLst/>
              <a:rect l="l" t="t" r="r" b="b"/>
              <a:pathLst>
                <a:path w="9271" h="65674" extrusionOk="0">
                  <a:moveTo>
                    <a:pt x="1" y="1"/>
                  </a:moveTo>
                  <a:lnTo>
                    <a:pt x="1" y="65673"/>
                  </a:lnTo>
                  <a:lnTo>
                    <a:pt x="9271" y="65673"/>
                  </a:lnTo>
                  <a:lnTo>
                    <a:pt x="9271" y="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1"/>
            <p:cNvSpPr/>
            <p:nvPr/>
          </p:nvSpPr>
          <p:spPr>
            <a:xfrm>
              <a:off x="7903508" y="3477481"/>
              <a:ext cx="148155" cy="1118187"/>
            </a:xfrm>
            <a:custGeom>
              <a:avLst/>
              <a:gdLst/>
              <a:ahLst/>
              <a:cxnLst/>
              <a:rect l="l" t="t" r="r" b="b"/>
              <a:pathLst>
                <a:path w="8500" h="64153" extrusionOk="0">
                  <a:moveTo>
                    <a:pt x="3337" y="64152"/>
                  </a:moveTo>
                  <a:lnTo>
                    <a:pt x="5165" y="64152"/>
                  </a:lnTo>
                  <a:lnTo>
                    <a:pt x="5165" y="364"/>
                  </a:lnTo>
                  <a:lnTo>
                    <a:pt x="3337" y="236"/>
                  </a:lnTo>
                  <a:close/>
                  <a:moveTo>
                    <a:pt x="6671" y="471"/>
                  </a:moveTo>
                  <a:lnTo>
                    <a:pt x="6671" y="64152"/>
                  </a:lnTo>
                  <a:lnTo>
                    <a:pt x="8500" y="64152"/>
                  </a:lnTo>
                  <a:lnTo>
                    <a:pt x="8500" y="600"/>
                  </a:lnTo>
                  <a:close/>
                  <a:moveTo>
                    <a:pt x="1" y="64152"/>
                  </a:moveTo>
                  <a:lnTo>
                    <a:pt x="1829" y="64152"/>
                  </a:lnTo>
                  <a:lnTo>
                    <a:pt x="1829" y="1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72"/>
          <p:cNvSpPr txBox="1">
            <a:spLocks noGrp="1"/>
          </p:cNvSpPr>
          <p:nvPr>
            <p:ph type="body" idx="4294967295"/>
          </p:nvPr>
        </p:nvSpPr>
        <p:spPr>
          <a:xfrm>
            <a:off x="720000" y="1063325"/>
            <a:ext cx="3852000" cy="25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Did you like the resources on this template? Get them for free at our other websites: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hanga One"/>
                <a:ea typeface="Changa One"/>
                <a:cs typeface="Changa One"/>
                <a:sym typeface="Changa One"/>
              </a:rPr>
              <a:t>Icons</a:t>
            </a:r>
            <a:endParaRPr sz="1800">
              <a:latin typeface="Changa One"/>
              <a:ea typeface="Changa One"/>
              <a:cs typeface="Changa One"/>
              <a:sym typeface="Changa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Icon pack: City Life | Lineal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hanga One"/>
                <a:ea typeface="Changa One"/>
                <a:cs typeface="Changa One"/>
                <a:sym typeface="Changa One"/>
              </a:rPr>
              <a:t>Vectors</a:t>
            </a:r>
            <a:endParaRPr sz="1800">
              <a:latin typeface="Changa One"/>
              <a:ea typeface="Changa One"/>
              <a:cs typeface="Changa One"/>
              <a:sym typeface="Changa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Gradient digital signage illustration 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Gradient digital signage illustration II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Gradient digital signage illustration III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3561" name="Google Shape;3561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562" name="Google Shape;3562;p72"/>
          <p:cNvSpPr txBox="1">
            <a:spLocks noGrp="1"/>
          </p:cNvSpPr>
          <p:nvPr>
            <p:ph type="body" idx="4294967295"/>
          </p:nvPr>
        </p:nvSpPr>
        <p:spPr>
          <a:xfrm>
            <a:off x="4572000" y="1063325"/>
            <a:ext cx="3852000" cy="19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hanga One"/>
                <a:ea typeface="Changa One"/>
                <a:cs typeface="Changa One"/>
                <a:sym typeface="Changa One"/>
              </a:rPr>
              <a:t>Vectors</a:t>
            </a:r>
            <a:endParaRPr sz="1800">
              <a:latin typeface="Changa One"/>
              <a:ea typeface="Changa One"/>
              <a:cs typeface="Changa One"/>
              <a:sym typeface="Changa One"/>
            </a:endParaRPr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Long view modern skyscrapers office buildings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Modern tokyo street background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City street with concrete buildings and trees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Modern senior man in urban community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Front view smiley woman holding book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12"/>
              </a:rPr>
              <a:t>Smiley man holding camera front view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13"/>
              </a:rPr>
              <a:t>Black woman posing on chair medium shot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56"/>
          <p:cNvSpPr txBox="1">
            <a:spLocks noGrp="1"/>
          </p:cNvSpPr>
          <p:nvPr>
            <p:ph type="title"/>
          </p:nvPr>
        </p:nvSpPr>
        <p:spPr>
          <a:xfrm>
            <a:off x="720000" y="1918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USED</a:t>
            </a:r>
          </a:p>
        </p:txBody>
      </p:sp>
      <p:sp>
        <p:nvSpPr>
          <p:cNvPr id="2598" name="Google Shape;2598;p56"/>
          <p:cNvSpPr txBox="1"/>
          <p:nvPr/>
        </p:nvSpPr>
        <p:spPr>
          <a:xfrm>
            <a:off x="1026732" y="1340020"/>
            <a:ext cx="1592101" cy="44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rPr>
              <a:t>Srping</a:t>
            </a:r>
            <a:r>
              <a:rPr lang="en" sz="2000" dirty="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rPr>
              <a:t> Boot</a:t>
            </a:r>
            <a:endParaRPr sz="2000" dirty="0">
              <a:solidFill>
                <a:schemeClr val="dk2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603" name="Google Shape;2603;p56"/>
          <p:cNvSpPr txBox="1"/>
          <p:nvPr/>
        </p:nvSpPr>
        <p:spPr>
          <a:xfrm>
            <a:off x="2989958" y="1332564"/>
            <a:ext cx="1592100" cy="447600"/>
          </a:xfrm>
          <a:prstGeom prst="rect">
            <a:avLst/>
          </a:prstGeom>
          <a:solidFill>
            <a:srgbClr val="2C2C2C"/>
          </a:solidFill>
          <a:ln w="28575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Srping</a:t>
            </a:r>
            <a:r>
              <a:rPr lang="en" sz="2000" dirty="0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 MVC</a:t>
            </a:r>
            <a:endParaRPr sz="2000" dirty="0">
              <a:solidFill>
                <a:srgbClr val="DBF7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608" name="Google Shape;2608;p56"/>
          <p:cNvSpPr txBox="1"/>
          <p:nvPr/>
        </p:nvSpPr>
        <p:spPr>
          <a:xfrm>
            <a:off x="4953183" y="1292088"/>
            <a:ext cx="1592100" cy="543464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Spring Data JPA</a:t>
            </a:r>
            <a:endParaRPr sz="2000" dirty="0">
              <a:solidFill>
                <a:srgbClr val="DBF7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617" name="Google Shape;2617;p56"/>
          <p:cNvSpPr txBox="1"/>
          <p:nvPr/>
        </p:nvSpPr>
        <p:spPr>
          <a:xfrm>
            <a:off x="6916408" y="1292088"/>
            <a:ext cx="1522195" cy="543464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DBF7FF"/>
                </a:solidFill>
                <a:latin typeface="Changa One"/>
                <a:ea typeface="Changa One"/>
                <a:cs typeface="Changa One"/>
                <a:sym typeface="Changa One"/>
              </a:rPr>
              <a:t>Spring security</a:t>
            </a:r>
            <a:endParaRPr sz="2000" dirty="0">
              <a:solidFill>
                <a:srgbClr val="DBF7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618" name="Google Shape;2618;p56"/>
          <p:cNvSpPr txBox="1"/>
          <p:nvPr/>
        </p:nvSpPr>
        <p:spPr>
          <a:xfrm>
            <a:off x="1016676" y="2116751"/>
            <a:ext cx="1609312" cy="1650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mmissioner" panose="020B0604020202020204" charset="0"/>
              </a:rPr>
              <a:t>For creating a stand-alone, production-grade Spring-based application with minimal</a:t>
            </a:r>
            <a:br>
              <a:rPr lang="en-US" b="0" i="0" dirty="0">
                <a:solidFill>
                  <a:srgbClr val="000000"/>
                </a:solidFill>
                <a:effectLst/>
                <a:latin typeface="Commissioner" panose="020B060402020202020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mmissioner" panose="020B0604020202020204" charset="0"/>
              </a:rPr>
              <a:t>configuration.</a:t>
            </a:r>
            <a:r>
              <a:rPr lang="en-US" dirty="0">
                <a:latin typeface="Commissioner" panose="020B0604020202020204" charset="0"/>
              </a:rPr>
              <a:t> </a:t>
            </a:r>
            <a:br>
              <a:rPr lang="en-US" dirty="0">
                <a:latin typeface="Commissioner" panose="020B0604020202020204" charset="0"/>
              </a:rPr>
            </a:br>
            <a:endParaRPr dirty="0">
              <a:solidFill>
                <a:srgbClr val="2C2C2C"/>
              </a:solidFill>
              <a:latin typeface="Commissioner" panose="020B0604020202020204" charset="0"/>
              <a:ea typeface="Commissioner"/>
              <a:cs typeface="Commissioner"/>
              <a:sym typeface="Commissioner"/>
            </a:endParaRPr>
          </a:p>
        </p:txBody>
      </p:sp>
      <p:sp>
        <p:nvSpPr>
          <p:cNvPr id="2619" name="Google Shape;2619;p56"/>
          <p:cNvSpPr txBox="1"/>
          <p:nvPr/>
        </p:nvSpPr>
        <p:spPr>
          <a:xfrm>
            <a:off x="2979900" y="2780798"/>
            <a:ext cx="1592100" cy="9763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mmissioner" panose="020B0604020202020204" charset="0"/>
              </a:rPr>
              <a:t>For handling web requests and building RESTful APIs.</a:t>
            </a:r>
            <a:r>
              <a:rPr lang="en-US" dirty="0">
                <a:latin typeface="Commissioner" panose="020B0604020202020204" charset="0"/>
              </a:rPr>
              <a:t> </a:t>
            </a:r>
            <a:br>
              <a:rPr lang="en-US" dirty="0">
                <a:latin typeface="Commissioner" panose="020B0604020202020204" charset="0"/>
              </a:rPr>
            </a:br>
            <a:r>
              <a:rPr lang="en" dirty="0">
                <a:solidFill>
                  <a:srgbClr val="2C2C2C"/>
                </a:solidFill>
                <a:latin typeface="Commissioner" panose="020B0604020202020204" charset="0"/>
                <a:ea typeface="Commissioner"/>
                <a:cs typeface="Commissioner"/>
                <a:sym typeface="Commissioner"/>
              </a:rPr>
              <a:t> </a:t>
            </a:r>
            <a:endParaRPr dirty="0">
              <a:solidFill>
                <a:srgbClr val="2C2C2C"/>
              </a:solidFill>
              <a:latin typeface="Commissioner" panose="020B0604020202020204" charset="0"/>
              <a:ea typeface="Commissioner"/>
              <a:cs typeface="Commissioner"/>
              <a:sym typeface="Commissioner"/>
            </a:endParaRPr>
          </a:p>
        </p:txBody>
      </p:sp>
      <p:sp>
        <p:nvSpPr>
          <p:cNvPr id="2620" name="Google Shape;2620;p56"/>
          <p:cNvSpPr txBox="1"/>
          <p:nvPr/>
        </p:nvSpPr>
        <p:spPr>
          <a:xfrm>
            <a:off x="4943124" y="2246551"/>
            <a:ext cx="1609312" cy="15359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C2C2C"/>
                </a:solidFill>
                <a:latin typeface="Commissioner"/>
                <a:ea typeface="Commissioner"/>
                <a:cs typeface="Commissioner"/>
                <a:sym typeface="Commissioner"/>
              </a:rPr>
              <a:t>For data persistence and ORM capabilities, simplifying database interactions</a:t>
            </a:r>
            <a:endParaRPr dirty="0">
              <a:solidFill>
                <a:srgbClr val="2C2C2C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621" name="Google Shape;2621;p56"/>
          <p:cNvSpPr txBox="1"/>
          <p:nvPr/>
        </p:nvSpPr>
        <p:spPr>
          <a:xfrm>
            <a:off x="6916407" y="2124718"/>
            <a:ext cx="1522195" cy="167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C2C2C"/>
                </a:solidFill>
                <a:latin typeface="Commissioner"/>
                <a:ea typeface="Commissioner"/>
                <a:cs typeface="Commissioner"/>
                <a:sym typeface="Commissioner"/>
              </a:rPr>
              <a:t>For implementing security features such as authentication and authorization</a:t>
            </a:r>
            <a:endParaRPr dirty="0">
              <a:solidFill>
                <a:srgbClr val="2C2C2C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grpSp>
        <p:nvGrpSpPr>
          <p:cNvPr id="2" name="Google Shape;1518;p38">
            <a:extLst>
              <a:ext uri="{FF2B5EF4-FFF2-40B4-BE49-F238E27FC236}">
                <a16:creationId xmlns:a16="http://schemas.microsoft.com/office/drawing/2014/main" id="{09C47B92-BA60-1C0B-BCA4-F542228AE248}"/>
              </a:ext>
            </a:extLst>
          </p:cNvPr>
          <p:cNvGrpSpPr/>
          <p:nvPr/>
        </p:nvGrpSpPr>
        <p:grpSpPr>
          <a:xfrm>
            <a:off x="-42627" y="4274869"/>
            <a:ext cx="1790299" cy="1222162"/>
            <a:chOff x="6129693" y="2797514"/>
            <a:chExt cx="619416" cy="422849"/>
          </a:xfrm>
        </p:grpSpPr>
        <p:sp>
          <p:nvSpPr>
            <p:cNvPr id="3" name="Google Shape;1519;p38">
              <a:extLst>
                <a:ext uri="{FF2B5EF4-FFF2-40B4-BE49-F238E27FC236}">
                  <a16:creationId xmlns:a16="http://schemas.microsoft.com/office/drawing/2014/main" id="{8DE17FE0-4F45-3D23-A7CA-05101F7E37EA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20;p38">
              <a:extLst>
                <a:ext uri="{FF2B5EF4-FFF2-40B4-BE49-F238E27FC236}">
                  <a16:creationId xmlns:a16="http://schemas.microsoft.com/office/drawing/2014/main" id="{665EB39A-D7F1-5AB8-29A6-B554732C259D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21;p38">
              <a:extLst>
                <a:ext uri="{FF2B5EF4-FFF2-40B4-BE49-F238E27FC236}">
                  <a16:creationId xmlns:a16="http://schemas.microsoft.com/office/drawing/2014/main" id="{BBB944F9-9059-FAAA-2385-A1EE4C3B4260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22;p38">
              <a:extLst>
                <a:ext uri="{FF2B5EF4-FFF2-40B4-BE49-F238E27FC236}">
                  <a16:creationId xmlns:a16="http://schemas.microsoft.com/office/drawing/2014/main" id="{3AA28688-6FED-D847-0DF3-6D33458B67FA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23;p38">
              <a:extLst>
                <a:ext uri="{FF2B5EF4-FFF2-40B4-BE49-F238E27FC236}">
                  <a16:creationId xmlns:a16="http://schemas.microsoft.com/office/drawing/2014/main" id="{8E344040-E6F9-EF5D-18D5-39985B27075D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24;p38">
              <a:extLst>
                <a:ext uri="{FF2B5EF4-FFF2-40B4-BE49-F238E27FC236}">
                  <a16:creationId xmlns:a16="http://schemas.microsoft.com/office/drawing/2014/main" id="{D4345A05-7269-7052-3B12-6CB4E8B6937A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25;p38">
              <a:extLst>
                <a:ext uri="{FF2B5EF4-FFF2-40B4-BE49-F238E27FC236}">
                  <a16:creationId xmlns:a16="http://schemas.microsoft.com/office/drawing/2014/main" id="{5C214657-D629-CFC8-82BF-E27EC3A6AA86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26;p38">
              <a:extLst>
                <a:ext uri="{FF2B5EF4-FFF2-40B4-BE49-F238E27FC236}">
                  <a16:creationId xmlns:a16="http://schemas.microsoft.com/office/drawing/2014/main" id="{51CCABEB-6AA4-0DFE-18D5-5523962CC60A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7;p38">
              <a:extLst>
                <a:ext uri="{FF2B5EF4-FFF2-40B4-BE49-F238E27FC236}">
                  <a16:creationId xmlns:a16="http://schemas.microsoft.com/office/drawing/2014/main" id="{7AF5597C-50D4-9B84-2A58-58F8ECE3DF83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28;p38">
              <a:extLst>
                <a:ext uri="{FF2B5EF4-FFF2-40B4-BE49-F238E27FC236}">
                  <a16:creationId xmlns:a16="http://schemas.microsoft.com/office/drawing/2014/main" id="{0C80E1B6-B4AF-FD68-F91F-9A95010CF482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29;p38">
              <a:extLst>
                <a:ext uri="{FF2B5EF4-FFF2-40B4-BE49-F238E27FC236}">
                  <a16:creationId xmlns:a16="http://schemas.microsoft.com/office/drawing/2014/main" id="{F39279EA-5055-E093-69A9-BAC53F59DAB0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30;p38">
              <a:extLst>
                <a:ext uri="{FF2B5EF4-FFF2-40B4-BE49-F238E27FC236}">
                  <a16:creationId xmlns:a16="http://schemas.microsoft.com/office/drawing/2014/main" id="{90CA2A0D-D5D1-D4D1-50EC-F8901C0A7C45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31;p38">
              <a:extLst>
                <a:ext uri="{FF2B5EF4-FFF2-40B4-BE49-F238E27FC236}">
                  <a16:creationId xmlns:a16="http://schemas.microsoft.com/office/drawing/2014/main" id="{0BD25058-5C5B-B300-1641-2D4C70254112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32;p38">
              <a:extLst>
                <a:ext uri="{FF2B5EF4-FFF2-40B4-BE49-F238E27FC236}">
                  <a16:creationId xmlns:a16="http://schemas.microsoft.com/office/drawing/2014/main" id="{4F870AB7-DDFF-8C9D-506F-4FB11839F6B9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33;p38">
              <a:extLst>
                <a:ext uri="{FF2B5EF4-FFF2-40B4-BE49-F238E27FC236}">
                  <a16:creationId xmlns:a16="http://schemas.microsoft.com/office/drawing/2014/main" id="{E3050EE6-C650-7305-17BC-79699D7D7B12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34;p38">
              <a:extLst>
                <a:ext uri="{FF2B5EF4-FFF2-40B4-BE49-F238E27FC236}">
                  <a16:creationId xmlns:a16="http://schemas.microsoft.com/office/drawing/2014/main" id="{DE3BE1E7-9260-99E8-DBBC-4FA14E552DB2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35;p38">
              <a:extLst>
                <a:ext uri="{FF2B5EF4-FFF2-40B4-BE49-F238E27FC236}">
                  <a16:creationId xmlns:a16="http://schemas.microsoft.com/office/drawing/2014/main" id="{A5B54359-B7C2-2264-E914-A44678FCAA99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36;p38">
              <a:extLst>
                <a:ext uri="{FF2B5EF4-FFF2-40B4-BE49-F238E27FC236}">
                  <a16:creationId xmlns:a16="http://schemas.microsoft.com/office/drawing/2014/main" id="{30CA04D4-368F-1E05-09B9-044EB538ED6D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37;p38">
              <a:extLst>
                <a:ext uri="{FF2B5EF4-FFF2-40B4-BE49-F238E27FC236}">
                  <a16:creationId xmlns:a16="http://schemas.microsoft.com/office/drawing/2014/main" id="{2A4C4868-BC31-8970-58C2-2649AA6B50EB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38;p38">
              <a:extLst>
                <a:ext uri="{FF2B5EF4-FFF2-40B4-BE49-F238E27FC236}">
                  <a16:creationId xmlns:a16="http://schemas.microsoft.com/office/drawing/2014/main" id="{BC109111-569E-66C2-F651-8A2E63D24499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9;p38">
              <a:extLst>
                <a:ext uri="{FF2B5EF4-FFF2-40B4-BE49-F238E27FC236}">
                  <a16:creationId xmlns:a16="http://schemas.microsoft.com/office/drawing/2014/main" id="{5B10DF81-835D-BC99-ED12-9729EF27A62D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40;p38">
              <a:extLst>
                <a:ext uri="{FF2B5EF4-FFF2-40B4-BE49-F238E27FC236}">
                  <a16:creationId xmlns:a16="http://schemas.microsoft.com/office/drawing/2014/main" id="{D222E366-F785-9901-41F9-5C9595ACC946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41;p38">
              <a:extLst>
                <a:ext uri="{FF2B5EF4-FFF2-40B4-BE49-F238E27FC236}">
                  <a16:creationId xmlns:a16="http://schemas.microsoft.com/office/drawing/2014/main" id="{5073BDD9-AD98-7E48-BC16-191F3BCF96F7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42;p38">
              <a:extLst>
                <a:ext uri="{FF2B5EF4-FFF2-40B4-BE49-F238E27FC236}">
                  <a16:creationId xmlns:a16="http://schemas.microsoft.com/office/drawing/2014/main" id="{20AFC9FB-9AEB-9D92-798C-98A09C32F717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43;p38">
              <a:extLst>
                <a:ext uri="{FF2B5EF4-FFF2-40B4-BE49-F238E27FC236}">
                  <a16:creationId xmlns:a16="http://schemas.microsoft.com/office/drawing/2014/main" id="{BC4E17C1-81DD-507E-6910-D5D5718246EA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44;p38">
              <a:extLst>
                <a:ext uri="{FF2B5EF4-FFF2-40B4-BE49-F238E27FC236}">
                  <a16:creationId xmlns:a16="http://schemas.microsoft.com/office/drawing/2014/main" id="{01019595-26F4-15B2-134F-754BD061F4D0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45;p38">
              <a:extLst>
                <a:ext uri="{FF2B5EF4-FFF2-40B4-BE49-F238E27FC236}">
                  <a16:creationId xmlns:a16="http://schemas.microsoft.com/office/drawing/2014/main" id="{D2E661B1-60CC-0FC0-E790-A51DB32346EC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46;p38">
              <a:extLst>
                <a:ext uri="{FF2B5EF4-FFF2-40B4-BE49-F238E27FC236}">
                  <a16:creationId xmlns:a16="http://schemas.microsoft.com/office/drawing/2014/main" id="{7B664938-AC1C-FE74-DCD3-4B186F3723B3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47;p38">
              <a:extLst>
                <a:ext uri="{FF2B5EF4-FFF2-40B4-BE49-F238E27FC236}">
                  <a16:creationId xmlns:a16="http://schemas.microsoft.com/office/drawing/2014/main" id="{B6840741-752A-ED37-0383-7B6D78DAE4CF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1548;p38">
              <a:extLst>
                <a:ext uri="{FF2B5EF4-FFF2-40B4-BE49-F238E27FC236}">
                  <a16:creationId xmlns:a16="http://schemas.microsoft.com/office/drawing/2014/main" id="{F7266509-5752-B935-39A0-D5651FD12806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1549;p38">
              <a:extLst>
                <a:ext uri="{FF2B5EF4-FFF2-40B4-BE49-F238E27FC236}">
                  <a16:creationId xmlns:a16="http://schemas.microsoft.com/office/drawing/2014/main" id="{FCD3A771-DB79-AEF4-7067-34E4D22246DF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1550;p38">
              <a:extLst>
                <a:ext uri="{FF2B5EF4-FFF2-40B4-BE49-F238E27FC236}">
                  <a16:creationId xmlns:a16="http://schemas.microsoft.com/office/drawing/2014/main" id="{633E497B-5039-9046-ED94-4B8FE82F906D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1551;p38">
              <a:extLst>
                <a:ext uri="{FF2B5EF4-FFF2-40B4-BE49-F238E27FC236}">
                  <a16:creationId xmlns:a16="http://schemas.microsoft.com/office/drawing/2014/main" id="{981F99AD-536F-2E59-243E-C5B8981DE97C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1552;p38">
              <a:extLst>
                <a:ext uri="{FF2B5EF4-FFF2-40B4-BE49-F238E27FC236}">
                  <a16:creationId xmlns:a16="http://schemas.microsoft.com/office/drawing/2014/main" id="{DC26CBBA-09AE-8315-020B-8C874885377C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1553;p38">
              <a:extLst>
                <a:ext uri="{FF2B5EF4-FFF2-40B4-BE49-F238E27FC236}">
                  <a16:creationId xmlns:a16="http://schemas.microsoft.com/office/drawing/2014/main" id="{1F36E479-2EB9-7AF0-AEDC-F8075744E6A9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1554;p38">
              <a:extLst>
                <a:ext uri="{FF2B5EF4-FFF2-40B4-BE49-F238E27FC236}">
                  <a16:creationId xmlns:a16="http://schemas.microsoft.com/office/drawing/2014/main" id="{5CECB23C-2B43-B2BA-9570-855430E20500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1555;p38">
              <a:extLst>
                <a:ext uri="{FF2B5EF4-FFF2-40B4-BE49-F238E27FC236}">
                  <a16:creationId xmlns:a16="http://schemas.microsoft.com/office/drawing/2014/main" id="{D6BE422C-8D65-A3BA-B75B-868AA6021D49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1556;p38">
              <a:extLst>
                <a:ext uri="{FF2B5EF4-FFF2-40B4-BE49-F238E27FC236}">
                  <a16:creationId xmlns:a16="http://schemas.microsoft.com/office/drawing/2014/main" id="{FC9C48A2-A03D-BF0B-E5D9-06908334AD40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1557;p38">
              <a:extLst>
                <a:ext uri="{FF2B5EF4-FFF2-40B4-BE49-F238E27FC236}">
                  <a16:creationId xmlns:a16="http://schemas.microsoft.com/office/drawing/2014/main" id="{6670994B-C42F-98A9-2DEE-48CAF4E89655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1558;p38">
              <a:extLst>
                <a:ext uri="{FF2B5EF4-FFF2-40B4-BE49-F238E27FC236}">
                  <a16:creationId xmlns:a16="http://schemas.microsoft.com/office/drawing/2014/main" id="{BB32CDBC-9756-703F-C306-CC4D5998324B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1559;p38">
              <a:extLst>
                <a:ext uri="{FF2B5EF4-FFF2-40B4-BE49-F238E27FC236}">
                  <a16:creationId xmlns:a16="http://schemas.microsoft.com/office/drawing/2014/main" id="{A621D94E-2AFC-6174-5AB1-C4C0D4FD5C95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1560;p38">
              <a:extLst>
                <a:ext uri="{FF2B5EF4-FFF2-40B4-BE49-F238E27FC236}">
                  <a16:creationId xmlns:a16="http://schemas.microsoft.com/office/drawing/2014/main" id="{E535ED3B-B1EF-8B07-DB11-7C57B975E476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1561;p38">
              <a:extLst>
                <a:ext uri="{FF2B5EF4-FFF2-40B4-BE49-F238E27FC236}">
                  <a16:creationId xmlns:a16="http://schemas.microsoft.com/office/drawing/2014/main" id="{08E1CB28-954E-C69D-B2C7-33864ACCF197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1562;p38">
              <a:extLst>
                <a:ext uri="{FF2B5EF4-FFF2-40B4-BE49-F238E27FC236}">
                  <a16:creationId xmlns:a16="http://schemas.microsoft.com/office/drawing/2014/main" id="{0FE36F9B-7585-F1FD-8DD1-A775F28EAF24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1563;p38">
              <a:extLst>
                <a:ext uri="{FF2B5EF4-FFF2-40B4-BE49-F238E27FC236}">
                  <a16:creationId xmlns:a16="http://schemas.microsoft.com/office/drawing/2014/main" id="{3259CA16-68A6-760F-1F82-705508B0BB08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1564;p38">
              <a:extLst>
                <a:ext uri="{FF2B5EF4-FFF2-40B4-BE49-F238E27FC236}">
                  <a16:creationId xmlns:a16="http://schemas.microsoft.com/office/drawing/2014/main" id="{BB104EDD-4BC5-9403-831C-0C064234713B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1565;p38">
              <a:extLst>
                <a:ext uri="{FF2B5EF4-FFF2-40B4-BE49-F238E27FC236}">
                  <a16:creationId xmlns:a16="http://schemas.microsoft.com/office/drawing/2014/main" id="{200A454A-BC7D-8406-BB6D-053D12320AD4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1566;p38">
              <a:extLst>
                <a:ext uri="{FF2B5EF4-FFF2-40B4-BE49-F238E27FC236}">
                  <a16:creationId xmlns:a16="http://schemas.microsoft.com/office/drawing/2014/main" id="{E43C914C-E219-50A5-FBFF-ABCFB7CD1A4F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1567;p38">
              <a:extLst>
                <a:ext uri="{FF2B5EF4-FFF2-40B4-BE49-F238E27FC236}">
                  <a16:creationId xmlns:a16="http://schemas.microsoft.com/office/drawing/2014/main" id="{812E9D41-A664-21AC-8969-ED7169C02C12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1568;p38">
              <a:extLst>
                <a:ext uri="{FF2B5EF4-FFF2-40B4-BE49-F238E27FC236}">
                  <a16:creationId xmlns:a16="http://schemas.microsoft.com/office/drawing/2014/main" id="{28EC22AC-FA79-F934-7BB6-549303B63E8A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1569;p38">
              <a:extLst>
                <a:ext uri="{FF2B5EF4-FFF2-40B4-BE49-F238E27FC236}">
                  <a16:creationId xmlns:a16="http://schemas.microsoft.com/office/drawing/2014/main" id="{12C7D839-73AA-D7D4-91E4-2F374837F3AB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1570;p38">
              <a:extLst>
                <a:ext uri="{FF2B5EF4-FFF2-40B4-BE49-F238E27FC236}">
                  <a16:creationId xmlns:a16="http://schemas.microsoft.com/office/drawing/2014/main" id="{E932C9D0-DF19-4ED0-C251-5DA8CF1BDD25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1571;p38">
              <a:extLst>
                <a:ext uri="{FF2B5EF4-FFF2-40B4-BE49-F238E27FC236}">
                  <a16:creationId xmlns:a16="http://schemas.microsoft.com/office/drawing/2014/main" id="{98CC3789-50E6-A130-36B9-912C8E2BC719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1572;p38">
              <a:extLst>
                <a:ext uri="{FF2B5EF4-FFF2-40B4-BE49-F238E27FC236}">
                  <a16:creationId xmlns:a16="http://schemas.microsoft.com/office/drawing/2014/main" id="{BB2F9D7D-CAE6-1C85-90BB-32ED179A36AA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1573;p38">
              <a:extLst>
                <a:ext uri="{FF2B5EF4-FFF2-40B4-BE49-F238E27FC236}">
                  <a16:creationId xmlns:a16="http://schemas.microsoft.com/office/drawing/2014/main" id="{839D0F64-AFFF-FC23-C318-39445A64FAA9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1574;p38">
              <a:extLst>
                <a:ext uri="{FF2B5EF4-FFF2-40B4-BE49-F238E27FC236}">
                  <a16:creationId xmlns:a16="http://schemas.microsoft.com/office/drawing/2014/main" id="{2588B098-FE16-A140-A951-2CD3C33F6F7F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1575;p38">
              <a:extLst>
                <a:ext uri="{FF2B5EF4-FFF2-40B4-BE49-F238E27FC236}">
                  <a16:creationId xmlns:a16="http://schemas.microsoft.com/office/drawing/2014/main" id="{12847142-B8D5-88EB-2CDE-52A1C384AFDF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1576;p38">
              <a:extLst>
                <a:ext uri="{FF2B5EF4-FFF2-40B4-BE49-F238E27FC236}">
                  <a16:creationId xmlns:a16="http://schemas.microsoft.com/office/drawing/2014/main" id="{99CAC601-4A0E-0F27-F6F1-D0E9EEA1A761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1577;p38">
              <a:extLst>
                <a:ext uri="{FF2B5EF4-FFF2-40B4-BE49-F238E27FC236}">
                  <a16:creationId xmlns:a16="http://schemas.microsoft.com/office/drawing/2014/main" id="{65F9AE92-5429-2237-D549-A6F112C654C1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1578;p38">
              <a:extLst>
                <a:ext uri="{FF2B5EF4-FFF2-40B4-BE49-F238E27FC236}">
                  <a16:creationId xmlns:a16="http://schemas.microsoft.com/office/drawing/2014/main" id="{D9E95776-EDFD-65DB-E27C-59FB1FB2F4B9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1579;p38">
              <a:extLst>
                <a:ext uri="{FF2B5EF4-FFF2-40B4-BE49-F238E27FC236}">
                  <a16:creationId xmlns:a16="http://schemas.microsoft.com/office/drawing/2014/main" id="{000D1CC8-B926-1AE6-F6D9-A74C8356196F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1580;p38">
              <a:extLst>
                <a:ext uri="{FF2B5EF4-FFF2-40B4-BE49-F238E27FC236}">
                  <a16:creationId xmlns:a16="http://schemas.microsoft.com/office/drawing/2014/main" id="{93B9BCB7-D2FC-BA41-B2DA-1A13F702DCAD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1581;p38">
              <a:extLst>
                <a:ext uri="{FF2B5EF4-FFF2-40B4-BE49-F238E27FC236}">
                  <a16:creationId xmlns:a16="http://schemas.microsoft.com/office/drawing/2014/main" id="{E9D1AE56-6102-1C83-25BB-F2DCB1AFB6D6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1582;p38">
              <a:extLst>
                <a:ext uri="{FF2B5EF4-FFF2-40B4-BE49-F238E27FC236}">
                  <a16:creationId xmlns:a16="http://schemas.microsoft.com/office/drawing/2014/main" id="{16BD4845-2E6B-68F5-9EC9-CCC6916A29D2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1583;p38">
              <a:extLst>
                <a:ext uri="{FF2B5EF4-FFF2-40B4-BE49-F238E27FC236}">
                  <a16:creationId xmlns:a16="http://schemas.microsoft.com/office/drawing/2014/main" id="{922E4165-952C-8B1C-224C-AB898A901E79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1584;p38">
              <a:extLst>
                <a:ext uri="{FF2B5EF4-FFF2-40B4-BE49-F238E27FC236}">
                  <a16:creationId xmlns:a16="http://schemas.microsoft.com/office/drawing/2014/main" id="{DE8433DD-721E-A9EE-9ECC-F6CA8724CF77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1585;p38">
              <a:extLst>
                <a:ext uri="{FF2B5EF4-FFF2-40B4-BE49-F238E27FC236}">
                  <a16:creationId xmlns:a16="http://schemas.microsoft.com/office/drawing/2014/main" id="{A7DFE79A-21C2-48BE-486F-4AD24FF48E73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1586;p38">
              <a:extLst>
                <a:ext uri="{FF2B5EF4-FFF2-40B4-BE49-F238E27FC236}">
                  <a16:creationId xmlns:a16="http://schemas.microsoft.com/office/drawing/2014/main" id="{71C90E12-8BBB-B95E-245B-BB1235EF36CC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1587;p38">
              <a:extLst>
                <a:ext uri="{FF2B5EF4-FFF2-40B4-BE49-F238E27FC236}">
                  <a16:creationId xmlns:a16="http://schemas.microsoft.com/office/drawing/2014/main" id="{A0DE5BF1-19E5-2613-1AC4-7FDF2F246E8D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1588;p38">
              <a:extLst>
                <a:ext uri="{FF2B5EF4-FFF2-40B4-BE49-F238E27FC236}">
                  <a16:creationId xmlns:a16="http://schemas.microsoft.com/office/drawing/2014/main" id="{EFD4D8B4-C272-48DD-A422-B9F4DDDD7E2D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1589;p38">
              <a:extLst>
                <a:ext uri="{FF2B5EF4-FFF2-40B4-BE49-F238E27FC236}">
                  <a16:creationId xmlns:a16="http://schemas.microsoft.com/office/drawing/2014/main" id="{9DBF81E1-DF24-CE67-1BA4-1B369F82EF62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1590;p38">
              <a:extLst>
                <a:ext uri="{FF2B5EF4-FFF2-40B4-BE49-F238E27FC236}">
                  <a16:creationId xmlns:a16="http://schemas.microsoft.com/office/drawing/2014/main" id="{32EC3B2E-E80C-33F0-ABFE-E6476BD53042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1591;p38">
              <a:extLst>
                <a:ext uri="{FF2B5EF4-FFF2-40B4-BE49-F238E27FC236}">
                  <a16:creationId xmlns:a16="http://schemas.microsoft.com/office/drawing/2014/main" id="{6846DBD0-E501-429A-F8FE-01861490B792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1592;p38">
              <a:extLst>
                <a:ext uri="{FF2B5EF4-FFF2-40B4-BE49-F238E27FC236}">
                  <a16:creationId xmlns:a16="http://schemas.microsoft.com/office/drawing/2014/main" id="{536D366B-DDC3-0AB2-790D-B162E304ECE2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1593;p38">
              <a:extLst>
                <a:ext uri="{FF2B5EF4-FFF2-40B4-BE49-F238E27FC236}">
                  <a16:creationId xmlns:a16="http://schemas.microsoft.com/office/drawing/2014/main" id="{6BCEBA02-65DB-65FF-A282-BCD9346E93F4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1594;p38">
              <a:extLst>
                <a:ext uri="{FF2B5EF4-FFF2-40B4-BE49-F238E27FC236}">
                  <a16:creationId xmlns:a16="http://schemas.microsoft.com/office/drawing/2014/main" id="{BCA74F0C-B56F-057F-698F-BF6245B7D321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1595;p38">
              <a:extLst>
                <a:ext uri="{FF2B5EF4-FFF2-40B4-BE49-F238E27FC236}">
                  <a16:creationId xmlns:a16="http://schemas.microsoft.com/office/drawing/2014/main" id="{A132A307-E8B6-6201-4267-2A73FEF60715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1596;p38">
              <a:extLst>
                <a:ext uri="{FF2B5EF4-FFF2-40B4-BE49-F238E27FC236}">
                  <a16:creationId xmlns:a16="http://schemas.microsoft.com/office/drawing/2014/main" id="{C78459C2-E9E9-BB58-6B0B-666A44CA4EC1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1597;p38">
              <a:extLst>
                <a:ext uri="{FF2B5EF4-FFF2-40B4-BE49-F238E27FC236}">
                  <a16:creationId xmlns:a16="http://schemas.microsoft.com/office/drawing/2014/main" id="{CA7A1DDC-C3C5-9FF9-2EB9-8777FB616559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1598;p38">
              <a:extLst>
                <a:ext uri="{FF2B5EF4-FFF2-40B4-BE49-F238E27FC236}">
                  <a16:creationId xmlns:a16="http://schemas.microsoft.com/office/drawing/2014/main" id="{998EE3D3-4B71-9A8B-0BDC-62CF38B4F685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1599;p38">
              <a:extLst>
                <a:ext uri="{FF2B5EF4-FFF2-40B4-BE49-F238E27FC236}">
                  <a16:creationId xmlns:a16="http://schemas.microsoft.com/office/drawing/2014/main" id="{D4E2716F-2C51-8D13-5CD8-82849142FEDC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1600;p38">
              <a:extLst>
                <a:ext uri="{FF2B5EF4-FFF2-40B4-BE49-F238E27FC236}">
                  <a16:creationId xmlns:a16="http://schemas.microsoft.com/office/drawing/2014/main" id="{0E549FE9-42F7-0DE5-08DD-16678AA44CC6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1601;p38">
              <a:extLst>
                <a:ext uri="{FF2B5EF4-FFF2-40B4-BE49-F238E27FC236}">
                  <a16:creationId xmlns:a16="http://schemas.microsoft.com/office/drawing/2014/main" id="{45010F5C-DE1C-DE4F-CB2C-750F9F708202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1602;p38">
              <a:extLst>
                <a:ext uri="{FF2B5EF4-FFF2-40B4-BE49-F238E27FC236}">
                  <a16:creationId xmlns:a16="http://schemas.microsoft.com/office/drawing/2014/main" id="{7767AF6C-7564-02D0-5E53-8DF186D8E53C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1603;p38">
              <a:extLst>
                <a:ext uri="{FF2B5EF4-FFF2-40B4-BE49-F238E27FC236}">
                  <a16:creationId xmlns:a16="http://schemas.microsoft.com/office/drawing/2014/main" id="{9AAFAC74-0397-4AE8-1D90-D4EB9393FCBA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1604;p38">
              <a:extLst>
                <a:ext uri="{FF2B5EF4-FFF2-40B4-BE49-F238E27FC236}">
                  <a16:creationId xmlns:a16="http://schemas.microsoft.com/office/drawing/2014/main" id="{45DBEBEA-3200-8D45-01C6-F483B8BD10BA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1605;p38">
              <a:extLst>
                <a:ext uri="{FF2B5EF4-FFF2-40B4-BE49-F238E27FC236}">
                  <a16:creationId xmlns:a16="http://schemas.microsoft.com/office/drawing/2014/main" id="{B098BE41-0DC4-89CB-0D04-118E130CB0CB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1606;p38">
              <a:extLst>
                <a:ext uri="{FF2B5EF4-FFF2-40B4-BE49-F238E27FC236}">
                  <a16:creationId xmlns:a16="http://schemas.microsoft.com/office/drawing/2014/main" id="{D8254DEB-2EBE-B9DF-B213-D5F717F41427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1607;p38">
              <a:extLst>
                <a:ext uri="{FF2B5EF4-FFF2-40B4-BE49-F238E27FC236}">
                  <a16:creationId xmlns:a16="http://schemas.microsoft.com/office/drawing/2014/main" id="{BEF1D691-2CC2-E395-FF36-663584B63A0F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1608;p38">
              <a:extLst>
                <a:ext uri="{FF2B5EF4-FFF2-40B4-BE49-F238E27FC236}">
                  <a16:creationId xmlns:a16="http://schemas.microsoft.com/office/drawing/2014/main" id="{A8A3880A-8B72-49A5-8C16-76A36D95BE58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1609;p38">
              <a:extLst>
                <a:ext uri="{FF2B5EF4-FFF2-40B4-BE49-F238E27FC236}">
                  <a16:creationId xmlns:a16="http://schemas.microsoft.com/office/drawing/2014/main" id="{1A22D35E-70D3-9B30-AFEF-B9E425579249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1610;p38">
              <a:extLst>
                <a:ext uri="{FF2B5EF4-FFF2-40B4-BE49-F238E27FC236}">
                  <a16:creationId xmlns:a16="http://schemas.microsoft.com/office/drawing/2014/main" id="{69D368BE-7075-0F49-26E1-43F2D9019930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1611;p38">
              <a:extLst>
                <a:ext uri="{FF2B5EF4-FFF2-40B4-BE49-F238E27FC236}">
                  <a16:creationId xmlns:a16="http://schemas.microsoft.com/office/drawing/2014/main" id="{B40D9CC6-BA1F-4106-54F4-8ADBF16AF24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1612;p38">
              <a:extLst>
                <a:ext uri="{FF2B5EF4-FFF2-40B4-BE49-F238E27FC236}">
                  <a16:creationId xmlns:a16="http://schemas.microsoft.com/office/drawing/2014/main" id="{B1B1271B-6B42-42F1-1657-7C205F1476E3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1613;p38">
              <a:extLst>
                <a:ext uri="{FF2B5EF4-FFF2-40B4-BE49-F238E27FC236}">
                  <a16:creationId xmlns:a16="http://schemas.microsoft.com/office/drawing/2014/main" id="{5BBE7785-B304-4645-0C63-1AC072C5C2DF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1614;p38">
              <a:extLst>
                <a:ext uri="{FF2B5EF4-FFF2-40B4-BE49-F238E27FC236}">
                  <a16:creationId xmlns:a16="http://schemas.microsoft.com/office/drawing/2014/main" id="{5CE762DB-5E69-F8A3-D4C9-8331566FC07D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1615;p38">
              <a:extLst>
                <a:ext uri="{FF2B5EF4-FFF2-40B4-BE49-F238E27FC236}">
                  <a16:creationId xmlns:a16="http://schemas.microsoft.com/office/drawing/2014/main" id="{FEBAB906-9942-EA72-554D-C5F38CF660F1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1616;p38">
              <a:extLst>
                <a:ext uri="{FF2B5EF4-FFF2-40B4-BE49-F238E27FC236}">
                  <a16:creationId xmlns:a16="http://schemas.microsoft.com/office/drawing/2014/main" id="{7C68173D-73C8-A95B-8B1D-10D8EEB4CA83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1617;p38">
              <a:extLst>
                <a:ext uri="{FF2B5EF4-FFF2-40B4-BE49-F238E27FC236}">
                  <a16:creationId xmlns:a16="http://schemas.microsoft.com/office/drawing/2014/main" id="{D2682DF5-132B-13C5-E3B8-13143970E051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1618;p38">
              <a:extLst>
                <a:ext uri="{FF2B5EF4-FFF2-40B4-BE49-F238E27FC236}">
                  <a16:creationId xmlns:a16="http://schemas.microsoft.com/office/drawing/2014/main" id="{12BCDE83-DECE-7867-E325-92456100D24E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8" name="Google Shape;1619;p38">
            <a:extLst>
              <a:ext uri="{FF2B5EF4-FFF2-40B4-BE49-F238E27FC236}">
                <a16:creationId xmlns:a16="http://schemas.microsoft.com/office/drawing/2014/main" id="{2E54541C-5D50-375F-5CB3-DE2C3D3F6B3D}"/>
              </a:ext>
            </a:extLst>
          </p:cNvPr>
          <p:cNvGrpSpPr/>
          <p:nvPr/>
        </p:nvGrpSpPr>
        <p:grpSpPr>
          <a:xfrm>
            <a:off x="7225597" y="4364787"/>
            <a:ext cx="2002598" cy="1275090"/>
            <a:chOff x="4548805" y="2700753"/>
            <a:chExt cx="832647" cy="530139"/>
          </a:xfrm>
        </p:grpSpPr>
        <p:sp>
          <p:nvSpPr>
            <p:cNvPr id="2719" name="Google Shape;1620;p38">
              <a:extLst>
                <a:ext uri="{FF2B5EF4-FFF2-40B4-BE49-F238E27FC236}">
                  <a16:creationId xmlns:a16="http://schemas.microsoft.com/office/drawing/2014/main" id="{D88FE1D3-F414-CE1F-D89F-88CC658BDB99}"/>
                </a:ext>
              </a:extLst>
            </p:cNvPr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1621;p38">
              <a:extLst>
                <a:ext uri="{FF2B5EF4-FFF2-40B4-BE49-F238E27FC236}">
                  <a16:creationId xmlns:a16="http://schemas.microsoft.com/office/drawing/2014/main" id="{8E35F6F4-45A8-6BC8-A16B-1551B34033B7}"/>
                </a:ext>
              </a:extLst>
            </p:cNvPr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1622;p38">
              <a:extLst>
                <a:ext uri="{FF2B5EF4-FFF2-40B4-BE49-F238E27FC236}">
                  <a16:creationId xmlns:a16="http://schemas.microsoft.com/office/drawing/2014/main" id="{D1447874-9342-2F3E-58DB-F5427CC7C805}"/>
                </a:ext>
              </a:extLst>
            </p:cNvPr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1623;p38">
              <a:extLst>
                <a:ext uri="{FF2B5EF4-FFF2-40B4-BE49-F238E27FC236}">
                  <a16:creationId xmlns:a16="http://schemas.microsoft.com/office/drawing/2014/main" id="{C6C50FE4-23B2-42F1-6BEA-936BBD3A8B79}"/>
                </a:ext>
              </a:extLst>
            </p:cNvPr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1624;p38">
              <a:extLst>
                <a:ext uri="{FF2B5EF4-FFF2-40B4-BE49-F238E27FC236}">
                  <a16:creationId xmlns:a16="http://schemas.microsoft.com/office/drawing/2014/main" id="{6C8E5D9C-085D-EBCF-7B4F-9DF9F97160A2}"/>
                </a:ext>
              </a:extLst>
            </p:cNvPr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1625;p38">
              <a:extLst>
                <a:ext uri="{FF2B5EF4-FFF2-40B4-BE49-F238E27FC236}">
                  <a16:creationId xmlns:a16="http://schemas.microsoft.com/office/drawing/2014/main" id="{357B9B5F-A77B-D8B3-A7DC-D1716D2479E2}"/>
                </a:ext>
              </a:extLst>
            </p:cNvPr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1626;p38">
              <a:extLst>
                <a:ext uri="{FF2B5EF4-FFF2-40B4-BE49-F238E27FC236}">
                  <a16:creationId xmlns:a16="http://schemas.microsoft.com/office/drawing/2014/main" id="{0C0F4DEA-15AA-C82C-9722-75155F7CC989}"/>
                </a:ext>
              </a:extLst>
            </p:cNvPr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1627;p38">
              <a:extLst>
                <a:ext uri="{FF2B5EF4-FFF2-40B4-BE49-F238E27FC236}">
                  <a16:creationId xmlns:a16="http://schemas.microsoft.com/office/drawing/2014/main" id="{36D8FBE0-D13F-5C61-B443-35152C192430}"/>
                </a:ext>
              </a:extLst>
            </p:cNvPr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1628;p38">
              <a:extLst>
                <a:ext uri="{FF2B5EF4-FFF2-40B4-BE49-F238E27FC236}">
                  <a16:creationId xmlns:a16="http://schemas.microsoft.com/office/drawing/2014/main" id="{93335491-3FA8-FBE7-6F6C-48B5CE5031FA}"/>
                </a:ext>
              </a:extLst>
            </p:cNvPr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1629;p38">
              <a:extLst>
                <a:ext uri="{FF2B5EF4-FFF2-40B4-BE49-F238E27FC236}">
                  <a16:creationId xmlns:a16="http://schemas.microsoft.com/office/drawing/2014/main" id="{275729C2-0E7E-22DC-6A06-742F3F28BFAB}"/>
                </a:ext>
              </a:extLst>
            </p:cNvPr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36" name="Straight Connector 2735">
            <a:extLst>
              <a:ext uri="{FF2B5EF4-FFF2-40B4-BE49-F238E27FC236}">
                <a16:creationId xmlns:a16="http://schemas.microsoft.com/office/drawing/2014/main" id="{23768263-A887-FB7C-13E9-6922AE0FAB68}"/>
              </a:ext>
            </a:extLst>
          </p:cNvPr>
          <p:cNvCxnSpPr>
            <a:stCxn id="2598" idx="2"/>
            <a:endCxn id="2618" idx="0"/>
          </p:cNvCxnSpPr>
          <p:nvPr/>
        </p:nvCxnSpPr>
        <p:spPr>
          <a:xfrm flipH="1">
            <a:off x="1821332" y="1787620"/>
            <a:ext cx="1451" cy="3291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8" name="Straight Connector 2737">
            <a:extLst>
              <a:ext uri="{FF2B5EF4-FFF2-40B4-BE49-F238E27FC236}">
                <a16:creationId xmlns:a16="http://schemas.microsoft.com/office/drawing/2014/main" id="{D5E54269-A8CD-7712-89B4-3346622D4F3E}"/>
              </a:ext>
            </a:extLst>
          </p:cNvPr>
          <p:cNvCxnSpPr>
            <a:stCxn id="2603" idx="2"/>
            <a:endCxn id="2619" idx="0"/>
          </p:cNvCxnSpPr>
          <p:nvPr/>
        </p:nvCxnSpPr>
        <p:spPr>
          <a:xfrm flipH="1">
            <a:off x="3775950" y="1780164"/>
            <a:ext cx="10058" cy="10006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0" name="Straight Connector 2739">
            <a:extLst>
              <a:ext uri="{FF2B5EF4-FFF2-40B4-BE49-F238E27FC236}">
                <a16:creationId xmlns:a16="http://schemas.microsoft.com/office/drawing/2014/main" id="{18F4C38E-6273-7AA0-ACD2-C8FDA5FD2EE4}"/>
              </a:ext>
            </a:extLst>
          </p:cNvPr>
          <p:cNvCxnSpPr>
            <a:stCxn id="2608" idx="2"/>
            <a:endCxn id="2620" idx="0"/>
          </p:cNvCxnSpPr>
          <p:nvPr/>
        </p:nvCxnSpPr>
        <p:spPr>
          <a:xfrm flipH="1">
            <a:off x="5747780" y="1835552"/>
            <a:ext cx="1453" cy="410999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2" name="Straight Connector 2741">
            <a:extLst>
              <a:ext uri="{FF2B5EF4-FFF2-40B4-BE49-F238E27FC236}">
                <a16:creationId xmlns:a16="http://schemas.microsoft.com/office/drawing/2014/main" id="{BA1C8CAE-E1DE-5059-97E1-C937104E9F2F}"/>
              </a:ext>
            </a:extLst>
          </p:cNvPr>
          <p:cNvCxnSpPr>
            <a:stCxn id="2617" idx="2"/>
            <a:endCxn id="2621" idx="0"/>
          </p:cNvCxnSpPr>
          <p:nvPr/>
        </p:nvCxnSpPr>
        <p:spPr>
          <a:xfrm flipH="1">
            <a:off x="7677505" y="1835552"/>
            <a:ext cx="1" cy="28916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39"/>
          <p:cNvSpPr/>
          <p:nvPr/>
        </p:nvSpPr>
        <p:spPr>
          <a:xfrm>
            <a:off x="1642449" y="3622475"/>
            <a:ext cx="958867" cy="462873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39"/>
          <p:cNvSpPr/>
          <p:nvPr/>
        </p:nvSpPr>
        <p:spPr>
          <a:xfrm>
            <a:off x="4378327" y="3330744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9"/>
          <p:cNvSpPr/>
          <p:nvPr/>
        </p:nvSpPr>
        <p:spPr>
          <a:xfrm>
            <a:off x="-40169" y="3940497"/>
            <a:ext cx="9228337" cy="132700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39"/>
          <p:cNvGrpSpPr/>
          <p:nvPr/>
        </p:nvGrpSpPr>
        <p:grpSpPr>
          <a:xfrm>
            <a:off x="-1025610" y="1876232"/>
            <a:ext cx="1842671" cy="2820236"/>
            <a:chOff x="1387077" y="711068"/>
            <a:chExt cx="584567" cy="894688"/>
          </a:xfrm>
        </p:grpSpPr>
        <p:sp>
          <p:nvSpPr>
            <p:cNvPr id="1645" name="Google Shape;1645;p39"/>
            <p:cNvSpPr/>
            <p:nvPr/>
          </p:nvSpPr>
          <p:spPr>
            <a:xfrm>
              <a:off x="1387077" y="711068"/>
              <a:ext cx="584567" cy="894688"/>
            </a:xfrm>
            <a:custGeom>
              <a:avLst/>
              <a:gdLst/>
              <a:ahLst/>
              <a:cxnLst/>
              <a:rect l="l" t="t" r="r" b="b"/>
              <a:pathLst>
                <a:path w="13436" h="20564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0564"/>
                  </a:lnTo>
                  <a:lnTo>
                    <a:pt x="0" y="205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1387077" y="75074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1387077" y="789425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1387077" y="82801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1387077" y="86669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1387077" y="90528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1387077" y="94392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1387077" y="982555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1387077" y="1021190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1387077" y="1059781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1387077" y="109845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1387077" y="113709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1387077" y="1175729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1387077" y="121436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1387077" y="1252998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1387077" y="1291633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1387077" y="1330224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1387077" y="1368902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1387077" y="1407537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1387077" y="1446171"/>
              <a:ext cx="584567" cy="11747"/>
            </a:xfrm>
            <a:custGeom>
              <a:avLst/>
              <a:gdLst/>
              <a:ahLst/>
              <a:cxnLst/>
              <a:rect l="l" t="t" r="r" b="b"/>
              <a:pathLst>
                <a:path w="13436" h="270" extrusionOk="0">
                  <a:moveTo>
                    <a:pt x="0" y="0"/>
                  </a:moveTo>
                  <a:lnTo>
                    <a:pt x="13436" y="0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1387077" y="1484806"/>
              <a:ext cx="584567" cy="11791"/>
            </a:xfrm>
            <a:custGeom>
              <a:avLst/>
              <a:gdLst/>
              <a:ahLst/>
              <a:cxnLst/>
              <a:rect l="l" t="t" r="r" b="b"/>
              <a:pathLst>
                <a:path w="13436" h="271" extrusionOk="0">
                  <a:moveTo>
                    <a:pt x="0" y="1"/>
                  </a:moveTo>
                  <a:lnTo>
                    <a:pt x="13436" y="1"/>
                  </a:lnTo>
                  <a:lnTo>
                    <a:pt x="13436" y="2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39"/>
          <p:cNvGrpSpPr/>
          <p:nvPr/>
        </p:nvGrpSpPr>
        <p:grpSpPr>
          <a:xfrm>
            <a:off x="7784935" y="3008349"/>
            <a:ext cx="1562750" cy="1691134"/>
            <a:chOff x="5557444" y="2759793"/>
            <a:chExt cx="380778" cy="412060"/>
          </a:xfrm>
        </p:grpSpPr>
        <p:sp>
          <p:nvSpPr>
            <p:cNvPr id="1667" name="Google Shape;1667;p39"/>
            <p:cNvSpPr/>
            <p:nvPr/>
          </p:nvSpPr>
          <p:spPr>
            <a:xfrm>
              <a:off x="5557444" y="2759793"/>
              <a:ext cx="231634" cy="412060"/>
            </a:xfrm>
            <a:custGeom>
              <a:avLst/>
              <a:gdLst/>
              <a:ahLst/>
              <a:cxnLst/>
              <a:rect l="l" t="t" r="r" b="b"/>
              <a:pathLst>
                <a:path w="5324" h="9471" extrusionOk="0">
                  <a:moveTo>
                    <a:pt x="5323" y="9471"/>
                  </a:moveTo>
                  <a:lnTo>
                    <a:pt x="0" y="9471"/>
                  </a:lnTo>
                  <a:lnTo>
                    <a:pt x="0" y="48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5789035" y="2759793"/>
              <a:ext cx="149187" cy="412060"/>
            </a:xfrm>
            <a:custGeom>
              <a:avLst/>
              <a:gdLst/>
              <a:ahLst/>
              <a:cxnLst/>
              <a:rect l="l" t="t" r="r" b="b"/>
              <a:pathLst>
                <a:path w="3429" h="9471" extrusionOk="0">
                  <a:moveTo>
                    <a:pt x="0" y="9471"/>
                  </a:moveTo>
                  <a:lnTo>
                    <a:pt x="3429" y="9471"/>
                  </a:lnTo>
                  <a:lnTo>
                    <a:pt x="3429" y="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5577893" y="2777892"/>
              <a:ext cx="189649" cy="377906"/>
            </a:xfrm>
            <a:custGeom>
              <a:avLst/>
              <a:gdLst/>
              <a:ahLst/>
              <a:cxnLst/>
              <a:rect l="l" t="t" r="r" b="b"/>
              <a:pathLst>
                <a:path w="4359" h="8686" extrusionOk="0">
                  <a:moveTo>
                    <a:pt x="0" y="8685"/>
                  </a:moveTo>
                  <a:lnTo>
                    <a:pt x="480" y="8685"/>
                  </a:lnTo>
                  <a:lnTo>
                    <a:pt x="480" y="354"/>
                  </a:lnTo>
                  <a:lnTo>
                    <a:pt x="0" y="398"/>
                  </a:lnTo>
                  <a:close/>
                  <a:moveTo>
                    <a:pt x="3599" y="69"/>
                  </a:moveTo>
                  <a:lnTo>
                    <a:pt x="3599" y="8685"/>
                  </a:lnTo>
                  <a:lnTo>
                    <a:pt x="4359" y="8685"/>
                  </a:lnTo>
                  <a:lnTo>
                    <a:pt x="4359" y="1"/>
                  </a:lnTo>
                  <a:close/>
                  <a:moveTo>
                    <a:pt x="1006" y="8685"/>
                  </a:moveTo>
                  <a:lnTo>
                    <a:pt x="1578" y="8685"/>
                  </a:lnTo>
                  <a:lnTo>
                    <a:pt x="1578" y="253"/>
                  </a:lnTo>
                  <a:lnTo>
                    <a:pt x="1006" y="307"/>
                  </a:lnTo>
                  <a:close/>
                  <a:moveTo>
                    <a:pt x="2245" y="8685"/>
                  </a:moveTo>
                  <a:lnTo>
                    <a:pt x="2912" y="8685"/>
                  </a:lnTo>
                  <a:lnTo>
                    <a:pt x="2912" y="133"/>
                  </a:lnTo>
                  <a:lnTo>
                    <a:pt x="2245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39"/>
          <p:cNvGrpSpPr/>
          <p:nvPr/>
        </p:nvGrpSpPr>
        <p:grpSpPr>
          <a:xfrm>
            <a:off x="4808658" y="3385616"/>
            <a:ext cx="2396940" cy="1526164"/>
            <a:chOff x="4548805" y="2700753"/>
            <a:chExt cx="832647" cy="530139"/>
          </a:xfrm>
        </p:grpSpPr>
        <p:sp>
          <p:nvSpPr>
            <p:cNvPr id="1671" name="Google Shape;1671;p39"/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39"/>
          <p:cNvGrpSpPr/>
          <p:nvPr/>
        </p:nvGrpSpPr>
        <p:grpSpPr>
          <a:xfrm flipH="1">
            <a:off x="479064" y="2906429"/>
            <a:ext cx="1441010" cy="2589669"/>
            <a:chOff x="7510801" y="2623702"/>
            <a:chExt cx="489590" cy="879852"/>
          </a:xfrm>
        </p:grpSpPr>
        <p:sp>
          <p:nvSpPr>
            <p:cNvPr id="1682" name="Google Shape;1682;p39"/>
            <p:cNvSpPr/>
            <p:nvPr/>
          </p:nvSpPr>
          <p:spPr>
            <a:xfrm>
              <a:off x="7510801" y="2623702"/>
              <a:ext cx="239248" cy="879852"/>
            </a:xfrm>
            <a:custGeom>
              <a:avLst/>
              <a:gdLst/>
              <a:ahLst/>
              <a:cxnLst/>
              <a:rect l="l" t="t" r="r" b="b"/>
              <a:pathLst>
                <a:path w="5499" h="20223" extrusionOk="0">
                  <a:moveTo>
                    <a:pt x="5498" y="20222"/>
                  </a:moveTo>
                  <a:lnTo>
                    <a:pt x="0" y="20222"/>
                  </a:lnTo>
                  <a:lnTo>
                    <a:pt x="0" y="2501"/>
                  </a:lnTo>
                  <a:lnTo>
                    <a:pt x="5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7525724" y="2691008"/>
              <a:ext cx="203876" cy="810110"/>
            </a:xfrm>
            <a:custGeom>
              <a:avLst/>
              <a:gdLst/>
              <a:ahLst/>
              <a:cxnLst/>
              <a:rect l="l" t="t" r="r" b="b"/>
              <a:pathLst>
                <a:path w="4686" h="18620" extrusionOk="0">
                  <a:moveTo>
                    <a:pt x="843" y="4008"/>
                  </a:moveTo>
                  <a:lnTo>
                    <a:pt x="3761" y="2946"/>
                  </a:lnTo>
                  <a:lnTo>
                    <a:pt x="3761" y="1759"/>
                  </a:lnTo>
                  <a:lnTo>
                    <a:pt x="843" y="2910"/>
                  </a:lnTo>
                  <a:close/>
                  <a:moveTo>
                    <a:pt x="843" y="5226"/>
                  </a:moveTo>
                  <a:lnTo>
                    <a:pt x="3761" y="4252"/>
                  </a:lnTo>
                  <a:lnTo>
                    <a:pt x="3761" y="3064"/>
                  </a:lnTo>
                  <a:lnTo>
                    <a:pt x="843" y="4127"/>
                  </a:lnTo>
                  <a:close/>
                  <a:moveTo>
                    <a:pt x="843" y="6444"/>
                  </a:moveTo>
                  <a:lnTo>
                    <a:pt x="3761" y="5559"/>
                  </a:lnTo>
                  <a:lnTo>
                    <a:pt x="3761" y="4369"/>
                  </a:lnTo>
                  <a:lnTo>
                    <a:pt x="843" y="5343"/>
                  </a:lnTo>
                  <a:close/>
                  <a:moveTo>
                    <a:pt x="1" y="5507"/>
                  </a:moveTo>
                  <a:lnTo>
                    <a:pt x="399" y="5374"/>
                  </a:lnTo>
                  <a:lnTo>
                    <a:pt x="399" y="4288"/>
                  </a:lnTo>
                  <a:lnTo>
                    <a:pt x="1" y="4433"/>
                  </a:lnTo>
                  <a:close/>
                  <a:moveTo>
                    <a:pt x="843" y="8879"/>
                  </a:moveTo>
                  <a:lnTo>
                    <a:pt x="3761" y="8172"/>
                  </a:lnTo>
                  <a:lnTo>
                    <a:pt x="3761" y="6981"/>
                  </a:lnTo>
                  <a:lnTo>
                    <a:pt x="843" y="7777"/>
                  </a:lnTo>
                  <a:close/>
                  <a:moveTo>
                    <a:pt x="843" y="7661"/>
                  </a:moveTo>
                  <a:lnTo>
                    <a:pt x="3761" y="6865"/>
                  </a:lnTo>
                  <a:lnTo>
                    <a:pt x="3761" y="5674"/>
                  </a:lnTo>
                  <a:lnTo>
                    <a:pt x="843" y="6560"/>
                  </a:lnTo>
                  <a:close/>
                  <a:moveTo>
                    <a:pt x="1" y="6700"/>
                  </a:moveTo>
                  <a:lnTo>
                    <a:pt x="399" y="6579"/>
                  </a:lnTo>
                  <a:lnTo>
                    <a:pt x="399" y="5490"/>
                  </a:lnTo>
                  <a:lnTo>
                    <a:pt x="1" y="5624"/>
                  </a:lnTo>
                  <a:close/>
                  <a:moveTo>
                    <a:pt x="1" y="9084"/>
                  </a:moveTo>
                  <a:lnTo>
                    <a:pt x="399" y="8987"/>
                  </a:lnTo>
                  <a:lnTo>
                    <a:pt x="399" y="7897"/>
                  </a:lnTo>
                  <a:lnTo>
                    <a:pt x="1" y="8007"/>
                  </a:lnTo>
                  <a:close/>
                  <a:moveTo>
                    <a:pt x="1" y="10276"/>
                  </a:moveTo>
                  <a:lnTo>
                    <a:pt x="399" y="10191"/>
                  </a:lnTo>
                  <a:lnTo>
                    <a:pt x="399" y="9101"/>
                  </a:lnTo>
                  <a:lnTo>
                    <a:pt x="1" y="9198"/>
                  </a:lnTo>
                  <a:close/>
                  <a:moveTo>
                    <a:pt x="1" y="7892"/>
                  </a:moveTo>
                  <a:lnTo>
                    <a:pt x="399" y="7783"/>
                  </a:lnTo>
                  <a:lnTo>
                    <a:pt x="399" y="6694"/>
                  </a:lnTo>
                  <a:lnTo>
                    <a:pt x="1" y="6816"/>
                  </a:lnTo>
                  <a:close/>
                  <a:moveTo>
                    <a:pt x="843" y="17403"/>
                  </a:moveTo>
                  <a:lnTo>
                    <a:pt x="3761" y="17314"/>
                  </a:lnTo>
                  <a:lnTo>
                    <a:pt x="3761" y="16119"/>
                  </a:lnTo>
                  <a:lnTo>
                    <a:pt x="843" y="16296"/>
                  </a:lnTo>
                  <a:close/>
                  <a:moveTo>
                    <a:pt x="843" y="18620"/>
                  </a:moveTo>
                  <a:lnTo>
                    <a:pt x="3761" y="18620"/>
                  </a:lnTo>
                  <a:lnTo>
                    <a:pt x="3761" y="17425"/>
                  </a:lnTo>
                  <a:lnTo>
                    <a:pt x="843" y="17513"/>
                  </a:lnTo>
                  <a:close/>
                  <a:moveTo>
                    <a:pt x="843" y="16185"/>
                  </a:moveTo>
                  <a:lnTo>
                    <a:pt x="3761" y="16009"/>
                  </a:lnTo>
                  <a:lnTo>
                    <a:pt x="3761" y="14813"/>
                  </a:lnTo>
                  <a:lnTo>
                    <a:pt x="843" y="15080"/>
                  </a:lnTo>
                  <a:close/>
                  <a:moveTo>
                    <a:pt x="1" y="11468"/>
                  </a:moveTo>
                  <a:lnTo>
                    <a:pt x="399" y="11396"/>
                  </a:lnTo>
                  <a:lnTo>
                    <a:pt x="399" y="10305"/>
                  </a:lnTo>
                  <a:lnTo>
                    <a:pt x="1" y="10390"/>
                  </a:lnTo>
                  <a:close/>
                  <a:moveTo>
                    <a:pt x="1" y="18620"/>
                  </a:moveTo>
                  <a:lnTo>
                    <a:pt x="399" y="18620"/>
                  </a:lnTo>
                  <a:lnTo>
                    <a:pt x="399" y="17527"/>
                  </a:lnTo>
                  <a:lnTo>
                    <a:pt x="1" y="17539"/>
                  </a:lnTo>
                  <a:close/>
                  <a:moveTo>
                    <a:pt x="1" y="4315"/>
                  </a:moveTo>
                  <a:lnTo>
                    <a:pt x="399" y="4170"/>
                  </a:lnTo>
                  <a:lnTo>
                    <a:pt x="399" y="3085"/>
                  </a:lnTo>
                  <a:lnTo>
                    <a:pt x="1" y="3242"/>
                  </a:lnTo>
                  <a:close/>
                  <a:moveTo>
                    <a:pt x="843" y="13750"/>
                  </a:moveTo>
                  <a:lnTo>
                    <a:pt x="3761" y="13396"/>
                  </a:lnTo>
                  <a:lnTo>
                    <a:pt x="3761" y="12202"/>
                  </a:lnTo>
                  <a:lnTo>
                    <a:pt x="843" y="12644"/>
                  </a:lnTo>
                  <a:close/>
                  <a:moveTo>
                    <a:pt x="843" y="11315"/>
                  </a:moveTo>
                  <a:lnTo>
                    <a:pt x="3761" y="10784"/>
                  </a:lnTo>
                  <a:lnTo>
                    <a:pt x="3761" y="9591"/>
                  </a:lnTo>
                  <a:lnTo>
                    <a:pt x="843" y="10210"/>
                  </a:lnTo>
                  <a:close/>
                  <a:moveTo>
                    <a:pt x="843" y="12533"/>
                  </a:moveTo>
                  <a:lnTo>
                    <a:pt x="3761" y="12090"/>
                  </a:lnTo>
                  <a:lnTo>
                    <a:pt x="3761" y="10897"/>
                  </a:lnTo>
                  <a:lnTo>
                    <a:pt x="843" y="11427"/>
                  </a:lnTo>
                  <a:close/>
                  <a:moveTo>
                    <a:pt x="843" y="10098"/>
                  </a:moveTo>
                  <a:lnTo>
                    <a:pt x="3761" y="9478"/>
                  </a:lnTo>
                  <a:lnTo>
                    <a:pt x="3761" y="8286"/>
                  </a:lnTo>
                  <a:lnTo>
                    <a:pt x="843" y="8993"/>
                  </a:lnTo>
                  <a:close/>
                  <a:moveTo>
                    <a:pt x="843" y="14968"/>
                  </a:moveTo>
                  <a:lnTo>
                    <a:pt x="3761" y="14702"/>
                  </a:lnTo>
                  <a:lnTo>
                    <a:pt x="3761" y="13508"/>
                  </a:lnTo>
                  <a:lnTo>
                    <a:pt x="843" y="13861"/>
                  </a:lnTo>
                  <a:close/>
                  <a:moveTo>
                    <a:pt x="1" y="3122"/>
                  </a:moveTo>
                  <a:lnTo>
                    <a:pt x="399" y="2965"/>
                  </a:lnTo>
                  <a:lnTo>
                    <a:pt x="399" y="1820"/>
                  </a:lnTo>
                  <a:lnTo>
                    <a:pt x="1" y="1990"/>
                  </a:lnTo>
                  <a:close/>
                  <a:moveTo>
                    <a:pt x="4123" y="8084"/>
                  </a:moveTo>
                  <a:lnTo>
                    <a:pt x="4686" y="7947"/>
                  </a:lnTo>
                  <a:lnTo>
                    <a:pt x="4686" y="6728"/>
                  </a:lnTo>
                  <a:lnTo>
                    <a:pt x="4123" y="6881"/>
                  </a:lnTo>
                  <a:close/>
                  <a:moveTo>
                    <a:pt x="4123" y="6766"/>
                  </a:moveTo>
                  <a:lnTo>
                    <a:pt x="4686" y="6613"/>
                  </a:lnTo>
                  <a:lnTo>
                    <a:pt x="4686" y="5394"/>
                  </a:lnTo>
                  <a:lnTo>
                    <a:pt x="4123" y="5565"/>
                  </a:lnTo>
                  <a:close/>
                  <a:moveTo>
                    <a:pt x="4123" y="5449"/>
                  </a:moveTo>
                  <a:lnTo>
                    <a:pt x="4686" y="5278"/>
                  </a:lnTo>
                  <a:lnTo>
                    <a:pt x="4686" y="4061"/>
                  </a:lnTo>
                  <a:lnTo>
                    <a:pt x="4123" y="4249"/>
                  </a:lnTo>
                  <a:close/>
                  <a:moveTo>
                    <a:pt x="4123" y="12035"/>
                  </a:moveTo>
                  <a:lnTo>
                    <a:pt x="4686" y="11950"/>
                  </a:lnTo>
                  <a:lnTo>
                    <a:pt x="4686" y="10729"/>
                  </a:lnTo>
                  <a:lnTo>
                    <a:pt x="4123" y="10830"/>
                  </a:lnTo>
                  <a:close/>
                  <a:moveTo>
                    <a:pt x="4123" y="10718"/>
                  </a:moveTo>
                  <a:lnTo>
                    <a:pt x="4686" y="10616"/>
                  </a:lnTo>
                  <a:lnTo>
                    <a:pt x="4686" y="9395"/>
                  </a:lnTo>
                  <a:lnTo>
                    <a:pt x="4123" y="9514"/>
                  </a:lnTo>
                  <a:close/>
                  <a:moveTo>
                    <a:pt x="4123" y="9401"/>
                  </a:moveTo>
                  <a:lnTo>
                    <a:pt x="4686" y="9281"/>
                  </a:lnTo>
                  <a:lnTo>
                    <a:pt x="4686" y="8061"/>
                  </a:lnTo>
                  <a:lnTo>
                    <a:pt x="4123" y="8198"/>
                  </a:lnTo>
                  <a:close/>
                  <a:moveTo>
                    <a:pt x="4123" y="4132"/>
                  </a:moveTo>
                  <a:lnTo>
                    <a:pt x="4686" y="3944"/>
                  </a:lnTo>
                  <a:lnTo>
                    <a:pt x="4686" y="2728"/>
                  </a:lnTo>
                  <a:lnTo>
                    <a:pt x="4123" y="2932"/>
                  </a:lnTo>
                  <a:close/>
                  <a:moveTo>
                    <a:pt x="843" y="2790"/>
                  </a:moveTo>
                  <a:lnTo>
                    <a:pt x="3761" y="1640"/>
                  </a:lnTo>
                  <a:lnTo>
                    <a:pt x="3761" y="393"/>
                  </a:lnTo>
                  <a:lnTo>
                    <a:pt x="843" y="1633"/>
                  </a:lnTo>
                  <a:close/>
                  <a:moveTo>
                    <a:pt x="4123" y="240"/>
                  </a:moveTo>
                  <a:lnTo>
                    <a:pt x="4123" y="1497"/>
                  </a:lnTo>
                  <a:lnTo>
                    <a:pt x="4686" y="1275"/>
                  </a:lnTo>
                  <a:lnTo>
                    <a:pt x="4686" y="1"/>
                  </a:lnTo>
                  <a:close/>
                  <a:moveTo>
                    <a:pt x="4123" y="2815"/>
                  </a:moveTo>
                  <a:lnTo>
                    <a:pt x="4686" y="2609"/>
                  </a:lnTo>
                  <a:lnTo>
                    <a:pt x="4686" y="1395"/>
                  </a:lnTo>
                  <a:lnTo>
                    <a:pt x="4123" y="1616"/>
                  </a:lnTo>
                  <a:close/>
                  <a:moveTo>
                    <a:pt x="4123" y="17303"/>
                  </a:moveTo>
                  <a:lnTo>
                    <a:pt x="4686" y="17287"/>
                  </a:lnTo>
                  <a:lnTo>
                    <a:pt x="4686" y="16063"/>
                  </a:lnTo>
                  <a:lnTo>
                    <a:pt x="4123" y="16098"/>
                  </a:lnTo>
                  <a:close/>
                  <a:moveTo>
                    <a:pt x="1" y="17429"/>
                  </a:moveTo>
                  <a:lnTo>
                    <a:pt x="399" y="17416"/>
                  </a:lnTo>
                  <a:lnTo>
                    <a:pt x="399" y="16324"/>
                  </a:lnTo>
                  <a:lnTo>
                    <a:pt x="1" y="16347"/>
                  </a:lnTo>
                  <a:close/>
                  <a:moveTo>
                    <a:pt x="1" y="15045"/>
                  </a:moveTo>
                  <a:lnTo>
                    <a:pt x="399" y="15008"/>
                  </a:lnTo>
                  <a:lnTo>
                    <a:pt x="399" y="13916"/>
                  </a:lnTo>
                  <a:lnTo>
                    <a:pt x="1" y="13964"/>
                  </a:lnTo>
                  <a:close/>
                  <a:moveTo>
                    <a:pt x="1" y="16237"/>
                  </a:moveTo>
                  <a:lnTo>
                    <a:pt x="399" y="16212"/>
                  </a:lnTo>
                  <a:lnTo>
                    <a:pt x="399" y="15119"/>
                  </a:lnTo>
                  <a:lnTo>
                    <a:pt x="1" y="15155"/>
                  </a:lnTo>
                  <a:close/>
                  <a:moveTo>
                    <a:pt x="1" y="13852"/>
                  </a:moveTo>
                  <a:lnTo>
                    <a:pt x="399" y="13804"/>
                  </a:lnTo>
                  <a:lnTo>
                    <a:pt x="399" y="12712"/>
                  </a:lnTo>
                  <a:lnTo>
                    <a:pt x="1" y="12772"/>
                  </a:lnTo>
                  <a:close/>
                  <a:moveTo>
                    <a:pt x="4123" y="18620"/>
                  </a:moveTo>
                  <a:lnTo>
                    <a:pt x="4686" y="18620"/>
                  </a:lnTo>
                  <a:lnTo>
                    <a:pt x="4686" y="17397"/>
                  </a:lnTo>
                  <a:lnTo>
                    <a:pt x="4123" y="17414"/>
                  </a:lnTo>
                  <a:close/>
                  <a:moveTo>
                    <a:pt x="4123" y="13352"/>
                  </a:moveTo>
                  <a:lnTo>
                    <a:pt x="4686" y="13285"/>
                  </a:lnTo>
                  <a:lnTo>
                    <a:pt x="4686" y="12062"/>
                  </a:lnTo>
                  <a:lnTo>
                    <a:pt x="4123" y="12148"/>
                  </a:lnTo>
                  <a:close/>
                  <a:moveTo>
                    <a:pt x="4123" y="14670"/>
                  </a:moveTo>
                  <a:lnTo>
                    <a:pt x="4686" y="14618"/>
                  </a:lnTo>
                  <a:lnTo>
                    <a:pt x="4686" y="13396"/>
                  </a:lnTo>
                  <a:lnTo>
                    <a:pt x="4123" y="13464"/>
                  </a:lnTo>
                  <a:close/>
                  <a:moveTo>
                    <a:pt x="4123" y="15986"/>
                  </a:moveTo>
                  <a:lnTo>
                    <a:pt x="4686" y="15952"/>
                  </a:lnTo>
                  <a:lnTo>
                    <a:pt x="4686" y="14730"/>
                  </a:lnTo>
                  <a:lnTo>
                    <a:pt x="4123" y="14780"/>
                  </a:lnTo>
                  <a:close/>
                  <a:moveTo>
                    <a:pt x="1" y="12660"/>
                  </a:moveTo>
                  <a:lnTo>
                    <a:pt x="399" y="12600"/>
                  </a:lnTo>
                  <a:lnTo>
                    <a:pt x="399" y="11509"/>
                  </a:lnTo>
                  <a:lnTo>
                    <a:pt x="1" y="11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7750005" y="2623702"/>
              <a:ext cx="250386" cy="879852"/>
            </a:xfrm>
            <a:custGeom>
              <a:avLst/>
              <a:gdLst/>
              <a:ahLst/>
              <a:cxnLst/>
              <a:rect l="l" t="t" r="r" b="b"/>
              <a:pathLst>
                <a:path w="5755" h="20223" extrusionOk="0">
                  <a:moveTo>
                    <a:pt x="0" y="20222"/>
                  </a:moveTo>
                  <a:lnTo>
                    <a:pt x="5754" y="20222"/>
                  </a:lnTo>
                  <a:lnTo>
                    <a:pt x="5754" y="2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39"/>
          <p:cNvSpPr txBox="1">
            <a:spLocks noGrp="1"/>
          </p:cNvSpPr>
          <p:nvPr>
            <p:ph type="title"/>
          </p:nvPr>
        </p:nvSpPr>
        <p:spPr>
          <a:xfrm>
            <a:off x="1642449" y="2185793"/>
            <a:ext cx="5948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Use Case Diagram</a:t>
            </a:r>
            <a:endParaRPr lang="en-US" dirty="0"/>
          </a:p>
        </p:txBody>
      </p:sp>
      <p:sp>
        <p:nvSpPr>
          <p:cNvPr id="1686" name="Google Shape;1686;p39"/>
          <p:cNvSpPr txBox="1">
            <a:spLocks noGrp="1"/>
          </p:cNvSpPr>
          <p:nvPr>
            <p:ph type="title" idx="2"/>
          </p:nvPr>
        </p:nvSpPr>
        <p:spPr>
          <a:xfrm>
            <a:off x="3926400" y="1245473"/>
            <a:ext cx="1291200" cy="8418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88" name="Google Shape;1688;p39"/>
          <p:cNvSpPr/>
          <p:nvPr/>
        </p:nvSpPr>
        <p:spPr>
          <a:xfrm>
            <a:off x="1546671" y="1149545"/>
            <a:ext cx="501631" cy="242152"/>
          </a:xfrm>
          <a:custGeom>
            <a:avLst/>
            <a:gdLst/>
            <a:ahLst/>
            <a:cxnLst/>
            <a:rect l="l" t="t" r="r" b="b"/>
            <a:pathLst>
              <a:path w="5790" h="2795" extrusionOk="0">
                <a:moveTo>
                  <a:pt x="5789" y="2794"/>
                </a:moveTo>
                <a:lnTo>
                  <a:pt x="0" y="2794"/>
                </a:lnTo>
                <a:cubicBezTo>
                  <a:pt x="1" y="2449"/>
                  <a:pt x="334" y="2302"/>
                  <a:pt x="642" y="2459"/>
                </a:cubicBezTo>
                <a:cubicBezTo>
                  <a:pt x="1176" y="2313"/>
                  <a:pt x="1710" y="2168"/>
                  <a:pt x="2243" y="2023"/>
                </a:cubicBezTo>
                <a:cubicBezTo>
                  <a:pt x="1961" y="1537"/>
                  <a:pt x="1680" y="916"/>
                  <a:pt x="1990" y="447"/>
                </a:cubicBezTo>
                <a:cubicBezTo>
                  <a:pt x="2266" y="30"/>
                  <a:pt x="2924" y="0"/>
                  <a:pt x="3319" y="305"/>
                </a:cubicBezTo>
                <a:cubicBezTo>
                  <a:pt x="3715" y="611"/>
                  <a:pt x="3871" y="1151"/>
                  <a:pt x="3841" y="1650"/>
                </a:cubicBezTo>
                <a:cubicBezTo>
                  <a:pt x="4167" y="1444"/>
                  <a:pt x="4670" y="1740"/>
                  <a:pt x="4650" y="2124"/>
                </a:cubicBezTo>
                <a:cubicBezTo>
                  <a:pt x="5100" y="1999"/>
                  <a:pt x="5656" y="2346"/>
                  <a:pt x="5789" y="27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39"/>
          <p:cNvSpPr/>
          <p:nvPr/>
        </p:nvSpPr>
        <p:spPr>
          <a:xfrm>
            <a:off x="7205612" y="280611"/>
            <a:ext cx="1663335" cy="859056"/>
          </a:xfrm>
          <a:custGeom>
            <a:avLst/>
            <a:gdLst/>
            <a:ahLst/>
            <a:cxnLst/>
            <a:rect l="l" t="t" r="r" b="b"/>
            <a:pathLst>
              <a:path w="38231" h="19745" extrusionOk="0">
                <a:moveTo>
                  <a:pt x="3597" y="16684"/>
                </a:moveTo>
                <a:cubicBezTo>
                  <a:pt x="3777" y="16715"/>
                  <a:pt x="3946" y="16792"/>
                  <a:pt x="4082" y="16922"/>
                </a:cubicBezTo>
                <a:cubicBezTo>
                  <a:pt x="4204" y="16332"/>
                  <a:pt x="4586" y="16106"/>
                  <a:pt x="4995" y="15740"/>
                </a:cubicBezTo>
                <a:cubicBezTo>
                  <a:pt x="5341" y="15432"/>
                  <a:pt x="5324" y="15356"/>
                  <a:pt x="5323" y="14898"/>
                </a:cubicBezTo>
                <a:cubicBezTo>
                  <a:pt x="5322" y="14404"/>
                  <a:pt x="5367" y="13975"/>
                  <a:pt x="5680" y="13567"/>
                </a:cubicBezTo>
                <a:cubicBezTo>
                  <a:pt x="5741" y="13488"/>
                  <a:pt x="6690" y="12775"/>
                  <a:pt x="6715" y="12964"/>
                </a:cubicBezTo>
                <a:cubicBezTo>
                  <a:pt x="6601" y="12094"/>
                  <a:pt x="7348" y="11014"/>
                  <a:pt x="8264" y="10959"/>
                </a:cubicBezTo>
                <a:cubicBezTo>
                  <a:pt x="9016" y="10914"/>
                  <a:pt x="10035" y="11690"/>
                  <a:pt x="10347" y="12333"/>
                </a:cubicBezTo>
                <a:cubicBezTo>
                  <a:pt x="10421" y="11645"/>
                  <a:pt x="10728" y="11003"/>
                  <a:pt x="11284" y="10574"/>
                </a:cubicBezTo>
                <a:cubicBezTo>
                  <a:pt x="11831" y="10149"/>
                  <a:pt x="12568" y="9980"/>
                  <a:pt x="13247" y="10121"/>
                </a:cubicBezTo>
                <a:cubicBezTo>
                  <a:pt x="12653" y="9871"/>
                  <a:pt x="12353" y="9125"/>
                  <a:pt x="12523" y="8505"/>
                </a:cubicBezTo>
                <a:cubicBezTo>
                  <a:pt x="12694" y="7883"/>
                  <a:pt x="13264" y="7415"/>
                  <a:pt x="13891" y="7273"/>
                </a:cubicBezTo>
                <a:cubicBezTo>
                  <a:pt x="14520" y="7130"/>
                  <a:pt x="15191" y="7280"/>
                  <a:pt x="15757" y="7587"/>
                </a:cubicBezTo>
                <a:cubicBezTo>
                  <a:pt x="15622" y="6649"/>
                  <a:pt x="16096" y="5651"/>
                  <a:pt x="16909" y="5163"/>
                </a:cubicBezTo>
                <a:cubicBezTo>
                  <a:pt x="17722" y="4675"/>
                  <a:pt x="18826" y="4726"/>
                  <a:pt x="19590" y="5287"/>
                </a:cubicBezTo>
                <a:cubicBezTo>
                  <a:pt x="19332" y="4295"/>
                  <a:pt x="19695" y="3167"/>
                  <a:pt x="20484" y="2512"/>
                </a:cubicBezTo>
                <a:cubicBezTo>
                  <a:pt x="21273" y="1856"/>
                  <a:pt x="22447" y="1706"/>
                  <a:pt x="23376" y="2142"/>
                </a:cubicBezTo>
                <a:cubicBezTo>
                  <a:pt x="23331" y="1655"/>
                  <a:pt x="23537" y="1152"/>
                  <a:pt x="23909" y="836"/>
                </a:cubicBezTo>
                <a:cubicBezTo>
                  <a:pt x="24895" y="0"/>
                  <a:pt x="26111" y="898"/>
                  <a:pt x="26087" y="2038"/>
                </a:cubicBezTo>
                <a:cubicBezTo>
                  <a:pt x="26607" y="1792"/>
                  <a:pt x="28218" y="2216"/>
                  <a:pt x="27771" y="3067"/>
                </a:cubicBezTo>
                <a:cubicBezTo>
                  <a:pt x="28390" y="1889"/>
                  <a:pt x="30084" y="1531"/>
                  <a:pt x="31238" y="2194"/>
                </a:cubicBezTo>
                <a:cubicBezTo>
                  <a:pt x="32392" y="2857"/>
                  <a:pt x="32953" y="4311"/>
                  <a:pt x="32767" y="5628"/>
                </a:cubicBezTo>
                <a:cubicBezTo>
                  <a:pt x="32582" y="6945"/>
                  <a:pt x="31747" y="8109"/>
                  <a:pt x="30696" y="8924"/>
                </a:cubicBezTo>
                <a:cubicBezTo>
                  <a:pt x="31465" y="8546"/>
                  <a:pt x="32461" y="8693"/>
                  <a:pt x="33090" y="9277"/>
                </a:cubicBezTo>
                <a:cubicBezTo>
                  <a:pt x="33717" y="9860"/>
                  <a:pt x="33935" y="10843"/>
                  <a:pt x="33615" y="11637"/>
                </a:cubicBezTo>
                <a:cubicBezTo>
                  <a:pt x="33525" y="11859"/>
                  <a:pt x="33397" y="12074"/>
                  <a:pt x="33392" y="12312"/>
                </a:cubicBezTo>
                <a:cubicBezTo>
                  <a:pt x="33381" y="12949"/>
                  <a:pt x="34159" y="13229"/>
                  <a:pt x="34696" y="13570"/>
                </a:cubicBezTo>
                <a:cubicBezTo>
                  <a:pt x="35392" y="14013"/>
                  <a:pt x="35825" y="14837"/>
                  <a:pt x="35796" y="15660"/>
                </a:cubicBezTo>
                <a:cubicBezTo>
                  <a:pt x="35766" y="16483"/>
                  <a:pt x="35275" y="17274"/>
                  <a:pt x="34550" y="17665"/>
                </a:cubicBezTo>
                <a:cubicBezTo>
                  <a:pt x="35776" y="18111"/>
                  <a:pt x="37004" y="18556"/>
                  <a:pt x="38231" y="19002"/>
                </a:cubicBezTo>
                <a:cubicBezTo>
                  <a:pt x="25498" y="19586"/>
                  <a:pt x="12744" y="19744"/>
                  <a:pt x="0" y="19477"/>
                </a:cubicBezTo>
                <a:cubicBezTo>
                  <a:pt x="587" y="19378"/>
                  <a:pt x="1032" y="18900"/>
                  <a:pt x="1366" y="18409"/>
                </a:cubicBezTo>
                <a:cubicBezTo>
                  <a:pt x="1700" y="17916"/>
                  <a:pt x="1982" y="17371"/>
                  <a:pt x="2450" y="17003"/>
                </a:cubicBezTo>
                <a:cubicBezTo>
                  <a:pt x="2768" y="16754"/>
                  <a:pt x="3211" y="16616"/>
                  <a:pt x="3597" y="166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39"/>
          <p:cNvSpPr/>
          <p:nvPr/>
        </p:nvSpPr>
        <p:spPr>
          <a:xfrm>
            <a:off x="351477" y="1139682"/>
            <a:ext cx="1380798" cy="462876"/>
          </a:xfrm>
          <a:custGeom>
            <a:avLst/>
            <a:gdLst/>
            <a:ahLst/>
            <a:cxnLst/>
            <a:rect l="l" t="t" r="r" b="b"/>
            <a:pathLst>
              <a:path w="31737" h="10639" extrusionOk="0">
                <a:moveTo>
                  <a:pt x="31737" y="10639"/>
                </a:moveTo>
                <a:lnTo>
                  <a:pt x="241" y="10639"/>
                </a:lnTo>
                <a:cubicBezTo>
                  <a:pt x="1" y="10215"/>
                  <a:pt x="12" y="9679"/>
                  <a:pt x="375" y="9355"/>
                </a:cubicBezTo>
                <a:cubicBezTo>
                  <a:pt x="737" y="9031"/>
                  <a:pt x="1328" y="9001"/>
                  <a:pt x="1721" y="9286"/>
                </a:cubicBezTo>
                <a:cubicBezTo>
                  <a:pt x="1998" y="8549"/>
                  <a:pt x="2611" y="7947"/>
                  <a:pt x="3353" y="7685"/>
                </a:cubicBezTo>
                <a:cubicBezTo>
                  <a:pt x="2842" y="7279"/>
                  <a:pt x="2311" y="6847"/>
                  <a:pt x="2066" y="6241"/>
                </a:cubicBezTo>
                <a:cubicBezTo>
                  <a:pt x="1821" y="5638"/>
                  <a:pt x="1987" y="4813"/>
                  <a:pt x="2585" y="4553"/>
                </a:cubicBezTo>
                <a:cubicBezTo>
                  <a:pt x="1856" y="3191"/>
                  <a:pt x="2506" y="1275"/>
                  <a:pt x="3914" y="638"/>
                </a:cubicBezTo>
                <a:cubicBezTo>
                  <a:pt x="5320" y="1"/>
                  <a:pt x="7190" y="776"/>
                  <a:pt x="7732" y="2224"/>
                </a:cubicBezTo>
                <a:cubicBezTo>
                  <a:pt x="7896" y="1719"/>
                  <a:pt x="8672" y="1783"/>
                  <a:pt x="9068" y="2137"/>
                </a:cubicBezTo>
                <a:cubicBezTo>
                  <a:pt x="9465" y="2490"/>
                  <a:pt x="9712" y="3016"/>
                  <a:pt x="10181" y="3262"/>
                </a:cubicBezTo>
                <a:cubicBezTo>
                  <a:pt x="10744" y="3557"/>
                  <a:pt x="11468" y="3365"/>
                  <a:pt x="12026" y="3666"/>
                </a:cubicBezTo>
                <a:cubicBezTo>
                  <a:pt x="13218" y="4310"/>
                  <a:pt x="12717" y="6544"/>
                  <a:pt x="13966" y="7067"/>
                </a:cubicBezTo>
                <a:cubicBezTo>
                  <a:pt x="14589" y="7329"/>
                  <a:pt x="15291" y="6973"/>
                  <a:pt x="15834" y="6572"/>
                </a:cubicBezTo>
                <a:cubicBezTo>
                  <a:pt x="16376" y="6172"/>
                  <a:pt x="16933" y="5691"/>
                  <a:pt x="17609" y="5674"/>
                </a:cubicBezTo>
                <a:cubicBezTo>
                  <a:pt x="18336" y="5656"/>
                  <a:pt x="18953" y="6184"/>
                  <a:pt x="19445" y="6719"/>
                </a:cubicBezTo>
                <a:cubicBezTo>
                  <a:pt x="19938" y="7255"/>
                  <a:pt x="20427" y="7857"/>
                  <a:pt x="21124" y="8069"/>
                </a:cubicBezTo>
                <a:cubicBezTo>
                  <a:pt x="21819" y="8280"/>
                  <a:pt x="22756" y="7839"/>
                  <a:pt x="22720" y="7113"/>
                </a:cubicBezTo>
                <a:cubicBezTo>
                  <a:pt x="22693" y="6562"/>
                  <a:pt x="22143" y="5995"/>
                  <a:pt x="22453" y="5539"/>
                </a:cubicBezTo>
                <a:cubicBezTo>
                  <a:pt x="22621" y="5291"/>
                  <a:pt x="22983" y="5241"/>
                  <a:pt x="23264" y="5344"/>
                </a:cubicBezTo>
                <a:cubicBezTo>
                  <a:pt x="23546" y="5448"/>
                  <a:pt x="23767" y="5667"/>
                  <a:pt x="23979" y="5877"/>
                </a:cubicBezTo>
                <a:cubicBezTo>
                  <a:pt x="25326" y="7208"/>
                  <a:pt x="26758" y="8452"/>
                  <a:pt x="28263" y="9601"/>
                </a:cubicBezTo>
                <a:cubicBezTo>
                  <a:pt x="27928" y="9251"/>
                  <a:pt x="28341" y="8579"/>
                  <a:pt x="28822" y="8637"/>
                </a:cubicBezTo>
                <a:cubicBezTo>
                  <a:pt x="29302" y="8695"/>
                  <a:pt x="29587" y="9291"/>
                  <a:pt x="29428" y="9748"/>
                </a:cubicBezTo>
                <a:cubicBezTo>
                  <a:pt x="30242" y="9667"/>
                  <a:pt x="31160" y="10058"/>
                  <a:pt x="31737" y="10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39"/>
          <p:cNvSpPr/>
          <p:nvPr/>
        </p:nvSpPr>
        <p:spPr>
          <a:xfrm flipH="1">
            <a:off x="-21075" y="4593075"/>
            <a:ext cx="9347675" cy="646125"/>
          </a:xfrm>
          <a:custGeom>
            <a:avLst/>
            <a:gdLst/>
            <a:ahLst/>
            <a:cxnLst/>
            <a:rect l="l" t="t" r="r" b="b"/>
            <a:pathLst>
              <a:path w="373907" h="25845" extrusionOk="0">
                <a:moveTo>
                  <a:pt x="1123" y="0"/>
                </a:moveTo>
                <a:lnTo>
                  <a:pt x="373907" y="0"/>
                </a:lnTo>
                <a:lnTo>
                  <a:pt x="373626" y="25845"/>
                </a:lnTo>
                <a:lnTo>
                  <a:pt x="0" y="258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92" name="Google Shape;1692;p39"/>
          <p:cNvSpPr/>
          <p:nvPr/>
        </p:nvSpPr>
        <p:spPr>
          <a:xfrm flipH="1">
            <a:off x="-91300" y="4775675"/>
            <a:ext cx="9438975" cy="449475"/>
          </a:xfrm>
          <a:custGeom>
            <a:avLst/>
            <a:gdLst/>
            <a:ahLst/>
            <a:cxnLst/>
            <a:rect l="l" t="t" r="r" b="b"/>
            <a:pathLst>
              <a:path w="377559" h="17979" extrusionOk="0">
                <a:moveTo>
                  <a:pt x="1405" y="0"/>
                </a:moveTo>
                <a:lnTo>
                  <a:pt x="377559" y="0"/>
                </a:lnTo>
                <a:lnTo>
                  <a:pt x="376997" y="17979"/>
                </a:lnTo>
                <a:lnTo>
                  <a:pt x="0" y="3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6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8"/>
          <p:cNvSpPr/>
          <p:nvPr/>
        </p:nvSpPr>
        <p:spPr>
          <a:xfrm>
            <a:off x="846204" y="2671251"/>
            <a:ext cx="1176392" cy="358078"/>
          </a:xfrm>
          <a:custGeom>
            <a:avLst/>
            <a:gdLst/>
            <a:ahLst/>
            <a:cxnLst/>
            <a:rect l="l" t="t" r="r" b="b"/>
            <a:pathLst>
              <a:path w="15995" h="4869" extrusionOk="0">
                <a:moveTo>
                  <a:pt x="13850" y="3885"/>
                </a:moveTo>
                <a:cubicBezTo>
                  <a:pt x="13862" y="3826"/>
                  <a:pt x="13868" y="3762"/>
                  <a:pt x="13868" y="3699"/>
                </a:cubicBezTo>
                <a:cubicBezTo>
                  <a:pt x="13868" y="3183"/>
                  <a:pt x="13450" y="2764"/>
                  <a:pt x="12934" y="2764"/>
                </a:cubicBezTo>
                <a:cubicBezTo>
                  <a:pt x="12810" y="2764"/>
                  <a:pt x="12693" y="2789"/>
                  <a:pt x="12586" y="2832"/>
                </a:cubicBezTo>
                <a:cubicBezTo>
                  <a:pt x="12498" y="2018"/>
                  <a:pt x="11809" y="1385"/>
                  <a:pt x="10971" y="1385"/>
                </a:cubicBezTo>
                <a:cubicBezTo>
                  <a:pt x="10802" y="1385"/>
                  <a:pt x="10639" y="1411"/>
                  <a:pt x="10486" y="1458"/>
                </a:cubicBezTo>
                <a:cubicBezTo>
                  <a:pt x="10144" y="605"/>
                  <a:pt x="9311" y="1"/>
                  <a:pt x="8335" y="1"/>
                </a:cubicBezTo>
                <a:cubicBezTo>
                  <a:pt x="7240" y="1"/>
                  <a:pt x="6324" y="762"/>
                  <a:pt x="6083" y="1783"/>
                </a:cubicBezTo>
                <a:cubicBezTo>
                  <a:pt x="5797" y="1536"/>
                  <a:pt x="5426" y="1385"/>
                  <a:pt x="5018" y="1385"/>
                </a:cubicBezTo>
                <a:cubicBezTo>
                  <a:pt x="4166" y="1385"/>
                  <a:pt x="3468" y="2041"/>
                  <a:pt x="3400" y="2876"/>
                </a:cubicBezTo>
                <a:cubicBezTo>
                  <a:pt x="3269" y="2805"/>
                  <a:pt x="3117" y="2764"/>
                  <a:pt x="2957" y="2764"/>
                </a:cubicBezTo>
                <a:cubicBezTo>
                  <a:pt x="2441" y="2764"/>
                  <a:pt x="2022" y="3183"/>
                  <a:pt x="2022" y="3699"/>
                </a:cubicBezTo>
                <a:cubicBezTo>
                  <a:pt x="2022" y="3766"/>
                  <a:pt x="2030" y="3831"/>
                  <a:pt x="2043" y="3893"/>
                </a:cubicBezTo>
                <a:cubicBezTo>
                  <a:pt x="774" y="3997"/>
                  <a:pt x="0" y="4134"/>
                  <a:pt x="0" y="4284"/>
                </a:cubicBezTo>
                <a:cubicBezTo>
                  <a:pt x="0" y="4607"/>
                  <a:pt x="3581" y="4869"/>
                  <a:pt x="7998" y="4869"/>
                </a:cubicBezTo>
                <a:cubicBezTo>
                  <a:pt x="12415" y="4869"/>
                  <a:pt x="15995" y="4607"/>
                  <a:pt x="15995" y="4284"/>
                </a:cubicBezTo>
                <a:cubicBezTo>
                  <a:pt x="15995" y="4130"/>
                  <a:pt x="15180" y="3990"/>
                  <a:pt x="13850" y="38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8"/>
          <p:cNvSpPr/>
          <p:nvPr/>
        </p:nvSpPr>
        <p:spPr>
          <a:xfrm flipH="1">
            <a:off x="-31216" y="3840097"/>
            <a:ext cx="9217003" cy="1325377"/>
          </a:xfrm>
          <a:custGeom>
            <a:avLst/>
            <a:gdLst/>
            <a:ahLst/>
            <a:cxnLst/>
            <a:rect l="l" t="t" r="r" b="b"/>
            <a:pathLst>
              <a:path w="70836" h="10186" extrusionOk="0">
                <a:moveTo>
                  <a:pt x="70836" y="4795"/>
                </a:moveTo>
                <a:cubicBezTo>
                  <a:pt x="69613" y="4605"/>
                  <a:pt x="68412" y="4293"/>
                  <a:pt x="67253" y="3852"/>
                </a:cubicBezTo>
                <a:cubicBezTo>
                  <a:pt x="66520" y="3572"/>
                  <a:pt x="65805" y="3245"/>
                  <a:pt x="65116" y="2870"/>
                </a:cubicBezTo>
                <a:cubicBezTo>
                  <a:pt x="64871" y="2738"/>
                  <a:pt x="63559" y="1722"/>
                  <a:pt x="63369" y="1783"/>
                </a:cubicBezTo>
                <a:cubicBezTo>
                  <a:pt x="60179" y="2817"/>
                  <a:pt x="57103" y="2873"/>
                  <a:pt x="53782" y="2757"/>
                </a:cubicBezTo>
                <a:cubicBezTo>
                  <a:pt x="51591" y="2680"/>
                  <a:pt x="49401" y="2603"/>
                  <a:pt x="47210" y="2527"/>
                </a:cubicBezTo>
                <a:cubicBezTo>
                  <a:pt x="40978" y="2308"/>
                  <a:pt x="34430" y="2225"/>
                  <a:pt x="28520" y="63"/>
                </a:cubicBezTo>
                <a:cubicBezTo>
                  <a:pt x="28347" y="0"/>
                  <a:pt x="27072" y="881"/>
                  <a:pt x="26832" y="991"/>
                </a:cubicBezTo>
                <a:cubicBezTo>
                  <a:pt x="26203" y="1280"/>
                  <a:pt x="25553" y="1522"/>
                  <a:pt x="24888" y="1714"/>
                </a:cubicBezTo>
                <a:cubicBezTo>
                  <a:pt x="23593" y="2087"/>
                  <a:pt x="22223" y="2276"/>
                  <a:pt x="20878" y="2279"/>
                </a:cubicBezTo>
                <a:cubicBezTo>
                  <a:pt x="17977" y="2287"/>
                  <a:pt x="14890" y="1310"/>
                  <a:pt x="12109" y="535"/>
                </a:cubicBezTo>
                <a:cubicBezTo>
                  <a:pt x="10717" y="1232"/>
                  <a:pt x="9325" y="1929"/>
                  <a:pt x="7934" y="2627"/>
                </a:cubicBezTo>
                <a:cubicBezTo>
                  <a:pt x="6619" y="3285"/>
                  <a:pt x="5657" y="3562"/>
                  <a:pt x="4216" y="3777"/>
                </a:cubicBezTo>
                <a:cubicBezTo>
                  <a:pt x="3085" y="3948"/>
                  <a:pt x="1939" y="4017"/>
                  <a:pt x="795" y="3977"/>
                </a:cubicBezTo>
                <a:cubicBezTo>
                  <a:pt x="530" y="3968"/>
                  <a:pt x="265" y="3954"/>
                  <a:pt x="1" y="3932"/>
                </a:cubicBezTo>
                <a:cubicBezTo>
                  <a:pt x="9" y="6017"/>
                  <a:pt x="16" y="8101"/>
                  <a:pt x="19" y="10185"/>
                </a:cubicBezTo>
                <a:cubicBezTo>
                  <a:pt x="1583" y="10125"/>
                  <a:pt x="3149" y="10137"/>
                  <a:pt x="4715" y="10128"/>
                </a:cubicBezTo>
                <a:cubicBezTo>
                  <a:pt x="13052" y="10080"/>
                  <a:pt x="21389" y="10034"/>
                  <a:pt x="29725" y="9986"/>
                </a:cubicBezTo>
                <a:lnTo>
                  <a:pt x="58716" y="9823"/>
                </a:lnTo>
                <a:cubicBezTo>
                  <a:pt x="62137" y="9804"/>
                  <a:pt x="65559" y="9784"/>
                  <a:pt x="68981" y="9765"/>
                </a:cubicBezTo>
                <a:cubicBezTo>
                  <a:pt x="69485" y="9762"/>
                  <a:pt x="70147" y="9823"/>
                  <a:pt x="70828" y="9861"/>
                </a:cubicBezTo>
                <a:cubicBezTo>
                  <a:pt x="70828" y="8172"/>
                  <a:pt x="70832" y="6483"/>
                  <a:pt x="70836" y="47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38"/>
          <p:cNvGrpSpPr/>
          <p:nvPr/>
        </p:nvGrpSpPr>
        <p:grpSpPr>
          <a:xfrm>
            <a:off x="-581382" y="1237667"/>
            <a:ext cx="1822303" cy="3312549"/>
            <a:chOff x="212064" y="1211274"/>
            <a:chExt cx="563727" cy="1024732"/>
          </a:xfrm>
        </p:grpSpPr>
        <p:sp>
          <p:nvSpPr>
            <p:cNvPr id="1453" name="Google Shape;1453;p38"/>
            <p:cNvSpPr/>
            <p:nvPr/>
          </p:nvSpPr>
          <p:spPr>
            <a:xfrm>
              <a:off x="212064" y="1323263"/>
              <a:ext cx="563727" cy="912744"/>
            </a:xfrm>
            <a:custGeom>
              <a:avLst/>
              <a:gdLst/>
              <a:ahLst/>
              <a:cxnLst/>
              <a:rect l="l" t="t" r="r" b="b"/>
              <a:pathLst>
                <a:path w="12957" h="20979" extrusionOk="0">
                  <a:moveTo>
                    <a:pt x="0" y="1"/>
                  </a:moveTo>
                  <a:lnTo>
                    <a:pt x="12957" y="1"/>
                  </a:lnTo>
                  <a:lnTo>
                    <a:pt x="12957" y="20978"/>
                  </a:lnTo>
                  <a:lnTo>
                    <a:pt x="0" y="20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314524" y="1274795"/>
              <a:ext cx="358806" cy="48511"/>
            </a:xfrm>
            <a:custGeom>
              <a:avLst/>
              <a:gdLst/>
              <a:ahLst/>
              <a:cxnLst/>
              <a:rect l="l" t="t" r="r" b="b"/>
              <a:pathLst>
                <a:path w="8247" h="1115" extrusionOk="0">
                  <a:moveTo>
                    <a:pt x="0" y="0"/>
                  </a:moveTo>
                  <a:lnTo>
                    <a:pt x="8247" y="0"/>
                  </a:lnTo>
                  <a:lnTo>
                    <a:pt x="8247" y="1115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700871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0" y="1"/>
                  </a:moveTo>
                  <a:lnTo>
                    <a:pt x="308" y="1"/>
                  </a:lnTo>
                  <a:lnTo>
                    <a:pt x="308" y="2575"/>
                  </a:lnTo>
                  <a:lnTo>
                    <a:pt x="0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284635" y="1211274"/>
              <a:ext cx="13444" cy="112032"/>
            </a:xfrm>
            <a:custGeom>
              <a:avLst/>
              <a:gdLst/>
              <a:ahLst/>
              <a:cxnLst/>
              <a:rect l="l" t="t" r="r" b="b"/>
              <a:pathLst>
                <a:path w="309" h="2575" extrusionOk="0">
                  <a:moveTo>
                    <a:pt x="1" y="1"/>
                  </a:moveTo>
                  <a:lnTo>
                    <a:pt x="309" y="1"/>
                  </a:lnTo>
                  <a:lnTo>
                    <a:pt x="309" y="2575"/>
                  </a:lnTo>
                  <a:lnTo>
                    <a:pt x="1" y="2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735198" y="1256130"/>
              <a:ext cx="13400" cy="67176"/>
            </a:xfrm>
            <a:custGeom>
              <a:avLst/>
              <a:gdLst/>
              <a:ahLst/>
              <a:cxnLst/>
              <a:rect l="l" t="t" r="r" b="b"/>
              <a:pathLst>
                <a:path w="308" h="1544" extrusionOk="0">
                  <a:moveTo>
                    <a:pt x="0" y="0"/>
                  </a:moveTo>
                  <a:lnTo>
                    <a:pt x="307" y="0"/>
                  </a:lnTo>
                  <a:lnTo>
                    <a:pt x="307" y="1544"/>
                  </a:lnTo>
                  <a:lnTo>
                    <a:pt x="0" y="1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248785" y="1361027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685295" y="1361027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0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363557" y="1361027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583227" y="1425375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248785" y="1425375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1094" y="1425375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665021" y="1550372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48785" y="1550372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442349" y="1550372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48785" y="1486024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712357" y="1486024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493949" y="1486024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248785" y="1606409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543678" y="1606409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363557" y="1606409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583227" y="1670800"/>
              <a:ext cx="166938" cy="29629"/>
            </a:xfrm>
            <a:custGeom>
              <a:avLst/>
              <a:gdLst/>
              <a:ahLst/>
              <a:cxnLst/>
              <a:rect l="l" t="t" r="r" b="b"/>
              <a:pathLst>
                <a:path w="3837" h="681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248785" y="1670800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321094" y="1670800"/>
              <a:ext cx="235506" cy="29629"/>
            </a:xfrm>
            <a:custGeom>
              <a:avLst/>
              <a:gdLst/>
              <a:ahLst/>
              <a:cxnLst/>
              <a:rect l="l" t="t" r="r" b="b"/>
              <a:pathLst>
                <a:path w="5413" h="681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665021" y="1795754"/>
              <a:ext cx="85144" cy="29672"/>
            </a:xfrm>
            <a:custGeom>
              <a:avLst/>
              <a:gdLst/>
              <a:ahLst/>
              <a:cxnLst/>
              <a:rect l="l" t="t" r="r" b="b"/>
              <a:pathLst>
                <a:path w="1957" h="682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248785" y="1795754"/>
              <a:ext cx="64870" cy="29672"/>
            </a:xfrm>
            <a:custGeom>
              <a:avLst/>
              <a:gdLst/>
              <a:ahLst/>
              <a:cxnLst/>
              <a:rect l="l" t="t" r="r" b="b"/>
              <a:pathLst>
                <a:path w="1491" h="682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442349" y="1795754"/>
              <a:ext cx="193043" cy="29672"/>
            </a:xfrm>
            <a:custGeom>
              <a:avLst/>
              <a:gdLst/>
              <a:ahLst/>
              <a:cxnLst/>
              <a:rect l="l" t="t" r="r" b="b"/>
              <a:pathLst>
                <a:path w="4437" h="682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248785" y="1731406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712357" y="1731406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493949" y="1731406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583227" y="1860102"/>
              <a:ext cx="166938" cy="29672"/>
            </a:xfrm>
            <a:custGeom>
              <a:avLst/>
              <a:gdLst/>
              <a:ahLst/>
              <a:cxnLst/>
              <a:rect l="l" t="t" r="r" b="b"/>
              <a:pathLst>
                <a:path w="3837" h="682" extrusionOk="0">
                  <a:moveTo>
                    <a:pt x="0" y="1"/>
                  </a:moveTo>
                  <a:lnTo>
                    <a:pt x="3837" y="1"/>
                  </a:lnTo>
                  <a:lnTo>
                    <a:pt x="3837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248785" y="1860102"/>
              <a:ext cx="37808" cy="29672"/>
            </a:xfrm>
            <a:custGeom>
              <a:avLst/>
              <a:gdLst/>
              <a:ahLst/>
              <a:cxnLst/>
              <a:rect l="l" t="t" r="r" b="b"/>
              <a:pathLst>
                <a:path w="869" h="682" extrusionOk="0">
                  <a:moveTo>
                    <a:pt x="1" y="1"/>
                  </a:moveTo>
                  <a:lnTo>
                    <a:pt x="869" y="1"/>
                  </a:lnTo>
                  <a:lnTo>
                    <a:pt x="869" y="681"/>
                  </a:lnTo>
                  <a:lnTo>
                    <a:pt x="1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321094" y="1860102"/>
              <a:ext cx="235506" cy="29672"/>
            </a:xfrm>
            <a:custGeom>
              <a:avLst/>
              <a:gdLst/>
              <a:ahLst/>
              <a:cxnLst/>
              <a:rect l="l" t="t" r="r" b="b"/>
              <a:pathLst>
                <a:path w="5413" h="682" extrusionOk="0">
                  <a:moveTo>
                    <a:pt x="0" y="1"/>
                  </a:moveTo>
                  <a:lnTo>
                    <a:pt x="5412" y="1"/>
                  </a:lnTo>
                  <a:lnTo>
                    <a:pt x="5412" y="681"/>
                  </a:lnTo>
                  <a:lnTo>
                    <a:pt x="0" y="6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665021" y="1985099"/>
              <a:ext cx="85144" cy="29629"/>
            </a:xfrm>
            <a:custGeom>
              <a:avLst/>
              <a:gdLst/>
              <a:ahLst/>
              <a:cxnLst/>
              <a:rect l="l" t="t" r="r" b="b"/>
              <a:pathLst>
                <a:path w="1957" h="681" extrusionOk="0">
                  <a:moveTo>
                    <a:pt x="0" y="1"/>
                  </a:moveTo>
                  <a:lnTo>
                    <a:pt x="1957" y="1"/>
                  </a:lnTo>
                  <a:lnTo>
                    <a:pt x="195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248785" y="1985099"/>
              <a:ext cx="64870" cy="29629"/>
            </a:xfrm>
            <a:custGeom>
              <a:avLst/>
              <a:gdLst/>
              <a:ahLst/>
              <a:cxnLst/>
              <a:rect l="l" t="t" r="r" b="b"/>
              <a:pathLst>
                <a:path w="1491" h="681" extrusionOk="0">
                  <a:moveTo>
                    <a:pt x="1" y="1"/>
                  </a:moveTo>
                  <a:lnTo>
                    <a:pt x="1491" y="1"/>
                  </a:lnTo>
                  <a:lnTo>
                    <a:pt x="149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442349" y="1985099"/>
              <a:ext cx="193043" cy="29629"/>
            </a:xfrm>
            <a:custGeom>
              <a:avLst/>
              <a:gdLst/>
              <a:ahLst/>
              <a:cxnLst/>
              <a:rect l="l" t="t" r="r" b="b"/>
              <a:pathLst>
                <a:path w="4437" h="681" extrusionOk="0">
                  <a:moveTo>
                    <a:pt x="1" y="1"/>
                  </a:moveTo>
                  <a:lnTo>
                    <a:pt x="4436" y="1"/>
                  </a:lnTo>
                  <a:lnTo>
                    <a:pt x="4436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248785" y="1920751"/>
              <a:ext cx="218451" cy="29629"/>
            </a:xfrm>
            <a:custGeom>
              <a:avLst/>
              <a:gdLst/>
              <a:ahLst/>
              <a:cxnLst/>
              <a:rect l="l" t="t" r="r" b="b"/>
              <a:pathLst>
                <a:path w="5021" h="681" extrusionOk="0">
                  <a:moveTo>
                    <a:pt x="1" y="1"/>
                  </a:moveTo>
                  <a:lnTo>
                    <a:pt x="5021" y="1"/>
                  </a:lnTo>
                  <a:lnTo>
                    <a:pt x="5021" y="680"/>
                  </a:lnTo>
                  <a:lnTo>
                    <a:pt x="1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712357" y="1920751"/>
              <a:ext cx="37808" cy="29629"/>
            </a:xfrm>
            <a:custGeom>
              <a:avLst/>
              <a:gdLst/>
              <a:ahLst/>
              <a:cxnLst/>
              <a:rect l="l" t="t" r="r" b="b"/>
              <a:pathLst>
                <a:path w="869" h="681" extrusionOk="0">
                  <a:moveTo>
                    <a:pt x="0" y="1"/>
                  </a:moveTo>
                  <a:lnTo>
                    <a:pt x="869" y="1"/>
                  </a:lnTo>
                  <a:lnTo>
                    <a:pt x="869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493949" y="1920751"/>
              <a:ext cx="183906" cy="29629"/>
            </a:xfrm>
            <a:custGeom>
              <a:avLst/>
              <a:gdLst/>
              <a:ahLst/>
              <a:cxnLst/>
              <a:rect l="l" t="t" r="r" b="b"/>
              <a:pathLst>
                <a:path w="4227" h="681" extrusionOk="0">
                  <a:moveTo>
                    <a:pt x="0" y="1"/>
                  </a:moveTo>
                  <a:lnTo>
                    <a:pt x="4227" y="1"/>
                  </a:lnTo>
                  <a:lnTo>
                    <a:pt x="4227" y="68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248785" y="2041136"/>
              <a:ext cx="85188" cy="29672"/>
            </a:xfrm>
            <a:custGeom>
              <a:avLst/>
              <a:gdLst/>
              <a:ahLst/>
              <a:cxnLst/>
              <a:rect l="l" t="t" r="r" b="b"/>
              <a:pathLst>
                <a:path w="1958" h="682" extrusionOk="0">
                  <a:moveTo>
                    <a:pt x="1" y="1"/>
                  </a:moveTo>
                  <a:lnTo>
                    <a:pt x="1957" y="1"/>
                  </a:lnTo>
                  <a:lnTo>
                    <a:pt x="1957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543678" y="2041136"/>
              <a:ext cx="206487" cy="29672"/>
            </a:xfrm>
            <a:custGeom>
              <a:avLst/>
              <a:gdLst/>
              <a:ahLst/>
              <a:cxnLst/>
              <a:rect l="l" t="t" r="r" b="b"/>
              <a:pathLst>
                <a:path w="4746" h="682" extrusionOk="0">
                  <a:moveTo>
                    <a:pt x="1" y="1"/>
                  </a:moveTo>
                  <a:lnTo>
                    <a:pt x="4746" y="1"/>
                  </a:lnTo>
                  <a:lnTo>
                    <a:pt x="4746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363557" y="2041136"/>
              <a:ext cx="103678" cy="29672"/>
            </a:xfrm>
            <a:custGeom>
              <a:avLst/>
              <a:gdLst/>
              <a:ahLst/>
              <a:cxnLst/>
              <a:rect l="l" t="t" r="r" b="b"/>
              <a:pathLst>
                <a:path w="2383" h="682" extrusionOk="0">
                  <a:moveTo>
                    <a:pt x="1" y="1"/>
                  </a:moveTo>
                  <a:lnTo>
                    <a:pt x="2383" y="1"/>
                  </a:lnTo>
                  <a:lnTo>
                    <a:pt x="2383" y="682"/>
                  </a:lnTo>
                  <a:lnTo>
                    <a:pt x="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38"/>
          <p:cNvGrpSpPr/>
          <p:nvPr/>
        </p:nvGrpSpPr>
        <p:grpSpPr>
          <a:xfrm>
            <a:off x="7821324" y="1957300"/>
            <a:ext cx="1733199" cy="2592924"/>
            <a:chOff x="3339998" y="712287"/>
            <a:chExt cx="531966" cy="795839"/>
          </a:xfrm>
        </p:grpSpPr>
        <p:sp>
          <p:nvSpPr>
            <p:cNvPr id="1495" name="Google Shape;1495;p38"/>
            <p:cNvSpPr/>
            <p:nvPr/>
          </p:nvSpPr>
          <p:spPr>
            <a:xfrm>
              <a:off x="3351614" y="712287"/>
              <a:ext cx="508690" cy="795839"/>
            </a:xfrm>
            <a:custGeom>
              <a:avLst/>
              <a:gdLst/>
              <a:ahLst/>
              <a:cxnLst/>
              <a:rect l="l" t="t" r="r" b="b"/>
              <a:pathLst>
                <a:path w="11692" h="18292" extrusionOk="0">
                  <a:moveTo>
                    <a:pt x="1" y="3575"/>
                  </a:moveTo>
                  <a:lnTo>
                    <a:pt x="11692" y="1"/>
                  </a:lnTo>
                  <a:lnTo>
                    <a:pt x="11692" y="18292"/>
                  </a:lnTo>
                  <a:lnTo>
                    <a:pt x="1" y="182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3339998" y="862257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0"/>
                  </a:moveTo>
                  <a:lnTo>
                    <a:pt x="12226" y="0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3375978" y="900239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3339998" y="1098938"/>
              <a:ext cx="531966" cy="121429"/>
            </a:xfrm>
            <a:custGeom>
              <a:avLst/>
              <a:gdLst/>
              <a:ahLst/>
              <a:cxnLst/>
              <a:rect l="l" t="t" r="r" b="b"/>
              <a:pathLst>
                <a:path w="12227" h="2791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2790"/>
                  </a:lnTo>
                  <a:lnTo>
                    <a:pt x="0" y="27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3375978" y="1136920"/>
              <a:ext cx="459961" cy="45465"/>
            </a:xfrm>
            <a:custGeom>
              <a:avLst/>
              <a:gdLst/>
              <a:ahLst/>
              <a:cxnLst/>
              <a:rect l="l" t="t" r="r" b="b"/>
              <a:pathLst>
                <a:path w="10572" h="1045" extrusionOk="0">
                  <a:moveTo>
                    <a:pt x="1" y="0"/>
                  </a:moveTo>
                  <a:lnTo>
                    <a:pt x="10572" y="0"/>
                  </a:lnTo>
                  <a:lnTo>
                    <a:pt x="10572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3390901" y="1018579"/>
              <a:ext cx="430115" cy="45509"/>
            </a:xfrm>
            <a:custGeom>
              <a:avLst/>
              <a:gdLst/>
              <a:ahLst/>
              <a:cxnLst/>
              <a:rect l="l" t="t" r="r" b="b"/>
              <a:pathLst>
                <a:path w="9886" h="1046" extrusionOk="0">
                  <a:moveTo>
                    <a:pt x="1" y="1"/>
                  </a:moveTo>
                  <a:lnTo>
                    <a:pt x="9886" y="1"/>
                  </a:lnTo>
                  <a:lnTo>
                    <a:pt x="9886" y="1045"/>
                  </a:lnTo>
                  <a:lnTo>
                    <a:pt x="1" y="10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3339998" y="1335619"/>
              <a:ext cx="531966" cy="172507"/>
            </a:xfrm>
            <a:custGeom>
              <a:avLst/>
              <a:gdLst/>
              <a:ahLst/>
              <a:cxnLst/>
              <a:rect l="l" t="t" r="r" b="b"/>
              <a:pathLst>
                <a:path w="12227" h="3965" extrusionOk="0">
                  <a:moveTo>
                    <a:pt x="0" y="1"/>
                  </a:moveTo>
                  <a:lnTo>
                    <a:pt x="12226" y="1"/>
                  </a:lnTo>
                  <a:lnTo>
                    <a:pt x="12226" y="3965"/>
                  </a:lnTo>
                  <a:lnTo>
                    <a:pt x="0" y="39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3390901" y="1255304"/>
              <a:ext cx="430115" cy="45465"/>
            </a:xfrm>
            <a:custGeom>
              <a:avLst/>
              <a:gdLst/>
              <a:ahLst/>
              <a:cxnLst/>
              <a:rect l="l" t="t" r="r" b="b"/>
              <a:pathLst>
                <a:path w="9886" h="1045" extrusionOk="0">
                  <a:moveTo>
                    <a:pt x="1" y="0"/>
                  </a:moveTo>
                  <a:lnTo>
                    <a:pt x="9886" y="0"/>
                  </a:lnTo>
                  <a:lnTo>
                    <a:pt x="9886" y="1044"/>
                  </a:lnTo>
                  <a:lnTo>
                    <a:pt x="1" y="10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3656080" y="1371947"/>
              <a:ext cx="55907" cy="136178"/>
            </a:xfrm>
            <a:custGeom>
              <a:avLst/>
              <a:gdLst/>
              <a:ahLst/>
              <a:cxnLst/>
              <a:rect l="l" t="t" r="r" b="b"/>
              <a:pathLst>
                <a:path w="1285" h="3130" extrusionOk="0">
                  <a:moveTo>
                    <a:pt x="1" y="0"/>
                  </a:moveTo>
                  <a:lnTo>
                    <a:pt x="1285" y="0"/>
                  </a:lnTo>
                  <a:lnTo>
                    <a:pt x="1285" y="3130"/>
                  </a:lnTo>
                  <a:lnTo>
                    <a:pt x="1" y="313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3390901" y="1335053"/>
              <a:ext cx="159586" cy="173073"/>
            </a:xfrm>
            <a:custGeom>
              <a:avLst/>
              <a:gdLst/>
              <a:ahLst/>
              <a:cxnLst/>
              <a:rect l="l" t="t" r="r" b="b"/>
              <a:pathLst>
                <a:path w="3668" h="3978" extrusionOk="0">
                  <a:moveTo>
                    <a:pt x="1" y="0"/>
                  </a:moveTo>
                  <a:lnTo>
                    <a:pt x="3668" y="0"/>
                  </a:lnTo>
                  <a:lnTo>
                    <a:pt x="3668" y="3978"/>
                  </a:lnTo>
                  <a:lnTo>
                    <a:pt x="1" y="39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38"/>
          <p:cNvGrpSpPr/>
          <p:nvPr/>
        </p:nvGrpSpPr>
        <p:grpSpPr>
          <a:xfrm>
            <a:off x="4418619" y="3624662"/>
            <a:ext cx="1682621" cy="925567"/>
            <a:chOff x="3642940" y="3726617"/>
            <a:chExt cx="1315884" cy="723834"/>
          </a:xfrm>
        </p:grpSpPr>
        <p:sp>
          <p:nvSpPr>
            <p:cNvPr id="1506" name="Google Shape;1506;p38"/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8"/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38"/>
          <p:cNvGrpSpPr/>
          <p:nvPr/>
        </p:nvGrpSpPr>
        <p:grpSpPr>
          <a:xfrm>
            <a:off x="1320293" y="3328051"/>
            <a:ext cx="1790299" cy="1222162"/>
            <a:chOff x="6129693" y="2797514"/>
            <a:chExt cx="619416" cy="422849"/>
          </a:xfrm>
        </p:grpSpPr>
        <p:sp>
          <p:nvSpPr>
            <p:cNvPr id="1519" name="Google Shape;1519;p38"/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8"/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8"/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8"/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8"/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8"/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8"/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8"/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8"/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38"/>
          <p:cNvGrpSpPr/>
          <p:nvPr/>
        </p:nvGrpSpPr>
        <p:grpSpPr>
          <a:xfrm>
            <a:off x="6066702" y="3328062"/>
            <a:ext cx="2002598" cy="1275090"/>
            <a:chOff x="4548805" y="2700753"/>
            <a:chExt cx="832647" cy="530139"/>
          </a:xfrm>
        </p:grpSpPr>
        <p:sp>
          <p:nvSpPr>
            <p:cNvPr id="1620" name="Google Shape;1620;p38"/>
            <p:cNvSpPr/>
            <p:nvPr/>
          </p:nvSpPr>
          <p:spPr>
            <a:xfrm>
              <a:off x="4549719" y="2700753"/>
              <a:ext cx="632904" cy="530139"/>
            </a:xfrm>
            <a:custGeom>
              <a:avLst/>
              <a:gdLst/>
              <a:ahLst/>
              <a:cxnLst/>
              <a:rect l="l" t="t" r="r" b="b"/>
              <a:pathLst>
                <a:path w="14547" h="12185" extrusionOk="0">
                  <a:moveTo>
                    <a:pt x="14546" y="12184"/>
                  </a:moveTo>
                  <a:lnTo>
                    <a:pt x="0" y="12184"/>
                  </a:lnTo>
                  <a:lnTo>
                    <a:pt x="0" y="2313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5182579" y="2700753"/>
              <a:ext cx="198873" cy="530139"/>
            </a:xfrm>
            <a:custGeom>
              <a:avLst/>
              <a:gdLst/>
              <a:ahLst/>
              <a:cxnLst/>
              <a:rect l="l" t="t" r="r" b="b"/>
              <a:pathLst>
                <a:path w="4571" h="12185" extrusionOk="0">
                  <a:moveTo>
                    <a:pt x="0" y="12184"/>
                  </a:moveTo>
                  <a:lnTo>
                    <a:pt x="4570" y="12184"/>
                  </a:lnTo>
                  <a:lnTo>
                    <a:pt x="4570" y="1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4548805" y="2753702"/>
              <a:ext cx="634644" cy="101416"/>
            </a:xfrm>
            <a:custGeom>
              <a:avLst/>
              <a:gdLst/>
              <a:ahLst/>
              <a:cxnLst/>
              <a:rect l="l" t="t" r="r" b="b"/>
              <a:pathLst>
                <a:path w="14587" h="2331" extrusionOk="0">
                  <a:moveTo>
                    <a:pt x="14587" y="274"/>
                  </a:moveTo>
                  <a:lnTo>
                    <a:pt x="14548" y="0"/>
                  </a:lnTo>
                  <a:lnTo>
                    <a:pt x="1" y="2056"/>
                  </a:lnTo>
                  <a:lnTo>
                    <a:pt x="40" y="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4548979" y="2812568"/>
              <a:ext cx="634383" cy="90278"/>
            </a:xfrm>
            <a:custGeom>
              <a:avLst/>
              <a:gdLst/>
              <a:ahLst/>
              <a:cxnLst/>
              <a:rect l="l" t="t" r="r" b="b"/>
              <a:pathLst>
                <a:path w="14581" h="2075" extrusionOk="0">
                  <a:moveTo>
                    <a:pt x="0" y="1799"/>
                  </a:moveTo>
                  <a:lnTo>
                    <a:pt x="34" y="2074"/>
                  </a:lnTo>
                  <a:lnTo>
                    <a:pt x="14580" y="275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4549066" y="2871477"/>
              <a:ext cx="634209" cy="79097"/>
            </a:xfrm>
            <a:custGeom>
              <a:avLst/>
              <a:gdLst/>
              <a:ahLst/>
              <a:cxnLst/>
              <a:rect l="l" t="t" r="r" b="b"/>
              <a:pathLst>
                <a:path w="14577" h="1818" extrusionOk="0">
                  <a:moveTo>
                    <a:pt x="1" y="1542"/>
                  </a:moveTo>
                  <a:lnTo>
                    <a:pt x="30" y="1818"/>
                  </a:lnTo>
                  <a:lnTo>
                    <a:pt x="14576" y="276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4549153" y="2930343"/>
              <a:ext cx="633948" cy="68002"/>
            </a:xfrm>
            <a:custGeom>
              <a:avLst/>
              <a:gdLst/>
              <a:ahLst/>
              <a:cxnLst/>
              <a:rect l="l" t="t" r="r" b="b"/>
              <a:pathLst>
                <a:path w="14571" h="1563" extrusionOk="0">
                  <a:moveTo>
                    <a:pt x="1" y="1285"/>
                  </a:moveTo>
                  <a:lnTo>
                    <a:pt x="25" y="1562"/>
                  </a:lnTo>
                  <a:lnTo>
                    <a:pt x="14571" y="276"/>
                  </a:lnTo>
                  <a:lnTo>
                    <a:pt x="14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4549283" y="2989252"/>
              <a:ext cx="633730" cy="56777"/>
            </a:xfrm>
            <a:custGeom>
              <a:avLst/>
              <a:gdLst/>
              <a:ahLst/>
              <a:cxnLst/>
              <a:rect l="l" t="t" r="r" b="b"/>
              <a:pathLst>
                <a:path w="14566" h="1305" extrusionOk="0">
                  <a:moveTo>
                    <a:pt x="0" y="1028"/>
                  </a:moveTo>
                  <a:lnTo>
                    <a:pt x="19" y="1304"/>
                  </a:lnTo>
                  <a:lnTo>
                    <a:pt x="14565" y="277"/>
                  </a:lnTo>
                  <a:lnTo>
                    <a:pt x="14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4549370" y="3048117"/>
              <a:ext cx="633556" cy="45639"/>
            </a:xfrm>
            <a:custGeom>
              <a:avLst/>
              <a:gdLst/>
              <a:ahLst/>
              <a:cxnLst/>
              <a:rect l="l" t="t" r="r" b="b"/>
              <a:pathLst>
                <a:path w="14562" h="1049" extrusionOk="0">
                  <a:moveTo>
                    <a:pt x="0" y="772"/>
                  </a:moveTo>
                  <a:lnTo>
                    <a:pt x="15" y="1049"/>
                  </a:lnTo>
                  <a:lnTo>
                    <a:pt x="14561" y="277"/>
                  </a:lnTo>
                  <a:lnTo>
                    <a:pt x="14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4549457" y="3107027"/>
              <a:ext cx="633339" cy="34458"/>
            </a:xfrm>
            <a:custGeom>
              <a:avLst/>
              <a:gdLst/>
              <a:ahLst/>
              <a:cxnLst/>
              <a:rect l="l" t="t" r="r" b="b"/>
              <a:pathLst>
                <a:path w="14557" h="792" extrusionOk="0">
                  <a:moveTo>
                    <a:pt x="1" y="514"/>
                  </a:moveTo>
                  <a:lnTo>
                    <a:pt x="11" y="792"/>
                  </a:lnTo>
                  <a:lnTo>
                    <a:pt x="14557" y="277"/>
                  </a:lnTo>
                  <a:lnTo>
                    <a:pt x="14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4549544" y="3165936"/>
              <a:ext cx="633165" cy="23277"/>
            </a:xfrm>
            <a:custGeom>
              <a:avLst/>
              <a:gdLst/>
              <a:ahLst/>
              <a:cxnLst/>
              <a:rect l="l" t="t" r="r" b="b"/>
              <a:pathLst>
                <a:path w="14553" h="535" extrusionOk="0">
                  <a:moveTo>
                    <a:pt x="1" y="257"/>
                  </a:moveTo>
                  <a:lnTo>
                    <a:pt x="7" y="534"/>
                  </a:lnTo>
                  <a:lnTo>
                    <a:pt x="14553" y="27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0" name="Google Shape;1630;p38"/>
          <p:cNvSpPr/>
          <p:nvPr/>
        </p:nvSpPr>
        <p:spPr>
          <a:xfrm>
            <a:off x="-73000" y="4507500"/>
            <a:ext cx="9258900" cy="6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38"/>
          <p:cNvSpPr txBox="1">
            <a:spLocks noGrp="1"/>
          </p:cNvSpPr>
          <p:nvPr>
            <p:ph type="title"/>
          </p:nvPr>
        </p:nvSpPr>
        <p:spPr>
          <a:xfrm>
            <a:off x="1866450" y="1699264"/>
            <a:ext cx="54111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Use Case Diagram</a:t>
            </a:r>
            <a:endParaRPr sz="7000" dirty="0"/>
          </a:p>
        </p:txBody>
      </p:sp>
      <p:sp>
        <p:nvSpPr>
          <p:cNvPr id="1633" name="Google Shape;1633;p38"/>
          <p:cNvSpPr/>
          <p:nvPr/>
        </p:nvSpPr>
        <p:spPr>
          <a:xfrm>
            <a:off x="-73000" y="4603150"/>
            <a:ext cx="9258900" cy="6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38"/>
          <p:cNvSpPr/>
          <p:nvPr/>
        </p:nvSpPr>
        <p:spPr>
          <a:xfrm>
            <a:off x="278794" y="299200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38"/>
          <p:cNvSpPr/>
          <p:nvPr/>
        </p:nvSpPr>
        <p:spPr>
          <a:xfrm>
            <a:off x="7518221" y="978059"/>
            <a:ext cx="1461587" cy="390753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38"/>
          <p:cNvSpPr/>
          <p:nvPr/>
        </p:nvSpPr>
        <p:spPr>
          <a:xfrm>
            <a:off x="8349719" y="1496175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37"/>
          <p:cNvSpPr/>
          <p:nvPr/>
        </p:nvSpPr>
        <p:spPr>
          <a:xfrm>
            <a:off x="539695" y="219707"/>
            <a:ext cx="7875" cy="1610"/>
          </a:xfrm>
          <a:custGeom>
            <a:avLst/>
            <a:gdLst/>
            <a:ahLst/>
            <a:cxnLst/>
            <a:rect l="l" t="t" r="r" b="b"/>
            <a:pathLst>
              <a:path w="181" h="37" extrusionOk="0">
                <a:moveTo>
                  <a:pt x="1" y="1"/>
                </a:moveTo>
                <a:cubicBezTo>
                  <a:pt x="60" y="17"/>
                  <a:pt x="118" y="30"/>
                  <a:pt x="180" y="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35;p38">
            <a:extLst>
              <a:ext uri="{FF2B5EF4-FFF2-40B4-BE49-F238E27FC236}">
                <a16:creationId xmlns:a16="http://schemas.microsoft.com/office/drawing/2014/main" id="{3E1E9152-22DA-719A-3097-D9CC76177FAE}"/>
              </a:ext>
            </a:extLst>
          </p:cNvPr>
          <p:cNvSpPr/>
          <p:nvPr/>
        </p:nvSpPr>
        <p:spPr>
          <a:xfrm>
            <a:off x="7988831" y="3872291"/>
            <a:ext cx="1155169" cy="308968"/>
          </a:xfrm>
          <a:custGeom>
            <a:avLst/>
            <a:gdLst/>
            <a:ahLst/>
            <a:cxnLst/>
            <a:rect l="l" t="t" r="r" b="b"/>
            <a:pathLst>
              <a:path w="10537" h="2817" extrusionOk="0">
                <a:moveTo>
                  <a:pt x="9651" y="2218"/>
                </a:moveTo>
                <a:cubicBezTo>
                  <a:pt x="9674" y="2165"/>
                  <a:pt x="9688" y="2108"/>
                  <a:pt x="9688" y="2047"/>
                </a:cubicBezTo>
                <a:cubicBezTo>
                  <a:pt x="9688" y="1814"/>
                  <a:pt x="9499" y="1626"/>
                  <a:pt x="9267" y="1626"/>
                </a:cubicBezTo>
                <a:cubicBezTo>
                  <a:pt x="9188" y="1626"/>
                  <a:pt x="9113" y="1648"/>
                  <a:pt x="9050" y="1687"/>
                </a:cubicBezTo>
                <a:cubicBezTo>
                  <a:pt x="9059" y="1634"/>
                  <a:pt x="9065" y="1581"/>
                  <a:pt x="9065" y="1525"/>
                </a:cubicBezTo>
                <a:cubicBezTo>
                  <a:pt x="9065" y="1040"/>
                  <a:pt x="8672" y="647"/>
                  <a:pt x="8188" y="647"/>
                </a:cubicBezTo>
                <a:cubicBezTo>
                  <a:pt x="7778" y="647"/>
                  <a:pt x="7435" y="928"/>
                  <a:pt x="7338" y="1307"/>
                </a:cubicBezTo>
                <a:cubicBezTo>
                  <a:pt x="7225" y="1218"/>
                  <a:pt x="7084" y="1165"/>
                  <a:pt x="6929" y="1165"/>
                </a:cubicBezTo>
                <a:cubicBezTo>
                  <a:pt x="6818" y="1165"/>
                  <a:pt x="6714" y="1192"/>
                  <a:pt x="6622" y="1241"/>
                </a:cubicBezTo>
                <a:cubicBezTo>
                  <a:pt x="6575" y="548"/>
                  <a:pt x="6000" y="0"/>
                  <a:pt x="5295" y="0"/>
                </a:cubicBezTo>
                <a:cubicBezTo>
                  <a:pt x="4736" y="0"/>
                  <a:pt x="4259" y="346"/>
                  <a:pt x="4061" y="834"/>
                </a:cubicBezTo>
                <a:cubicBezTo>
                  <a:pt x="3868" y="641"/>
                  <a:pt x="3601" y="522"/>
                  <a:pt x="3306" y="522"/>
                </a:cubicBezTo>
                <a:cubicBezTo>
                  <a:pt x="2744" y="522"/>
                  <a:pt x="2284" y="954"/>
                  <a:pt x="2239" y="1505"/>
                </a:cubicBezTo>
                <a:cubicBezTo>
                  <a:pt x="2154" y="1458"/>
                  <a:pt x="2054" y="1430"/>
                  <a:pt x="1948" y="1430"/>
                </a:cubicBezTo>
                <a:cubicBezTo>
                  <a:pt x="1608" y="1430"/>
                  <a:pt x="1333" y="1707"/>
                  <a:pt x="1333" y="2047"/>
                </a:cubicBezTo>
                <a:cubicBezTo>
                  <a:pt x="1333" y="2091"/>
                  <a:pt x="1337" y="2134"/>
                  <a:pt x="1346" y="2174"/>
                </a:cubicBezTo>
                <a:cubicBezTo>
                  <a:pt x="510" y="2243"/>
                  <a:pt x="1" y="2334"/>
                  <a:pt x="1" y="2432"/>
                </a:cubicBezTo>
                <a:cubicBezTo>
                  <a:pt x="1" y="2645"/>
                  <a:pt x="2359" y="2817"/>
                  <a:pt x="5269" y="2817"/>
                </a:cubicBezTo>
                <a:cubicBezTo>
                  <a:pt x="8179" y="2817"/>
                  <a:pt x="10537" y="2645"/>
                  <a:pt x="10537" y="2432"/>
                </a:cubicBezTo>
                <a:cubicBezTo>
                  <a:pt x="10537" y="2353"/>
                  <a:pt x="10211" y="2279"/>
                  <a:pt x="9651" y="22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36;p38">
            <a:extLst>
              <a:ext uri="{FF2B5EF4-FFF2-40B4-BE49-F238E27FC236}">
                <a16:creationId xmlns:a16="http://schemas.microsoft.com/office/drawing/2014/main" id="{E4953575-035A-32B1-CDD4-442ACD155680}"/>
              </a:ext>
            </a:extLst>
          </p:cNvPr>
          <p:cNvSpPr/>
          <p:nvPr/>
        </p:nvSpPr>
        <p:spPr>
          <a:xfrm>
            <a:off x="8228210" y="2704888"/>
            <a:ext cx="676409" cy="205952"/>
          </a:xfrm>
          <a:custGeom>
            <a:avLst/>
            <a:gdLst/>
            <a:ahLst/>
            <a:cxnLst/>
            <a:rect l="l" t="t" r="r" b="b"/>
            <a:pathLst>
              <a:path w="9985" h="3040" extrusionOk="0">
                <a:moveTo>
                  <a:pt x="8645" y="2427"/>
                </a:moveTo>
                <a:cubicBezTo>
                  <a:pt x="8653" y="2388"/>
                  <a:pt x="8657" y="2350"/>
                  <a:pt x="8657" y="2310"/>
                </a:cubicBezTo>
                <a:cubicBezTo>
                  <a:pt x="8657" y="1988"/>
                  <a:pt x="8395" y="1727"/>
                  <a:pt x="8074" y="1727"/>
                </a:cubicBezTo>
                <a:cubicBezTo>
                  <a:pt x="7997" y="1727"/>
                  <a:pt x="7923" y="1741"/>
                  <a:pt x="7856" y="1769"/>
                </a:cubicBezTo>
                <a:cubicBezTo>
                  <a:pt x="7800" y="1261"/>
                  <a:pt x="7370" y="865"/>
                  <a:pt x="6848" y="865"/>
                </a:cubicBezTo>
                <a:cubicBezTo>
                  <a:pt x="6743" y="865"/>
                  <a:pt x="6641" y="881"/>
                  <a:pt x="6545" y="912"/>
                </a:cubicBezTo>
                <a:cubicBezTo>
                  <a:pt x="6332" y="378"/>
                  <a:pt x="5812" y="1"/>
                  <a:pt x="5203" y="1"/>
                </a:cubicBezTo>
                <a:cubicBezTo>
                  <a:pt x="4519" y="1"/>
                  <a:pt x="3947" y="476"/>
                  <a:pt x="3796" y="1115"/>
                </a:cubicBezTo>
                <a:cubicBezTo>
                  <a:pt x="3619" y="959"/>
                  <a:pt x="3386" y="865"/>
                  <a:pt x="3132" y="865"/>
                </a:cubicBezTo>
                <a:cubicBezTo>
                  <a:pt x="2600" y="865"/>
                  <a:pt x="2165" y="1275"/>
                  <a:pt x="2122" y="1796"/>
                </a:cubicBezTo>
                <a:cubicBezTo>
                  <a:pt x="2040" y="1752"/>
                  <a:pt x="1946" y="1727"/>
                  <a:pt x="1845" y="1727"/>
                </a:cubicBezTo>
                <a:cubicBezTo>
                  <a:pt x="1524" y="1727"/>
                  <a:pt x="1262" y="1988"/>
                  <a:pt x="1262" y="2310"/>
                </a:cubicBezTo>
                <a:cubicBezTo>
                  <a:pt x="1262" y="2351"/>
                  <a:pt x="1266" y="2392"/>
                  <a:pt x="1275" y="2431"/>
                </a:cubicBezTo>
                <a:cubicBezTo>
                  <a:pt x="483" y="2496"/>
                  <a:pt x="1" y="2581"/>
                  <a:pt x="1" y="2675"/>
                </a:cubicBezTo>
                <a:cubicBezTo>
                  <a:pt x="1" y="2877"/>
                  <a:pt x="2235" y="3040"/>
                  <a:pt x="4993" y="3040"/>
                </a:cubicBezTo>
                <a:cubicBezTo>
                  <a:pt x="7750" y="3040"/>
                  <a:pt x="9985" y="2877"/>
                  <a:pt x="9985" y="2675"/>
                </a:cubicBezTo>
                <a:cubicBezTo>
                  <a:pt x="9985" y="2579"/>
                  <a:pt x="9476" y="2491"/>
                  <a:pt x="8645" y="2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2209;p52">
            <a:extLst>
              <a:ext uri="{FF2B5EF4-FFF2-40B4-BE49-F238E27FC236}">
                <a16:creationId xmlns:a16="http://schemas.microsoft.com/office/drawing/2014/main" id="{E9EFFDF0-40B8-515F-3DB3-8E55FC4299EF}"/>
              </a:ext>
            </a:extLst>
          </p:cNvPr>
          <p:cNvGrpSpPr/>
          <p:nvPr/>
        </p:nvGrpSpPr>
        <p:grpSpPr>
          <a:xfrm>
            <a:off x="7078662" y="4559558"/>
            <a:ext cx="931602" cy="636008"/>
            <a:chOff x="6129693" y="2797514"/>
            <a:chExt cx="619416" cy="422849"/>
          </a:xfrm>
        </p:grpSpPr>
        <p:sp>
          <p:nvSpPr>
            <p:cNvPr id="18" name="Google Shape;2210;p52">
              <a:extLst>
                <a:ext uri="{FF2B5EF4-FFF2-40B4-BE49-F238E27FC236}">
                  <a16:creationId xmlns:a16="http://schemas.microsoft.com/office/drawing/2014/main" id="{BC066E01-586B-9691-D8BC-4DC15871557A}"/>
                </a:ext>
              </a:extLst>
            </p:cNvPr>
            <p:cNvSpPr/>
            <p:nvPr/>
          </p:nvSpPr>
          <p:spPr>
            <a:xfrm>
              <a:off x="6129693" y="2797514"/>
              <a:ext cx="147447" cy="422849"/>
            </a:xfrm>
            <a:custGeom>
              <a:avLst/>
              <a:gdLst/>
              <a:ahLst/>
              <a:cxnLst/>
              <a:rect l="l" t="t" r="r" b="b"/>
              <a:pathLst>
                <a:path w="3389" h="9719" extrusionOk="0">
                  <a:moveTo>
                    <a:pt x="3388" y="9719"/>
                  </a:moveTo>
                  <a:lnTo>
                    <a:pt x="0" y="9719"/>
                  </a:lnTo>
                  <a:lnTo>
                    <a:pt x="0" y="867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11;p52">
              <a:extLst>
                <a:ext uri="{FF2B5EF4-FFF2-40B4-BE49-F238E27FC236}">
                  <a16:creationId xmlns:a16="http://schemas.microsoft.com/office/drawing/2014/main" id="{B94FAA36-E210-FDA2-2FF6-41A690129B3E}"/>
                </a:ext>
              </a:extLst>
            </p:cNvPr>
            <p:cNvSpPr/>
            <p:nvPr/>
          </p:nvSpPr>
          <p:spPr>
            <a:xfrm>
              <a:off x="6277097" y="2797514"/>
              <a:ext cx="472013" cy="422849"/>
            </a:xfrm>
            <a:custGeom>
              <a:avLst/>
              <a:gdLst/>
              <a:ahLst/>
              <a:cxnLst/>
              <a:rect l="l" t="t" r="r" b="b"/>
              <a:pathLst>
                <a:path w="10849" h="9719" extrusionOk="0">
                  <a:moveTo>
                    <a:pt x="10849" y="9719"/>
                  </a:moveTo>
                  <a:lnTo>
                    <a:pt x="0" y="9719"/>
                  </a:lnTo>
                  <a:lnTo>
                    <a:pt x="0" y="0"/>
                  </a:lnTo>
                  <a:lnTo>
                    <a:pt x="10849" y="1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12;p52">
              <a:extLst>
                <a:ext uri="{FF2B5EF4-FFF2-40B4-BE49-F238E27FC236}">
                  <a16:creationId xmlns:a16="http://schemas.microsoft.com/office/drawing/2014/main" id="{44C40923-F166-C002-DED4-CDA3DB14F32A}"/>
                </a:ext>
              </a:extLst>
            </p:cNvPr>
            <p:cNvSpPr/>
            <p:nvPr/>
          </p:nvSpPr>
          <p:spPr>
            <a:xfrm>
              <a:off x="6167980" y="2870128"/>
              <a:ext cx="20753" cy="29368"/>
            </a:xfrm>
            <a:custGeom>
              <a:avLst/>
              <a:gdLst/>
              <a:ahLst/>
              <a:cxnLst/>
              <a:rect l="l" t="t" r="r" b="b"/>
              <a:pathLst>
                <a:path w="477" h="675" extrusionOk="0">
                  <a:moveTo>
                    <a:pt x="1" y="675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13;p52">
              <a:extLst>
                <a:ext uri="{FF2B5EF4-FFF2-40B4-BE49-F238E27FC236}">
                  <a16:creationId xmlns:a16="http://schemas.microsoft.com/office/drawing/2014/main" id="{2CB12125-B719-96F5-E23C-E8C1F57A5664}"/>
                </a:ext>
              </a:extLst>
            </p:cNvPr>
            <p:cNvSpPr/>
            <p:nvPr/>
          </p:nvSpPr>
          <p:spPr>
            <a:xfrm>
              <a:off x="6191082" y="2864994"/>
              <a:ext cx="20710" cy="29716"/>
            </a:xfrm>
            <a:custGeom>
              <a:avLst/>
              <a:gdLst/>
              <a:ahLst/>
              <a:cxnLst/>
              <a:rect l="l" t="t" r="r" b="b"/>
              <a:pathLst>
                <a:path w="476" h="683" extrusionOk="0">
                  <a:moveTo>
                    <a:pt x="0" y="68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14;p52">
              <a:extLst>
                <a:ext uri="{FF2B5EF4-FFF2-40B4-BE49-F238E27FC236}">
                  <a16:creationId xmlns:a16="http://schemas.microsoft.com/office/drawing/2014/main" id="{A7EDFDB6-56F0-01C1-CD1B-F1C70E5DE529}"/>
                </a:ext>
              </a:extLst>
            </p:cNvPr>
            <p:cNvSpPr/>
            <p:nvPr/>
          </p:nvSpPr>
          <p:spPr>
            <a:xfrm>
              <a:off x="6214141" y="2859817"/>
              <a:ext cx="20710" cy="30107"/>
            </a:xfrm>
            <a:custGeom>
              <a:avLst/>
              <a:gdLst/>
              <a:ahLst/>
              <a:cxnLst/>
              <a:rect l="l" t="t" r="r" b="b"/>
              <a:pathLst>
                <a:path w="476" h="692" extrusionOk="0">
                  <a:moveTo>
                    <a:pt x="1" y="692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15;p52">
              <a:extLst>
                <a:ext uri="{FF2B5EF4-FFF2-40B4-BE49-F238E27FC236}">
                  <a16:creationId xmlns:a16="http://schemas.microsoft.com/office/drawing/2014/main" id="{6E1D89E1-A97D-7CCC-B40B-9741913387A0}"/>
                </a:ext>
              </a:extLst>
            </p:cNvPr>
            <p:cNvSpPr/>
            <p:nvPr/>
          </p:nvSpPr>
          <p:spPr>
            <a:xfrm>
              <a:off x="6144965" y="3171070"/>
              <a:ext cx="20666" cy="25017"/>
            </a:xfrm>
            <a:custGeom>
              <a:avLst/>
              <a:gdLst/>
              <a:ahLst/>
              <a:cxnLst/>
              <a:rect l="l" t="t" r="r" b="b"/>
              <a:pathLst>
                <a:path w="475" h="575" extrusionOk="0">
                  <a:moveTo>
                    <a:pt x="0" y="574"/>
                  </a:moveTo>
                  <a:lnTo>
                    <a:pt x="474" y="566"/>
                  </a:lnTo>
                  <a:lnTo>
                    <a:pt x="474" y="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16;p52">
              <a:extLst>
                <a:ext uri="{FF2B5EF4-FFF2-40B4-BE49-F238E27FC236}">
                  <a16:creationId xmlns:a16="http://schemas.microsoft.com/office/drawing/2014/main" id="{23BF442D-D688-E78F-DE79-F4C14F680118}"/>
                </a:ext>
              </a:extLst>
            </p:cNvPr>
            <p:cNvSpPr/>
            <p:nvPr/>
          </p:nvSpPr>
          <p:spPr>
            <a:xfrm>
              <a:off x="6214141" y="2962799"/>
              <a:ext cx="20710" cy="28802"/>
            </a:xfrm>
            <a:custGeom>
              <a:avLst/>
              <a:gdLst/>
              <a:ahLst/>
              <a:cxnLst/>
              <a:rect l="l" t="t" r="r" b="b"/>
              <a:pathLst>
                <a:path w="476" h="662" extrusionOk="0">
                  <a:moveTo>
                    <a:pt x="1" y="661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17;p52">
              <a:extLst>
                <a:ext uri="{FF2B5EF4-FFF2-40B4-BE49-F238E27FC236}">
                  <a16:creationId xmlns:a16="http://schemas.microsoft.com/office/drawing/2014/main" id="{F29F024A-5175-C13A-2BEE-85031D03342B}"/>
                </a:ext>
              </a:extLst>
            </p:cNvPr>
            <p:cNvSpPr/>
            <p:nvPr/>
          </p:nvSpPr>
          <p:spPr>
            <a:xfrm>
              <a:off x="6144965" y="2973850"/>
              <a:ext cx="20666" cy="27714"/>
            </a:xfrm>
            <a:custGeom>
              <a:avLst/>
              <a:gdLst/>
              <a:ahLst/>
              <a:cxnLst/>
              <a:rect l="l" t="t" r="r" b="b"/>
              <a:pathLst>
                <a:path w="475" h="637" extrusionOk="0">
                  <a:moveTo>
                    <a:pt x="0" y="637"/>
                  </a:moveTo>
                  <a:lnTo>
                    <a:pt x="474" y="568"/>
                  </a:lnTo>
                  <a:lnTo>
                    <a:pt x="474" y="1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8;p52">
              <a:extLst>
                <a:ext uri="{FF2B5EF4-FFF2-40B4-BE49-F238E27FC236}">
                  <a16:creationId xmlns:a16="http://schemas.microsoft.com/office/drawing/2014/main" id="{28459F67-682F-C3C2-52BD-D8B4148409E0}"/>
                </a:ext>
              </a:extLst>
            </p:cNvPr>
            <p:cNvSpPr/>
            <p:nvPr/>
          </p:nvSpPr>
          <p:spPr>
            <a:xfrm>
              <a:off x="6144965" y="3121776"/>
              <a:ext cx="20666" cy="25669"/>
            </a:xfrm>
            <a:custGeom>
              <a:avLst/>
              <a:gdLst/>
              <a:ahLst/>
              <a:cxnLst/>
              <a:rect l="l" t="t" r="r" b="b"/>
              <a:pathLst>
                <a:path w="475" h="590" extrusionOk="0">
                  <a:moveTo>
                    <a:pt x="0" y="589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19;p52">
              <a:extLst>
                <a:ext uri="{FF2B5EF4-FFF2-40B4-BE49-F238E27FC236}">
                  <a16:creationId xmlns:a16="http://schemas.microsoft.com/office/drawing/2014/main" id="{517037A0-F865-F29F-849F-528FD63EDDAB}"/>
                </a:ext>
              </a:extLst>
            </p:cNvPr>
            <p:cNvSpPr/>
            <p:nvPr/>
          </p:nvSpPr>
          <p:spPr>
            <a:xfrm>
              <a:off x="6144965" y="3072438"/>
              <a:ext cx="20666" cy="26366"/>
            </a:xfrm>
            <a:custGeom>
              <a:avLst/>
              <a:gdLst/>
              <a:ahLst/>
              <a:cxnLst/>
              <a:rect l="l" t="t" r="r" b="b"/>
              <a:pathLst>
                <a:path w="475" h="606" extrusionOk="0">
                  <a:moveTo>
                    <a:pt x="0" y="606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20;p52">
              <a:extLst>
                <a:ext uri="{FF2B5EF4-FFF2-40B4-BE49-F238E27FC236}">
                  <a16:creationId xmlns:a16="http://schemas.microsoft.com/office/drawing/2014/main" id="{40C93A31-4BD9-4E71-D98F-66C32265E65B}"/>
                </a:ext>
              </a:extLst>
            </p:cNvPr>
            <p:cNvSpPr/>
            <p:nvPr/>
          </p:nvSpPr>
          <p:spPr>
            <a:xfrm>
              <a:off x="6144965" y="3023188"/>
              <a:ext cx="20666" cy="27018"/>
            </a:xfrm>
            <a:custGeom>
              <a:avLst/>
              <a:gdLst/>
              <a:ahLst/>
              <a:cxnLst/>
              <a:rect l="l" t="t" r="r" b="b"/>
              <a:pathLst>
                <a:path w="475" h="621" extrusionOk="0">
                  <a:moveTo>
                    <a:pt x="0" y="620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21;p52">
              <a:extLst>
                <a:ext uri="{FF2B5EF4-FFF2-40B4-BE49-F238E27FC236}">
                  <a16:creationId xmlns:a16="http://schemas.microsoft.com/office/drawing/2014/main" id="{DC149090-506E-0C16-E19A-1F8DB08238F5}"/>
                </a:ext>
              </a:extLst>
            </p:cNvPr>
            <p:cNvSpPr/>
            <p:nvPr/>
          </p:nvSpPr>
          <p:spPr>
            <a:xfrm>
              <a:off x="6144965" y="2924600"/>
              <a:ext cx="20666" cy="28323"/>
            </a:xfrm>
            <a:custGeom>
              <a:avLst/>
              <a:gdLst/>
              <a:ahLst/>
              <a:cxnLst/>
              <a:rect l="l" t="t" r="r" b="b"/>
              <a:pathLst>
                <a:path w="475" h="651" extrusionOk="0">
                  <a:moveTo>
                    <a:pt x="0" y="651"/>
                  </a:moveTo>
                  <a:lnTo>
                    <a:pt x="474" y="567"/>
                  </a:lnTo>
                  <a:lnTo>
                    <a:pt x="474" y="1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22;p52">
              <a:extLst>
                <a:ext uri="{FF2B5EF4-FFF2-40B4-BE49-F238E27FC236}">
                  <a16:creationId xmlns:a16="http://schemas.microsoft.com/office/drawing/2014/main" id="{4C0CF842-63A6-10BC-B3FB-776DC0FFEE29}"/>
                </a:ext>
              </a:extLst>
            </p:cNvPr>
            <p:cNvSpPr/>
            <p:nvPr/>
          </p:nvSpPr>
          <p:spPr>
            <a:xfrm>
              <a:off x="6214141" y="3014356"/>
              <a:ext cx="20710" cy="28062"/>
            </a:xfrm>
            <a:custGeom>
              <a:avLst/>
              <a:gdLst/>
              <a:ahLst/>
              <a:cxnLst/>
              <a:rect l="l" t="t" r="r" b="b"/>
              <a:pathLst>
                <a:path w="476" h="645" extrusionOk="0">
                  <a:moveTo>
                    <a:pt x="1" y="645"/>
                  </a:moveTo>
                  <a:lnTo>
                    <a:pt x="475" y="592"/>
                  </a:lnTo>
                  <a:lnTo>
                    <a:pt x="475" y="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23;p52">
              <a:extLst>
                <a:ext uri="{FF2B5EF4-FFF2-40B4-BE49-F238E27FC236}">
                  <a16:creationId xmlns:a16="http://schemas.microsoft.com/office/drawing/2014/main" id="{30E4CAB8-DBBC-3C97-45AE-859DBE3BF33D}"/>
                </a:ext>
              </a:extLst>
            </p:cNvPr>
            <p:cNvSpPr/>
            <p:nvPr/>
          </p:nvSpPr>
          <p:spPr>
            <a:xfrm>
              <a:off x="6144965" y="2875306"/>
              <a:ext cx="20666" cy="29020"/>
            </a:xfrm>
            <a:custGeom>
              <a:avLst/>
              <a:gdLst/>
              <a:ahLst/>
              <a:cxnLst/>
              <a:rect l="l" t="t" r="r" b="b"/>
              <a:pathLst>
                <a:path w="475" h="667" extrusionOk="0">
                  <a:moveTo>
                    <a:pt x="0" y="666"/>
                  </a:moveTo>
                  <a:lnTo>
                    <a:pt x="474" y="567"/>
                  </a:lnTo>
                  <a:lnTo>
                    <a:pt x="474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224;p52">
              <a:extLst>
                <a:ext uri="{FF2B5EF4-FFF2-40B4-BE49-F238E27FC236}">
                  <a16:creationId xmlns:a16="http://schemas.microsoft.com/office/drawing/2014/main" id="{3E569E56-FE9A-36A9-487F-3AC118D377C5}"/>
                </a:ext>
              </a:extLst>
            </p:cNvPr>
            <p:cNvSpPr/>
            <p:nvPr/>
          </p:nvSpPr>
          <p:spPr>
            <a:xfrm>
              <a:off x="6191082" y="2915768"/>
              <a:ext cx="20710" cy="29020"/>
            </a:xfrm>
            <a:custGeom>
              <a:avLst/>
              <a:gdLst/>
              <a:ahLst/>
              <a:cxnLst/>
              <a:rect l="l" t="t" r="r" b="b"/>
              <a:pathLst>
                <a:path w="476" h="667" extrusionOk="0">
                  <a:moveTo>
                    <a:pt x="0" y="667"/>
                  </a:moveTo>
                  <a:lnTo>
                    <a:pt x="476" y="583"/>
                  </a:lnTo>
                  <a:lnTo>
                    <a:pt x="476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225;p52">
              <a:extLst>
                <a:ext uri="{FF2B5EF4-FFF2-40B4-BE49-F238E27FC236}">
                  <a16:creationId xmlns:a16="http://schemas.microsoft.com/office/drawing/2014/main" id="{5C2F256D-0A31-2142-C493-D79A1B93403D}"/>
                </a:ext>
              </a:extLst>
            </p:cNvPr>
            <p:cNvSpPr/>
            <p:nvPr/>
          </p:nvSpPr>
          <p:spPr>
            <a:xfrm>
              <a:off x="6167980" y="2970195"/>
              <a:ext cx="20753" cy="28019"/>
            </a:xfrm>
            <a:custGeom>
              <a:avLst/>
              <a:gdLst/>
              <a:ahLst/>
              <a:cxnLst/>
              <a:rect l="l" t="t" r="r" b="b"/>
              <a:pathLst>
                <a:path w="477" h="644" extrusionOk="0">
                  <a:moveTo>
                    <a:pt x="1" y="644"/>
                  </a:moveTo>
                  <a:lnTo>
                    <a:pt x="476" y="576"/>
                  </a:lnTo>
                  <a:lnTo>
                    <a:pt x="476" y="0"/>
                  </a:lnTo>
                  <a:lnTo>
                    <a:pt x="1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226;p52">
              <a:extLst>
                <a:ext uri="{FF2B5EF4-FFF2-40B4-BE49-F238E27FC236}">
                  <a16:creationId xmlns:a16="http://schemas.microsoft.com/office/drawing/2014/main" id="{035AC084-E43F-6C2C-2285-156D8CA52AD5}"/>
                </a:ext>
              </a:extLst>
            </p:cNvPr>
            <p:cNvSpPr/>
            <p:nvPr/>
          </p:nvSpPr>
          <p:spPr>
            <a:xfrm>
              <a:off x="6167980" y="2920205"/>
              <a:ext cx="20753" cy="28671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1" y="658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227;p52">
              <a:extLst>
                <a:ext uri="{FF2B5EF4-FFF2-40B4-BE49-F238E27FC236}">
                  <a16:creationId xmlns:a16="http://schemas.microsoft.com/office/drawing/2014/main" id="{247C46EC-139F-939A-1A3C-508935B1E2F6}"/>
                </a:ext>
              </a:extLst>
            </p:cNvPr>
            <p:cNvSpPr/>
            <p:nvPr/>
          </p:nvSpPr>
          <p:spPr>
            <a:xfrm>
              <a:off x="6214141" y="3065825"/>
              <a:ext cx="20710" cy="27453"/>
            </a:xfrm>
            <a:custGeom>
              <a:avLst/>
              <a:gdLst/>
              <a:ahLst/>
              <a:cxnLst/>
              <a:rect l="l" t="t" r="r" b="b"/>
              <a:pathLst>
                <a:path w="476" h="631" extrusionOk="0">
                  <a:moveTo>
                    <a:pt x="1" y="630"/>
                  </a:moveTo>
                  <a:lnTo>
                    <a:pt x="475" y="593"/>
                  </a:lnTo>
                  <a:lnTo>
                    <a:pt x="475" y="0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228;p52">
              <a:extLst>
                <a:ext uri="{FF2B5EF4-FFF2-40B4-BE49-F238E27FC236}">
                  <a16:creationId xmlns:a16="http://schemas.microsoft.com/office/drawing/2014/main" id="{ABB92A8F-3324-90C5-BA1F-BDFA6395B091}"/>
                </a:ext>
              </a:extLst>
            </p:cNvPr>
            <p:cNvSpPr/>
            <p:nvPr/>
          </p:nvSpPr>
          <p:spPr>
            <a:xfrm>
              <a:off x="6191082" y="3017271"/>
              <a:ext cx="20710" cy="27758"/>
            </a:xfrm>
            <a:custGeom>
              <a:avLst/>
              <a:gdLst/>
              <a:ahLst/>
              <a:cxnLst/>
              <a:rect l="l" t="t" r="r" b="b"/>
              <a:pathLst>
                <a:path w="476" h="638" extrusionOk="0">
                  <a:moveTo>
                    <a:pt x="0" y="638"/>
                  </a:moveTo>
                  <a:lnTo>
                    <a:pt x="476" y="583"/>
                  </a:lnTo>
                  <a:lnTo>
                    <a:pt x="476" y="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229;p52">
              <a:extLst>
                <a:ext uri="{FF2B5EF4-FFF2-40B4-BE49-F238E27FC236}">
                  <a16:creationId xmlns:a16="http://schemas.microsoft.com/office/drawing/2014/main" id="{EA41990F-AD81-FE9E-C08C-F24248BE5E4D}"/>
                </a:ext>
              </a:extLst>
            </p:cNvPr>
            <p:cNvSpPr/>
            <p:nvPr/>
          </p:nvSpPr>
          <p:spPr>
            <a:xfrm>
              <a:off x="6191082" y="3068044"/>
              <a:ext cx="20710" cy="27105"/>
            </a:xfrm>
            <a:custGeom>
              <a:avLst/>
              <a:gdLst/>
              <a:ahLst/>
              <a:cxnLst/>
              <a:rect l="l" t="t" r="r" b="b"/>
              <a:pathLst>
                <a:path w="476" h="623" extrusionOk="0">
                  <a:moveTo>
                    <a:pt x="0" y="622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230;p52">
              <a:extLst>
                <a:ext uri="{FF2B5EF4-FFF2-40B4-BE49-F238E27FC236}">
                  <a16:creationId xmlns:a16="http://schemas.microsoft.com/office/drawing/2014/main" id="{3E1B1916-8FFB-69A1-B907-E5CF455DA6D0}"/>
                </a:ext>
              </a:extLst>
            </p:cNvPr>
            <p:cNvSpPr/>
            <p:nvPr/>
          </p:nvSpPr>
          <p:spPr>
            <a:xfrm>
              <a:off x="6191082" y="2966497"/>
              <a:ext cx="20710" cy="28410"/>
            </a:xfrm>
            <a:custGeom>
              <a:avLst/>
              <a:gdLst/>
              <a:ahLst/>
              <a:cxnLst/>
              <a:rect l="l" t="t" r="r" b="b"/>
              <a:pathLst>
                <a:path w="476" h="653" extrusionOk="0">
                  <a:moveTo>
                    <a:pt x="0" y="65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231;p52">
              <a:extLst>
                <a:ext uri="{FF2B5EF4-FFF2-40B4-BE49-F238E27FC236}">
                  <a16:creationId xmlns:a16="http://schemas.microsoft.com/office/drawing/2014/main" id="{6526E8ED-A20A-BFB6-4F8F-3B2C9D28DEF1}"/>
                </a:ext>
              </a:extLst>
            </p:cNvPr>
            <p:cNvSpPr/>
            <p:nvPr/>
          </p:nvSpPr>
          <p:spPr>
            <a:xfrm>
              <a:off x="6214141" y="3117338"/>
              <a:ext cx="20710" cy="26757"/>
            </a:xfrm>
            <a:custGeom>
              <a:avLst/>
              <a:gdLst/>
              <a:ahLst/>
              <a:cxnLst/>
              <a:rect l="l" t="t" r="r" b="b"/>
              <a:pathLst>
                <a:path w="476" h="615" extrusionOk="0">
                  <a:moveTo>
                    <a:pt x="1" y="615"/>
                  </a:moveTo>
                  <a:lnTo>
                    <a:pt x="475" y="592"/>
                  </a:lnTo>
                  <a:lnTo>
                    <a:pt x="475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232;p52">
              <a:extLst>
                <a:ext uri="{FF2B5EF4-FFF2-40B4-BE49-F238E27FC236}">
                  <a16:creationId xmlns:a16="http://schemas.microsoft.com/office/drawing/2014/main" id="{BF300B87-8930-5DC4-B743-8EBD43FC65D4}"/>
                </a:ext>
              </a:extLst>
            </p:cNvPr>
            <p:cNvSpPr/>
            <p:nvPr/>
          </p:nvSpPr>
          <p:spPr>
            <a:xfrm>
              <a:off x="6191082" y="3118817"/>
              <a:ext cx="20710" cy="26409"/>
            </a:xfrm>
            <a:custGeom>
              <a:avLst/>
              <a:gdLst/>
              <a:ahLst/>
              <a:cxnLst/>
              <a:rect l="l" t="t" r="r" b="b"/>
              <a:pathLst>
                <a:path w="476" h="607" extrusionOk="0">
                  <a:moveTo>
                    <a:pt x="0" y="607"/>
                  </a:moveTo>
                  <a:lnTo>
                    <a:pt x="476" y="584"/>
                  </a:lnTo>
                  <a:lnTo>
                    <a:pt x="476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233;p52">
              <a:extLst>
                <a:ext uri="{FF2B5EF4-FFF2-40B4-BE49-F238E27FC236}">
                  <a16:creationId xmlns:a16="http://schemas.microsoft.com/office/drawing/2014/main" id="{9CDFF88D-F05F-8147-D2A6-3BA20130D6F3}"/>
                </a:ext>
              </a:extLst>
            </p:cNvPr>
            <p:cNvSpPr/>
            <p:nvPr/>
          </p:nvSpPr>
          <p:spPr>
            <a:xfrm>
              <a:off x="6167980" y="3070219"/>
              <a:ext cx="20753" cy="26714"/>
            </a:xfrm>
            <a:custGeom>
              <a:avLst/>
              <a:gdLst/>
              <a:ahLst/>
              <a:cxnLst/>
              <a:rect l="l" t="t" r="r" b="b"/>
              <a:pathLst>
                <a:path w="477" h="614" extrusionOk="0">
                  <a:moveTo>
                    <a:pt x="1" y="614"/>
                  </a:moveTo>
                  <a:lnTo>
                    <a:pt x="476" y="577"/>
                  </a:lnTo>
                  <a:lnTo>
                    <a:pt x="476" y="1"/>
                  </a:lnTo>
                  <a:lnTo>
                    <a:pt x="1" y="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234;p52">
              <a:extLst>
                <a:ext uri="{FF2B5EF4-FFF2-40B4-BE49-F238E27FC236}">
                  <a16:creationId xmlns:a16="http://schemas.microsoft.com/office/drawing/2014/main" id="{83E2902C-6BD8-8D77-206A-9FC672739B44}"/>
                </a:ext>
              </a:extLst>
            </p:cNvPr>
            <p:cNvSpPr/>
            <p:nvPr/>
          </p:nvSpPr>
          <p:spPr>
            <a:xfrm>
              <a:off x="6167980" y="3020229"/>
              <a:ext cx="20753" cy="27366"/>
            </a:xfrm>
            <a:custGeom>
              <a:avLst/>
              <a:gdLst/>
              <a:ahLst/>
              <a:cxnLst/>
              <a:rect l="l" t="t" r="r" b="b"/>
              <a:pathLst>
                <a:path w="477" h="629" extrusionOk="0">
                  <a:moveTo>
                    <a:pt x="1" y="628"/>
                  </a:moveTo>
                  <a:lnTo>
                    <a:pt x="476" y="575"/>
                  </a:lnTo>
                  <a:lnTo>
                    <a:pt x="476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235;p52">
              <a:extLst>
                <a:ext uri="{FF2B5EF4-FFF2-40B4-BE49-F238E27FC236}">
                  <a16:creationId xmlns:a16="http://schemas.microsoft.com/office/drawing/2014/main" id="{032E7DC8-04CB-2FF4-0A6C-458119ED6DF0}"/>
                </a:ext>
              </a:extLst>
            </p:cNvPr>
            <p:cNvSpPr/>
            <p:nvPr/>
          </p:nvSpPr>
          <p:spPr>
            <a:xfrm>
              <a:off x="6167980" y="3120296"/>
              <a:ext cx="20753" cy="26017"/>
            </a:xfrm>
            <a:custGeom>
              <a:avLst/>
              <a:gdLst/>
              <a:ahLst/>
              <a:cxnLst/>
              <a:rect l="l" t="t" r="r" b="b"/>
              <a:pathLst>
                <a:path w="477" h="598" extrusionOk="0">
                  <a:moveTo>
                    <a:pt x="1" y="597"/>
                  </a:moveTo>
                  <a:lnTo>
                    <a:pt x="476" y="575"/>
                  </a:lnTo>
                  <a:lnTo>
                    <a:pt x="476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236;p52">
              <a:extLst>
                <a:ext uri="{FF2B5EF4-FFF2-40B4-BE49-F238E27FC236}">
                  <a16:creationId xmlns:a16="http://schemas.microsoft.com/office/drawing/2014/main" id="{94715F90-4EC7-FC13-BE6E-BEDB9985B1D4}"/>
                </a:ext>
              </a:extLst>
            </p:cNvPr>
            <p:cNvSpPr/>
            <p:nvPr/>
          </p:nvSpPr>
          <p:spPr>
            <a:xfrm>
              <a:off x="6214141" y="2911286"/>
              <a:ext cx="20710" cy="29455"/>
            </a:xfrm>
            <a:custGeom>
              <a:avLst/>
              <a:gdLst/>
              <a:ahLst/>
              <a:cxnLst/>
              <a:rect l="l" t="t" r="r" b="b"/>
              <a:pathLst>
                <a:path w="476" h="677" extrusionOk="0">
                  <a:moveTo>
                    <a:pt x="1" y="677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237;p52">
              <a:extLst>
                <a:ext uri="{FF2B5EF4-FFF2-40B4-BE49-F238E27FC236}">
                  <a16:creationId xmlns:a16="http://schemas.microsoft.com/office/drawing/2014/main" id="{C4776066-60B4-EEA2-08A8-7FC97F915A56}"/>
                </a:ext>
              </a:extLst>
            </p:cNvPr>
            <p:cNvSpPr/>
            <p:nvPr/>
          </p:nvSpPr>
          <p:spPr>
            <a:xfrm>
              <a:off x="6237200" y="3168068"/>
              <a:ext cx="20710" cy="26540"/>
            </a:xfrm>
            <a:custGeom>
              <a:avLst/>
              <a:gdLst/>
              <a:ahLst/>
              <a:cxnLst/>
              <a:rect l="l" t="t" r="r" b="b"/>
              <a:pathLst>
                <a:path w="476" h="610" extrusionOk="0">
                  <a:moveTo>
                    <a:pt x="0" y="60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238;p52">
              <a:extLst>
                <a:ext uri="{FF2B5EF4-FFF2-40B4-BE49-F238E27FC236}">
                  <a16:creationId xmlns:a16="http://schemas.microsoft.com/office/drawing/2014/main" id="{6A75568D-BB86-3C44-85F9-F0EB0613B966}"/>
                </a:ext>
              </a:extLst>
            </p:cNvPr>
            <p:cNvSpPr/>
            <p:nvPr/>
          </p:nvSpPr>
          <p:spPr>
            <a:xfrm>
              <a:off x="6214141" y="3168807"/>
              <a:ext cx="20710" cy="26148"/>
            </a:xfrm>
            <a:custGeom>
              <a:avLst/>
              <a:gdLst/>
              <a:ahLst/>
              <a:cxnLst/>
              <a:rect l="l" t="t" r="r" b="b"/>
              <a:pathLst>
                <a:path w="476" h="601" extrusionOk="0">
                  <a:moveTo>
                    <a:pt x="1" y="600"/>
                  </a:moveTo>
                  <a:lnTo>
                    <a:pt x="475" y="593"/>
                  </a:lnTo>
                  <a:lnTo>
                    <a:pt x="475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239;p52">
              <a:extLst>
                <a:ext uri="{FF2B5EF4-FFF2-40B4-BE49-F238E27FC236}">
                  <a16:creationId xmlns:a16="http://schemas.microsoft.com/office/drawing/2014/main" id="{A670994C-86C7-1FF4-407C-A4EA5EAD451F}"/>
                </a:ext>
              </a:extLst>
            </p:cNvPr>
            <p:cNvSpPr/>
            <p:nvPr/>
          </p:nvSpPr>
          <p:spPr>
            <a:xfrm>
              <a:off x="6237200" y="3063606"/>
              <a:ext cx="20710" cy="27845"/>
            </a:xfrm>
            <a:custGeom>
              <a:avLst/>
              <a:gdLst/>
              <a:ahLst/>
              <a:cxnLst/>
              <a:rect l="l" t="t" r="r" b="b"/>
              <a:pathLst>
                <a:path w="476" h="640" extrusionOk="0">
                  <a:moveTo>
                    <a:pt x="0" y="639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240;p52">
              <a:extLst>
                <a:ext uri="{FF2B5EF4-FFF2-40B4-BE49-F238E27FC236}">
                  <a16:creationId xmlns:a16="http://schemas.microsoft.com/office/drawing/2014/main" id="{0DAAAC91-7654-D2EE-39DB-2BE300ECE5DC}"/>
                </a:ext>
              </a:extLst>
            </p:cNvPr>
            <p:cNvSpPr/>
            <p:nvPr/>
          </p:nvSpPr>
          <p:spPr>
            <a:xfrm>
              <a:off x="6191082" y="3169547"/>
              <a:ext cx="20710" cy="25800"/>
            </a:xfrm>
            <a:custGeom>
              <a:avLst/>
              <a:gdLst/>
              <a:ahLst/>
              <a:cxnLst/>
              <a:rect l="l" t="t" r="r" b="b"/>
              <a:pathLst>
                <a:path w="476" h="593" extrusionOk="0">
                  <a:moveTo>
                    <a:pt x="0" y="592"/>
                  </a:moveTo>
                  <a:lnTo>
                    <a:pt x="476" y="584"/>
                  </a:lnTo>
                  <a:lnTo>
                    <a:pt x="476" y="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241;p52">
              <a:extLst>
                <a:ext uri="{FF2B5EF4-FFF2-40B4-BE49-F238E27FC236}">
                  <a16:creationId xmlns:a16="http://schemas.microsoft.com/office/drawing/2014/main" id="{73888B0A-AE2B-B3F3-77AB-BF5F782F4776}"/>
                </a:ext>
              </a:extLst>
            </p:cNvPr>
            <p:cNvSpPr/>
            <p:nvPr/>
          </p:nvSpPr>
          <p:spPr>
            <a:xfrm>
              <a:off x="6237200" y="3115859"/>
              <a:ext cx="20710" cy="27149"/>
            </a:xfrm>
            <a:custGeom>
              <a:avLst/>
              <a:gdLst/>
              <a:ahLst/>
              <a:cxnLst/>
              <a:rect l="l" t="t" r="r" b="b"/>
              <a:pathLst>
                <a:path w="476" h="624" extrusionOk="0">
                  <a:moveTo>
                    <a:pt x="0" y="624"/>
                  </a:moveTo>
                  <a:lnTo>
                    <a:pt x="476" y="601"/>
                  </a:lnTo>
                  <a:lnTo>
                    <a:pt x="476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242;p52">
              <a:extLst>
                <a:ext uri="{FF2B5EF4-FFF2-40B4-BE49-F238E27FC236}">
                  <a16:creationId xmlns:a16="http://schemas.microsoft.com/office/drawing/2014/main" id="{7AA0906F-84D4-EA29-5DB2-BCF89540659B}"/>
                </a:ext>
              </a:extLst>
            </p:cNvPr>
            <p:cNvSpPr/>
            <p:nvPr/>
          </p:nvSpPr>
          <p:spPr>
            <a:xfrm>
              <a:off x="6237200" y="2854683"/>
              <a:ext cx="20710" cy="30412"/>
            </a:xfrm>
            <a:custGeom>
              <a:avLst/>
              <a:gdLst/>
              <a:ahLst/>
              <a:cxnLst/>
              <a:rect l="l" t="t" r="r" b="b"/>
              <a:pathLst>
                <a:path w="476" h="699" extrusionOk="0">
                  <a:moveTo>
                    <a:pt x="0" y="699"/>
                  </a:moveTo>
                  <a:lnTo>
                    <a:pt x="476" y="600"/>
                  </a:lnTo>
                  <a:lnTo>
                    <a:pt x="476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243;p52">
              <a:extLst>
                <a:ext uri="{FF2B5EF4-FFF2-40B4-BE49-F238E27FC236}">
                  <a16:creationId xmlns:a16="http://schemas.microsoft.com/office/drawing/2014/main" id="{7328C0A9-59AB-7497-BC3E-4B926CCBBE17}"/>
                </a:ext>
              </a:extLst>
            </p:cNvPr>
            <p:cNvSpPr/>
            <p:nvPr/>
          </p:nvSpPr>
          <p:spPr>
            <a:xfrm>
              <a:off x="6237200" y="3011354"/>
              <a:ext cx="20710" cy="28454"/>
            </a:xfrm>
            <a:custGeom>
              <a:avLst/>
              <a:gdLst/>
              <a:ahLst/>
              <a:cxnLst/>
              <a:rect l="l" t="t" r="r" b="b"/>
              <a:pathLst>
                <a:path w="476" h="654" extrusionOk="0">
                  <a:moveTo>
                    <a:pt x="0" y="65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244;p52">
              <a:extLst>
                <a:ext uri="{FF2B5EF4-FFF2-40B4-BE49-F238E27FC236}">
                  <a16:creationId xmlns:a16="http://schemas.microsoft.com/office/drawing/2014/main" id="{0D4C32CD-F6E0-B1C7-A0E3-0C442EB90117}"/>
                </a:ext>
              </a:extLst>
            </p:cNvPr>
            <p:cNvSpPr/>
            <p:nvPr/>
          </p:nvSpPr>
          <p:spPr>
            <a:xfrm>
              <a:off x="6167980" y="3170286"/>
              <a:ext cx="20753" cy="25452"/>
            </a:xfrm>
            <a:custGeom>
              <a:avLst/>
              <a:gdLst/>
              <a:ahLst/>
              <a:cxnLst/>
              <a:rect l="l" t="t" r="r" b="b"/>
              <a:pathLst>
                <a:path w="477" h="585" extrusionOk="0">
                  <a:moveTo>
                    <a:pt x="1" y="584"/>
                  </a:moveTo>
                  <a:lnTo>
                    <a:pt x="476" y="576"/>
                  </a:lnTo>
                  <a:lnTo>
                    <a:pt x="476" y="1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245;p52">
              <a:extLst>
                <a:ext uri="{FF2B5EF4-FFF2-40B4-BE49-F238E27FC236}">
                  <a16:creationId xmlns:a16="http://schemas.microsoft.com/office/drawing/2014/main" id="{0443D9E9-B751-0180-A2B7-7A87FA349BB4}"/>
                </a:ext>
              </a:extLst>
            </p:cNvPr>
            <p:cNvSpPr/>
            <p:nvPr/>
          </p:nvSpPr>
          <p:spPr>
            <a:xfrm>
              <a:off x="6237200" y="2959145"/>
              <a:ext cx="20710" cy="29107"/>
            </a:xfrm>
            <a:custGeom>
              <a:avLst/>
              <a:gdLst/>
              <a:ahLst/>
              <a:cxnLst/>
              <a:rect l="l" t="t" r="r" b="b"/>
              <a:pathLst>
                <a:path w="476" h="669" extrusionOk="0">
                  <a:moveTo>
                    <a:pt x="0" y="669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246;p52">
              <a:extLst>
                <a:ext uri="{FF2B5EF4-FFF2-40B4-BE49-F238E27FC236}">
                  <a16:creationId xmlns:a16="http://schemas.microsoft.com/office/drawing/2014/main" id="{F00F806E-B46E-F471-7601-F1E83A551ADF}"/>
                </a:ext>
              </a:extLst>
            </p:cNvPr>
            <p:cNvSpPr/>
            <p:nvPr/>
          </p:nvSpPr>
          <p:spPr>
            <a:xfrm>
              <a:off x="6237200" y="2906892"/>
              <a:ext cx="20710" cy="29803"/>
            </a:xfrm>
            <a:custGeom>
              <a:avLst/>
              <a:gdLst/>
              <a:ahLst/>
              <a:cxnLst/>
              <a:rect l="l" t="t" r="r" b="b"/>
              <a:pathLst>
                <a:path w="476" h="685" extrusionOk="0">
                  <a:moveTo>
                    <a:pt x="0" y="684"/>
                  </a:moveTo>
                  <a:lnTo>
                    <a:pt x="476" y="601"/>
                  </a:lnTo>
                  <a:lnTo>
                    <a:pt x="47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247;p52">
              <a:extLst>
                <a:ext uri="{FF2B5EF4-FFF2-40B4-BE49-F238E27FC236}">
                  <a16:creationId xmlns:a16="http://schemas.microsoft.com/office/drawing/2014/main" id="{43F370ED-2508-0739-22AB-7203811F6B6B}"/>
                </a:ext>
              </a:extLst>
            </p:cNvPr>
            <p:cNvSpPr/>
            <p:nvPr/>
          </p:nvSpPr>
          <p:spPr>
            <a:xfrm>
              <a:off x="6362197" y="3117207"/>
              <a:ext cx="41637" cy="26757"/>
            </a:xfrm>
            <a:custGeom>
              <a:avLst/>
              <a:gdLst/>
              <a:ahLst/>
              <a:cxnLst/>
              <a:rect l="l" t="t" r="r" b="b"/>
              <a:pathLst>
                <a:path w="957" h="615" extrusionOk="0">
                  <a:moveTo>
                    <a:pt x="0" y="593"/>
                  </a:moveTo>
                  <a:lnTo>
                    <a:pt x="957" y="614"/>
                  </a:lnTo>
                  <a:lnTo>
                    <a:pt x="957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248;p52">
              <a:extLst>
                <a:ext uri="{FF2B5EF4-FFF2-40B4-BE49-F238E27FC236}">
                  <a16:creationId xmlns:a16="http://schemas.microsoft.com/office/drawing/2014/main" id="{0B0AE78D-E3B3-D959-29A3-6B839DC18869}"/>
                </a:ext>
              </a:extLst>
            </p:cNvPr>
            <p:cNvSpPr/>
            <p:nvPr/>
          </p:nvSpPr>
          <p:spPr>
            <a:xfrm>
              <a:off x="6406923" y="3118556"/>
              <a:ext cx="41854" cy="26409"/>
            </a:xfrm>
            <a:custGeom>
              <a:avLst/>
              <a:gdLst/>
              <a:ahLst/>
              <a:cxnLst/>
              <a:rect l="l" t="t" r="r" b="b"/>
              <a:pathLst>
                <a:path w="962" h="607" extrusionOk="0">
                  <a:moveTo>
                    <a:pt x="1" y="586"/>
                  </a:moveTo>
                  <a:lnTo>
                    <a:pt x="962" y="607"/>
                  </a:lnTo>
                  <a:lnTo>
                    <a:pt x="962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249;p52">
              <a:extLst>
                <a:ext uri="{FF2B5EF4-FFF2-40B4-BE49-F238E27FC236}">
                  <a16:creationId xmlns:a16="http://schemas.microsoft.com/office/drawing/2014/main" id="{FAC34E99-8B30-63F1-66E6-0C919B41DF2A}"/>
                </a:ext>
              </a:extLst>
            </p:cNvPr>
            <p:cNvSpPr/>
            <p:nvPr/>
          </p:nvSpPr>
          <p:spPr>
            <a:xfrm>
              <a:off x="6451692" y="3119905"/>
              <a:ext cx="42028" cy="26104"/>
            </a:xfrm>
            <a:custGeom>
              <a:avLst/>
              <a:gdLst/>
              <a:ahLst/>
              <a:cxnLst/>
              <a:rect l="l" t="t" r="r" b="b"/>
              <a:pathLst>
                <a:path w="966" h="600" extrusionOk="0">
                  <a:moveTo>
                    <a:pt x="0" y="577"/>
                  </a:moveTo>
                  <a:lnTo>
                    <a:pt x="966" y="600"/>
                  </a:lnTo>
                  <a:lnTo>
                    <a:pt x="96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250;p52">
              <a:extLst>
                <a:ext uri="{FF2B5EF4-FFF2-40B4-BE49-F238E27FC236}">
                  <a16:creationId xmlns:a16="http://schemas.microsoft.com/office/drawing/2014/main" id="{4C1490B3-C025-AA8B-374E-367B9AADC0C6}"/>
                </a:ext>
              </a:extLst>
            </p:cNvPr>
            <p:cNvSpPr/>
            <p:nvPr/>
          </p:nvSpPr>
          <p:spPr>
            <a:xfrm>
              <a:off x="6496418" y="3121253"/>
              <a:ext cx="42246" cy="25756"/>
            </a:xfrm>
            <a:custGeom>
              <a:avLst/>
              <a:gdLst/>
              <a:ahLst/>
              <a:cxnLst/>
              <a:rect l="l" t="t" r="r" b="b"/>
              <a:pathLst>
                <a:path w="971" h="592" extrusionOk="0">
                  <a:moveTo>
                    <a:pt x="1" y="570"/>
                  </a:moveTo>
                  <a:lnTo>
                    <a:pt x="971" y="591"/>
                  </a:lnTo>
                  <a:lnTo>
                    <a:pt x="971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251;p52">
              <a:extLst>
                <a:ext uri="{FF2B5EF4-FFF2-40B4-BE49-F238E27FC236}">
                  <a16:creationId xmlns:a16="http://schemas.microsoft.com/office/drawing/2014/main" id="{2C29ACD7-126C-915F-8FCD-3328BE3C1AB7}"/>
                </a:ext>
              </a:extLst>
            </p:cNvPr>
            <p:cNvSpPr/>
            <p:nvPr/>
          </p:nvSpPr>
          <p:spPr>
            <a:xfrm>
              <a:off x="6362197" y="3065607"/>
              <a:ext cx="41637" cy="27410"/>
            </a:xfrm>
            <a:custGeom>
              <a:avLst/>
              <a:gdLst/>
              <a:ahLst/>
              <a:cxnLst/>
              <a:rect l="l" t="t" r="r" b="b"/>
              <a:pathLst>
                <a:path w="957" h="630" extrusionOk="0">
                  <a:moveTo>
                    <a:pt x="0" y="593"/>
                  </a:moveTo>
                  <a:lnTo>
                    <a:pt x="957" y="630"/>
                  </a:lnTo>
                  <a:lnTo>
                    <a:pt x="957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252;p52">
              <a:extLst>
                <a:ext uri="{FF2B5EF4-FFF2-40B4-BE49-F238E27FC236}">
                  <a16:creationId xmlns:a16="http://schemas.microsoft.com/office/drawing/2014/main" id="{A54EAC22-98F2-D4F7-D477-CB98B81C347B}"/>
                </a:ext>
              </a:extLst>
            </p:cNvPr>
            <p:cNvSpPr/>
            <p:nvPr/>
          </p:nvSpPr>
          <p:spPr>
            <a:xfrm>
              <a:off x="6541144" y="3122602"/>
              <a:ext cx="42463" cy="25408"/>
            </a:xfrm>
            <a:custGeom>
              <a:avLst/>
              <a:gdLst/>
              <a:ahLst/>
              <a:cxnLst/>
              <a:rect l="l" t="t" r="r" b="b"/>
              <a:pathLst>
                <a:path w="976" h="584" extrusionOk="0">
                  <a:moveTo>
                    <a:pt x="0" y="563"/>
                  </a:moveTo>
                  <a:lnTo>
                    <a:pt x="976" y="584"/>
                  </a:lnTo>
                  <a:lnTo>
                    <a:pt x="976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253;p52">
              <a:extLst>
                <a:ext uri="{FF2B5EF4-FFF2-40B4-BE49-F238E27FC236}">
                  <a16:creationId xmlns:a16="http://schemas.microsoft.com/office/drawing/2014/main" id="{FB0E45E6-185D-7326-0787-DBB6F5814345}"/>
                </a:ext>
              </a:extLst>
            </p:cNvPr>
            <p:cNvSpPr/>
            <p:nvPr/>
          </p:nvSpPr>
          <p:spPr>
            <a:xfrm>
              <a:off x="6362197" y="3014051"/>
              <a:ext cx="41637" cy="28019"/>
            </a:xfrm>
            <a:custGeom>
              <a:avLst/>
              <a:gdLst/>
              <a:ahLst/>
              <a:cxnLst/>
              <a:rect l="l" t="t" r="r" b="b"/>
              <a:pathLst>
                <a:path w="957" h="644" extrusionOk="0">
                  <a:moveTo>
                    <a:pt x="0" y="593"/>
                  </a:moveTo>
                  <a:lnTo>
                    <a:pt x="957" y="644"/>
                  </a:lnTo>
                  <a:lnTo>
                    <a:pt x="957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254;p52">
              <a:extLst>
                <a:ext uri="{FF2B5EF4-FFF2-40B4-BE49-F238E27FC236}">
                  <a16:creationId xmlns:a16="http://schemas.microsoft.com/office/drawing/2014/main" id="{EECFEA89-3C01-AE5E-3822-B41364FD6493}"/>
                </a:ext>
              </a:extLst>
            </p:cNvPr>
            <p:cNvSpPr/>
            <p:nvPr/>
          </p:nvSpPr>
          <p:spPr>
            <a:xfrm>
              <a:off x="6362197" y="2910895"/>
              <a:ext cx="41637" cy="29281"/>
            </a:xfrm>
            <a:custGeom>
              <a:avLst/>
              <a:gdLst/>
              <a:ahLst/>
              <a:cxnLst/>
              <a:rect l="l" t="t" r="r" b="b"/>
              <a:pathLst>
                <a:path w="957" h="673" extrusionOk="0">
                  <a:moveTo>
                    <a:pt x="0" y="593"/>
                  </a:moveTo>
                  <a:lnTo>
                    <a:pt x="957" y="672"/>
                  </a:lnTo>
                  <a:lnTo>
                    <a:pt x="957" y="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255;p52">
              <a:extLst>
                <a:ext uri="{FF2B5EF4-FFF2-40B4-BE49-F238E27FC236}">
                  <a16:creationId xmlns:a16="http://schemas.microsoft.com/office/drawing/2014/main" id="{07885ED7-7C28-5704-6744-CB04F5699CB7}"/>
                </a:ext>
              </a:extLst>
            </p:cNvPr>
            <p:cNvSpPr/>
            <p:nvPr/>
          </p:nvSpPr>
          <p:spPr>
            <a:xfrm>
              <a:off x="6541144" y="2878221"/>
              <a:ext cx="42463" cy="28715"/>
            </a:xfrm>
            <a:custGeom>
              <a:avLst/>
              <a:gdLst/>
              <a:ahLst/>
              <a:cxnLst/>
              <a:rect l="l" t="t" r="r" b="b"/>
              <a:pathLst>
                <a:path w="976" h="660" extrusionOk="0">
                  <a:moveTo>
                    <a:pt x="0" y="563"/>
                  </a:moveTo>
                  <a:lnTo>
                    <a:pt x="976" y="659"/>
                  </a:lnTo>
                  <a:lnTo>
                    <a:pt x="976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256;p52">
              <a:extLst>
                <a:ext uri="{FF2B5EF4-FFF2-40B4-BE49-F238E27FC236}">
                  <a16:creationId xmlns:a16="http://schemas.microsoft.com/office/drawing/2014/main" id="{8456356C-6BFC-4AAF-147D-439FF23CD484}"/>
                </a:ext>
              </a:extLst>
            </p:cNvPr>
            <p:cNvSpPr/>
            <p:nvPr/>
          </p:nvSpPr>
          <p:spPr>
            <a:xfrm>
              <a:off x="6585870" y="2883006"/>
              <a:ext cx="42681" cy="28280"/>
            </a:xfrm>
            <a:custGeom>
              <a:avLst/>
              <a:gdLst/>
              <a:ahLst/>
              <a:cxnLst/>
              <a:rect l="l" t="t" r="r" b="b"/>
              <a:pathLst>
                <a:path w="981" h="650" extrusionOk="0">
                  <a:moveTo>
                    <a:pt x="1" y="554"/>
                  </a:moveTo>
                  <a:lnTo>
                    <a:pt x="980" y="650"/>
                  </a:lnTo>
                  <a:lnTo>
                    <a:pt x="980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257;p52">
              <a:extLst>
                <a:ext uri="{FF2B5EF4-FFF2-40B4-BE49-F238E27FC236}">
                  <a16:creationId xmlns:a16="http://schemas.microsoft.com/office/drawing/2014/main" id="{58BF3F0A-6407-42DE-68F8-C18B6C3C983D}"/>
                </a:ext>
              </a:extLst>
            </p:cNvPr>
            <p:cNvSpPr/>
            <p:nvPr/>
          </p:nvSpPr>
          <p:spPr>
            <a:xfrm>
              <a:off x="6630639" y="2887705"/>
              <a:ext cx="42855" cy="28019"/>
            </a:xfrm>
            <a:custGeom>
              <a:avLst/>
              <a:gdLst/>
              <a:ahLst/>
              <a:cxnLst/>
              <a:rect l="l" t="t" r="r" b="b"/>
              <a:pathLst>
                <a:path w="985" h="644" extrusionOk="0">
                  <a:moveTo>
                    <a:pt x="0" y="547"/>
                  </a:moveTo>
                  <a:lnTo>
                    <a:pt x="984" y="643"/>
                  </a:lnTo>
                  <a:lnTo>
                    <a:pt x="984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258;p52">
              <a:extLst>
                <a:ext uri="{FF2B5EF4-FFF2-40B4-BE49-F238E27FC236}">
                  <a16:creationId xmlns:a16="http://schemas.microsoft.com/office/drawing/2014/main" id="{53D5E38E-3B8D-FE25-E798-43B9CBC14AA3}"/>
                </a:ext>
              </a:extLst>
            </p:cNvPr>
            <p:cNvSpPr/>
            <p:nvPr/>
          </p:nvSpPr>
          <p:spPr>
            <a:xfrm>
              <a:off x="6630639" y="2935215"/>
              <a:ext cx="42855" cy="27366"/>
            </a:xfrm>
            <a:custGeom>
              <a:avLst/>
              <a:gdLst/>
              <a:ahLst/>
              <a:cxnLst/>
              <a:rect l="l" t="t" r="r" b="b"/>
              <a:pathLst>
                <a:path w="985" h="629" extrusionOk="0">
                  <a:moveTo>
                    <a:pt x="0" y="547"/>
                  </a:moveTo>
                  <a:lnTo>
                    <a:pt x="984" y="628"/>
                  </a:lnTo>
                  <a:lnTo>
                    <a:pt x="98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259;p52">
              <a:extLst>
                <a:ext uri="{FF2B5EF4-FFF2-40B4-BE49-F238E27FC236}">
                  <a16:creationId xmlns:a16="http://schemas.microsoft.com/office/drawing/2014/main" id="{415CE01C-464C-0E3F-605D-A75EB7AB91F7}"/>
                </a:ext>
              </a:extLst>
            </p:cNvPr>
            <p:cNvSpPr/>
            <p:nvPr/>
          </p:nvSpPr>
          <p:spPr>
            <a:xfrm>
              <a:off x="6406923" y="2914984"/>
              <a:ext cx="41854" cy="28932"/>
            </a:xfrm>
            <a:custGeom>
              <a:avLst/>
              <a:gdLst/>
              <a:ahLst/>
              <a:cxnLst/>
              <a:rect l="l" t="t" r="r" b="b"/>
              <a:pathLst>
                <a:path w="962" h="665" extrusionOk="0">
                  <a:moveTo>
                    <a:pt x="1" y="585"/>
                  </a:moveTo>
                  <a:lnTo>
                    <a:pt x="962" y="664"/>
                  </a:lnTo>
                  <a:lnTo>
                    <a:pt x="962" y="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260;p52">
              <a:extLst>
                <a:ext uri="{FF2B5EF4-FFF2-40B4-BE49-F238E27FC236}">
                  <a16:creationId xmlns:a16="http://schemas.microsoft.com/office/drawing/2014/main" id="{9C5D2667-0A19-6B63-E0CD-756DCF0936CA}"/>
                </a:ext>
              </a:extLst>
            </p:cNvPr>
            <p:cNvSpPr/>
            <p:nvPr/>
          </p:nvSpPr>
          <p:spPr>
            <a:xfrm>
              <a:off x="6630639" y="3030236"/>
              <a:ext cx="42855" cy="26104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0" y="547"/>
                  </a:moveTo>
                  <a:lnTo>
                    <a:pt x="984" y="599"/>
                  </a:lnTo>
                  <a:lnTo>
                    <a:pt x="984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261;p52">
              <a:extLst>
                <a:ext uri="{FF2B5EF4-FFF2-40B4-BE49-F238E27FC236}">
                  <a16:creationId xmlns:a16="http://schemas.microsoft.com/office/drawing/2014/main" id="{7346BAF0-2E8D-AD3A-4B5E-100C920AC65C}"/>
                </a:ext>
              </a:extLst>
            </p:cNvPr>
            <p:cNvSpPr/>
            <p:nvPr/>
          </p:nvSpPr>
          <p:spPr>
            <a:xfrm>
              <a:off x="6630639" y="3125300"/>
              <a:ext cx="42855" cy="24799"/>
            </a:xfrm>
            <a:custGeom>
              <a:avLst/>
              <a:gdLst/>
              <a:ahLst/>
              <a:cxnLst/>
              <a:rect l="l" t="t" r="r" b="b"/>
              <a:pathLst>
                <a:path w="985" h="570" extrusionOk="0">
                  <a:moveTo>
                    <a:pt x="0" y="547"/>
                  </a:moveTo>
                  <a:lnTo>
                    <a:pt x="984" y="569"/>
                  </a:lnTo>
                  <a:lnTo>
                    <a:pt x="98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262;p52">
              <a:extLst>
                <a:ext uri="{FF2B5EF4-FFF2-40B4-BE49-F238E27FC236}">
                  <a16:creationId xmlns:a16="http://schemas.microsoft.com/office/drawing/2014/main" id="{339AF153-11A2-509B-F303-3EBA1FD53F3F}"/>
                </a:ext>
              </a:extLst>
            </p:cNvPr>
            <p:cNvSpPr/>
            <p:nvPr/>
          </p:nvSpPr>
          <p:spPr>
            <a:xfrm>
              <a:off x="6630639" y="2982769"/>
              <a:ext cx="42855" cy="26714"/>
            </a:xfrm>
            <a:custGeom>
              <a:avLst/>
              <a:gdLst/>
              <a:ahLst/>
              <a:cxnLst/>
              <a:rect l="l" t="t" r="r" b="b"/>
              <a:pathLst>
                <a:path w="985" h="614" extrusionOk="0">
                  <a:moveTo>
                    <a:pt x="0" y="547"/>
                  </a:moveTo>
                  <a:lnTo>
                    <a:pt x="984" y="613"/>
                  </a:lnTo>
                  <a:lnTo>
                    <a:pt x="984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263;p52">
              <a:extLst>
                <a:ext uri="{FF2B5EF4-FFF2-40B4-BE49-F238E27FC236}">
                  <a16:creationId xmlns:a16="http://schemas.microsoft.com/office/drawing/2014/main" id="{17812736-0805-7BC0-F3D6-2AE94DA64050}"/>
                </a:ext>
              </a:extLst>
            </p:cNvPr>
            <p:cNvSpPr/>
            <p:nvPr/>
          </p:nvSpPr>
          <p:spPr>
            <a:xfrm>
              <a:off x="6630639" y="3077789"/>
              <a:ext cx="42855" cy="25408"/>
            </a:xfrm>
            <a:custGeom>
              <a:avLst/>
              <a:gdLst/>
              <a:ahLst/>
              <a:cxnLst/>
              <a:rect l="l" t="t" r="r" b="b"/>
              <a:pathLst>
                <a:path w="985" h="584" extrusionOk="0">
                  <a:moveTo>
                    <a:pt x="0" y="546"/>
                  </a:moveTo>
                  <a:lnTo>
                    <a:pt x="984" y="583"/>
                  </a:lnTo>
                  <a:lnTo>
                    <a:pt x="98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264;p52">
              <a:extLst>
                <a:ext uri="{FF2B5EF4-FFF2-40B4-BE49-F238E27FC236}">
                  <a16:creationId xmlns:a16="http://schemas.microsoft.com/office/drawing/2014/main" id="{B5FCF587-4D89-0E50-E5C2-EEED08B14578}"/>
                </a:ext>
              </a:extLst>
            </p:cNvPr>
            <p:cNvSpPr/>
            <p:nvPr/>
          </p:nvSpPr>
          <p:spPr>
            <a:xfrm>
              <a:off x="6585870" y="3123951"/>
              <a:ext cx="42681" cy="25104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1" y="554"/>
                  </a:moveTo>
                  <a:lnTo>
                    <a:pt x="980" y="577"/>
                  </a:lnTo>
                  <a:lnTo>
                    <a:pt x="980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265;p52">
              <a:extLst>
                <a:ext uri="{FF2B5EF4-FFF2-40B4-BE49-F238E27FC236}">
                  <a16:creationId xmlns:a16="http://schemas.microsoft.com/office/drawing/2014/main" id="{8D004E2E-1DEA-1AC0-99E3-269F8163869F}"/>
                </a:ext>
              </a:extLst>
            </p:cNvPr>
            <p:cNvSpPr/>
            <p:nvPr/>
          </p:nvSpPr>
          <p:spPr>
            <a:xfrm>
              <a:off x="6496418" y="2972588"/>
              <a:ext cx="42246" cy="27714"/>
            </a:xfrm>
            <a:custGeom>
              <a:avLst/>
              <a:gdLst/>
              <a:ahLst/>
              <a:cxnLst/>
              <a:rect l="l" t="t" r="r" b="b"/>
              <a:pathLst>
                <a:path w="971" h="637" extrusionOk="0">
                  <a:moveTo>
                    <a:pt x="1" y="571"/>
                  </a:moveTo>
                  <a:lnTo>
                    <a:pt x="971" y="636"/>
                  </a:lnTo>
                  <a:lnTo>
                    <a:pt x="971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266;p52">
              <a:extLst>
                <a:ext uri="{FF2B5EF4-FFF2-40B4-BE49-F238E27FC236}">
                  <a16:creationId xmlns:a16="http://schemas.microsoft.com/office/drawing/2014/main" id="{7B626EEC-2D43-49E9-6D86-9C7BE642F397}"/>
                </a:ext>
              </a:extLst>
            </p:cNvPr>
            <p:cNvSpPr/>
            <p:nvPr/>
          </p:nvSpPr>
          <p:spPr>
            <a:xfrm>
              <a:off x="6451692" y="2969238"/>
              <a:ext cx="42028" cy="28019"/>
            </a:xfrm>
            <a:custGeom>
              <a:avLst/>
              <a:gdLst/>
              <a:ahLst/>
              <a:cxnLst/>
              <a:rect l="l" t="t" r="r" b="b"/>
              <a:pathLst>
                <a:path w="966" h="644" extrusionOk="0">
                  <a:moveTo>
                    <a:pt x="0" y="578"/>
                  </a:moveTo>
                  <a:lnTo>
                    <a:pt x="966" y="643"/>
                  </a:lnTo>
                  <a:lnTo>
                    <a:pt x="96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267;p52">
              <a:extLst>
                <a:ext uri="{FF2B5EF4-FFF2-40B4-BE49-F238E27FC236}">
                  <a16:creationId xmlns:a16="http://schemas.microsoft.com/office/drawing/2014/main" id="{F9B14CBC-C3C2-CA97-9CF7-79EF3F21B3B1}"/>
                </a:ext>
              </a:extLst>
            </p:cNvPr>
            <p:cNvSpPr/>
            <p:nvPr/>
          </p:nvSpPr>
          <p:spPr>
            <a:xfrm>
              <a:off x="6406923" y="2965845"/>
              <a:ext cx="41854" cy="28367"/>
            </a:xfrm>
            <a:custGeom>
              <a:avLst/>
              <a:gdLst/>
              <a:ahLst/>
              <a:cxnLst/>
              <a:rect l="l" t="t" r="r" b="b"/>
              <a:pathLst>
                <a:path w="962" h="652" extrusionOk="0">
                  <a:moveTo>
                    <a:pt x="1" y="586"/>
                  </a:moveTo>
                  <a:lnTo>
                    <a:pt x="962" y="651"/>
                  </a:lnTo>
                  <a:lnTo>
                    <a:pt x="962" y="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268;p52">
              <a:extLst>
                <a:ext uri="{FF2B5EF4-FFF2-40B4-BE49-F238E27FC236}">
                  <a16:creationId xmlns:a16="http://schemas.microsoft.com/office/drawing/2014/main" id="{3BE0977C-9FF0-DEB8-2C49-E0105E68313F}"/>
                </a:ext>
              </a:extLst>
            </p:cNvPr>
            <p:cNvSpPr/>
            <p:nvPr/>
          </p:nvSpPr>
          <p:spPr>
            <a:xfrm>
              <a:off x="6406923" y="3016748"/>
              <a:ext cx="41854" cy="27714"/>
            </a:xfrm>
            <a:custGeom>
              <a:avLst/>
              <a:gdLst/>
              <a:ahLst/>
              <a:cxnLst/>
              <a:rect l="l" t="t" r="r" b="b"/>
              <a:pathLst>
                <a:path w="962" h="637" extrusionOk="0">
                  <a:moveTo>
                    <a:pt x="1" y="585"/>
                  </a:moveTo>
                  <a:lnTo>
                    <a:pt x="962" y="636"/>
                  </a:lnTo>
                  <a:lnTo>
                    <a:pt x="962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269;p52">
              <a:extLst>
                <a:ext uri="{FF2B5EF4-FFF2-40B4-BE49-F238E27FC236}">
                  <a16:creationId xmlns:a16="http://schemas.microsoft.com/office/drawing/2014/main" id="{738AE148-676E-C88B-CDAD-1194BC5353E3}"/>
                </a:ext>
              </a:extLst>
            </p:cNvPr>
            <p:cNvSpPr/>
            <p:nvPr/>
          </p:nvSpPr>
          <p:spPr>
            <a:xfrm>
              <a:off x="6496418" y="2873522"/>
              <a:ext cx="42246" cy="28976"/>
            </a:xfrm>
            <a:custGeom>
              <a:avLst/>
              <a:gdLst/>
              <a:ahLst/>
              <a:cxnLst/>
              <a:rect l="l" t="t" r="r" b="b"/>
              <a:pathLst>
                <a:path w="971" h="666" extrusionOk="0">
                  <a:moveTo>
                    <a:pt x="1" y="570"/>
                  </a:moveTo>
                  <a:lnTo>
                    <a:pt x="971" y="666"/>
                  </a:lnTo>
                  <a:lnTo>
                    <a:pt x="971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270;p52">
              <a:extLst>
                <a:ext uri="{FF2B5EF4-FFF2-40B4-BE49-F238E27FC236}">
                  <a16:creationId xmlns:a16="http://schemas.microsoft.com/office/drawing/2014/main" id="{C621A627-66C2-B350-9D09-4CBA6F0292E5}"/>
                </a:ext>
              </a:extLst>
            </p:cNvPr>
            <p:cNvSpPr/>
            <p:nvPr/>
          </p:nvSpPr>
          <p:spPr>
            <a:xfrm>
              <a:off x="6496418" y="3022143"/>
              <a:ext cx="42246" cy="27062"/>
            </a:xfrm>
            <a:custGeom>
              <a:avLst/>
              <a:gdLst/>
              <a:ahLst/>
              <a:cxnLst/>
              <a:rect l="l" t="t" r="r" b="b"/>
              <a:pathLst>
                <a:path w="971" h="622" extrusionOk="0">
                  <a:moveTo>
                    <a:pt x="1" y="571"/>
                  </a:moveTo>
                  <a:lnTo>
                    <a:pt x="971" y="622"/>
                  </a:lnTo>
                  <a:lnTo>
                    <a:pt x="971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271;p52">
              <a:extLst>
                <a:ext uri="{FF2B5EF4-FFF2-40B4-BE49-F238E27FC236}">
                  <a16:creationId xmlns:a16="http://schemas.microsoft.com/office/drawing/2014/main" id="{82921CC8-8395-3FF9-513C-CE8B7431C228}"/>
                </a:ext>
              </a:extLst>
            </p:cNvPr>
            <p:cNvSpPr/>
            <p:nvPr/>
          </p:nvSpPr>
          <p:spPr>
            <a:xfrm>
              <a:off x="6406923" y="3067652"/>
              <a:ext cx="41854" cy="27105"/>
            </a:xfrm>
            <a:custGeom>
              <a:avLst/>
              <a:gdLst/>
              <a:ahLst/>
              <a:cxnLst/>
              <a:rect l="l" t="t" r="r" b="b"/>
              <a:pathLst>
                <a:path w="962" h="623" extrusionOk="0">
                  <a:moveTo>
                    <a:pt x="1" y="585"/>
                  </a:moveTo>
                  <a:lnTo>
                    <a:pt x="962" y="622"/>
                  </a:lnTo>
                  <a:lnTo>
                    <a:pt x="962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272;p52">
              <a:extLst>
                <a:ext uri="{FF2B5EF4-FFF2-40B4-BE49-F238E27FC236}">
                  <a16:creationId xmlns:a16="http://schemas.microsoft.com/office/drawing/2014/main" id="{7D5337E3-EBF0-276B-D4CC-01FC033362CE}"/>
                </a:ext>
              </a:extLst>
            </p:cNvPr>
            <p:cNvSpPr/>
            <p:nvPr/>
          </p:nvSpPr>
          <p:spPr>
            <a:xfrm>
              <a:off x="6451692" y="3019446"/>
              <a:ext cx="42028" cy="27410"/>
            </a:xfrm>
            <a:custGeom>
              <a:avLst/>
              <a:gdLst/>
              <a:ahLst/>
              <a:cxnLst/>
              <a:rect l="l" t="t" r="r" b="b"/>
              <a:pathLst>
                <a:path w="966" h="630" extrusionOk="0">
                  <a:moveTo>
                    <a:pt x="0" y="577"/>
                  </a:moveTo>
                  <a:lnTo>
                    <a:pt x="966" y="629"/>
                  </a:lnTo>
                  <a:lnTo>
                    <a:pt x="96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273;p52">
              <a:extLst>
                <a:ext uri="{FF2B5EF4-FFF2-40B4-BE49-F238E27FC236}">
                  <a16:creationId xmlns:a16="http://schemas.microsoft.com/office/drawing/2014/main" id="{58105756-0810-570E-8800-C51B4EA2F53C}"/>
                </a:ext>
              </a:extLst>
            </p:cNvPr>
            <p:cNvSpPr/>
            <p:nvPr/>
          </p:nvSpPr>
          <p:spPr>
            <a:xfrm>
              <a:off x="6541144" y="2975982"/>
              <a:ext cx="42463" cy="27366"/>
            </a:xfrm>
            <a:custGeom>
              <a:avLst/>
              <a:gdLst/>
              <a:ahLst/>
              <a:cxnLst/>
              <a:rect l="l" t="t" r="r" b="b"/>
              <a:pathLst>
                <a:path w="976" h="629" extrusionOk="0">
                  <a:moveTo>
                    <a:pt x="0" y="563"/>
                  </a:moveTo>
                  <a:lnTo>
                    <a:pt x="976" y="628"/>
                  </a:lnTo>
                  <a:lnTo>
                    <a:pt x="976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274;p52">
              <a:extLst>
                <a:ext uri="{FF2B5EF4-FFF2-40B4-BE49-F238E27FC236}">
                  <a16:creationId xmlns:a16="http://schemas.microsoft.com/office/drawing/2014/main" id="{E392541A-AD3A-0101-75A7-C32B718F6A72}"/>
                </a:ext>
              </a:extLst>
            </p:cNvPr>
            <p:cNvSpPr/>
            <p:nvPr/>
          </p:nvSpPr>
          <p:spPr>
            <a:xfrm>
              <a:off x="6541144" y="3024841"/>
              <a:ext cx="42463" cy="26714"/>
            </a:xfrm>
            <a:custGeom>
              <a:avLst/>
              <a:gdLst/>
              <a:ahLst/>
              <a:cxnLst/>
              <a:rect l="l" t="t" r="r" b="b"/>
              <a:pathLst>
                <a:path w="976" h="614" extrusionOk="0">
                  <a:moveTo>
                    <a:pt x="0" y="563"/>
                  </a:moveTo>
                  <a:lnTo>
                    <a:pt x="976" y="614"/>
                  </a:lnTo>
                  <a:lnTo>
                    <a:pt x="976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275;p52">
              <a:extLst>
                <a:ext uri="{FF2B5EF4-FFF2-40B4-BE49-F238E27FC236}">
                  <a16:creationId xmlns:a16="http://schemas.microsoft.com/office/drawing/2014/main" id="{1BF7AD78-87EF-B7FA-86D7-3AA20900D1E5}"/>
                </a:ext>
              </a:extLst>
            </p:cNvPr>
            <p:cNvSpPr/>
            <p:nvPr/>
          </p:nvSpPr>
          <p:spPr>
            <a:xfrm>
              <a:off x="6585870" y="2979376"/>
              <a:ext cx="42681" cy="27062"/>
            </a:xfrm>
            <a:custGeom>
              <a:avLst/>
              <a:gdLst/>
              <a:ahLst/>
              <a:cxnLst/>
              <a:rect l="l" t="t" r="r" b="b"/>
              <a:pathLst>
                <a:path w="981" h="622" extrusionOk="0">
                  <a:moveTo>
                    <a:pt x="1" y="555"/>
                  </a:moveTo>
                  <a:lnTo>
                    <a:pt x="980" y="621"/>
                  </a:lnTo>
                  <a:lnTo>
                    <a:pt x="98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276;p52">
              <a:extLst>
                <a:ext uri="{FF2B5EF4-FFF2-40B4-BE49-F238E27FC236}">
                  <a16:creationId xmlns:a16="http://schemas.microsoft.com/office/drawing/2014/main" id="{B83E1032-4087-70C0-0B9F-8F8DFCC289D3}"/>
                </a:ext>
              </a:extLst>
            </p:cNvPr>
            <p:cNvSpPr/>
            <p:nvPr/>
          </p:nvSpPr>
          <p:spPr>
            <a:xfrm>
              <a:off x="6585870" y="2931169"/>
              <a:ext cx="42681" cy="27671"/>
            </a:xfrm>
            <a:custGeom>
              <a:avLst/>
              <a:gdLst/>
              <a:ahLst/>
              <a:cxnLst/>
              <a:rect l="l" t="t" r="r" b="b"/>
              <a:pathLst>
                <a:path w="981" h="636" extrusionOk="0">
                  <a:moveTo>
                    <a:pt x="1" y="554"/>
                  </a:moveTo>
                  <a:lnTo>
                    <a:pt x="980" y="635"/>
                  </a:lnTo>
                  <a:lnTo>
                    <a:pt x="980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277;p52">
              <a:extLst>
                <a:ext uri="{FF2B5EF4-FFF2-40B4-BE49-F238E27FC236}">
                  <a16:creationId xmlns:a16="http://schemas.microsoft.com/office/drawing/2014/main" id="{2098FC02-1380-9895-58D2-8F0D96D82595}"/>
                </a:ext>
              </a:extLst>
            </p:cNvPr>
            <p:cNvSpPr/>
            <p:nvPr/>
          </p:nvSpPr>
          <p:spPr>
            <a:xfrm>
              <a:off x="6541144" y="2927123"/>
              <a:ext cx="42463" cy="27975"/>
            </a:xfrm>
            <a:custGeom>
              <a:avLst/>
              <a:gdLst/>
              <a:ahLst/>
              <a:cxnLst/>
              <a:rect l="l" t="t" r="r" b="b"/>
              <a:pathLst>
                <a:path w="976" h="643" extrusionOk="0">
                  <a:moveTo>
                    <a:pt x="0" y="562"/>
                  </a:moveTo>
                  <a:lnTo>
                    <a:pt x="976" y="643"/>
                  </a:lnTo>
                  <a:lnTo>
                    <a:pt x="976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278;p52">
              <a:extLst>
                <a:ext uri="{FF2B5EF4-FFF2-40B4-BE49-F238E27FC236}">
                  <a16:creationId xmlns:a16="http://schemas.microsoft.com/office/drawing/2014/main" id="{9E976B51-9166-75DC-5418-91BA4F3CC529}"/>
                </a:ext>
              </a:extLst>
            </p:cNvPr>
            <p:cNvSpPr/>
            <p:nvPr/>
          </p:nvSpPr>
          <p:spPr>
            <a:xfrm>
              <a:off x="6451692" y="2918987"/>
              <a:ext cx="42028" cy="28628"/>
            </a:xfrm>
            <a:custGeom>
              <a:avLst/>
              <a:gdLst/>
              <a:ahLst/>
              <a:cxnLst/>
              <a:rect l="l" t="t" r="r" b="b"/>
              <a:pathLst>
                <a:path w="966" h="658" extrusionOk="0">
                  <a:moveTo>
                    <a:pt x="0" y="578"/>
                  </a:moveTo>
                  <a:lnTo>
                    <a:pt x="966" y="658"/>
                  </a:lnTo>
                  <a:lnTo>
                    <a:pt x="96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279;p52">
              <a:extLst>
                <a:ext uri="{FF2B5EF4-FFF2-40B4-BE49-F238E27FC236}">
                  <a16:creationId xmlns:a16="http://schemas.microsoft.com/office/drawing/2014/main" id="{DC04AD6D-BB61-373B-EC1E-9D546C7CAF96}"/>
                </a:ext>
              </a:extLst>
            </p:cNvPr>
            <p:cNvSpPr/>
            <p:nvPr/>
          </p:nvSpPr>
          <p:spPr>
            <a:xfrm>
              <a:off x="6496418" y="2923077"/>
              <a:ext cx="42246" cy="28280"/>
            </a:xfrm>
            <a:custGeom>
              <a:avLst/>
              <a:gdLst/>
              <a:ahLst/>
              <a:cxnLst/>
              <a:rect l="l" t="t" r="r" b="b"/>
              <a:pathLst>
                <a:path w="971" h="650" extrusionOk="0">
                  <a:moveTo>
                    <a:pt x="1" y="570"/>
                  </a:moveTo>
                  <a:lnTo>
                    <a:pt x="971" y="650"/>
                  </a:lnTo>
                  <a:lnTo>
                    <a:pt x="971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280;p52">
              <a:extLst>
                <a:ext uri="{FF2B5EF4-FFF2-40B4-BE49-F238E27FC236}">
                  <a16:creationId xmlns:a16="http://schemas.microsoft.com/office/drawing/2014/main" id="{8CFFD572-D0B3-7F7A-2B57-1A8C6E94F4D7}"/>
                </a:ext>
              </a:extLst>
            </p:cNvPr>
            <p:cNvSpPr/>
            <p:nvPr/>
          </p:nvSpPr>
          <p:spPr>
            <a:xfrm>
              <a:off x="6496418" y="3071698"/>
              <a:ext cx="42246" cy="26409"/>
            </a:xfrm>
            <a:custGeom>
              <a:avLst/>
              <a:gdLst/>
              <a:ahLst/>
              <a:cxnLst/>
              <a:rect l="l" t="t" r="r" b="b"/>
              <a:pathLst>
                <a:path w="971" h="607" extrusionOk="0">
                  <a:moveTo>
                    <a:pt x="1" y="570"/>
                  </a:moveTo>
                  <a:lnTo>
                    <a:pt x="971" y="607"/>
                  </a:lnTo>
                  <a:lnTo>
                    <a:pt x="971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281;p52">
              <a:extLst>
                <a:ext uri="{FF2B5EF4-FFF2-40B4-BE49-F238E27FC236}">
                  <a16:creationId xmlns:a16="http://schemas.microsoft.com/office/drawing/2014/main" id="{3E10668F-C6AA-D47D-DCDC-E756FA4259EA}"/>
                </a:ext>
              </a:extLst>
            </p:cNvPr>
            <p:cNvSpPr/>
            <p:nvPr/>
          </p:nvSpPr>
          <p:spPr>
            <a:xfrm>
              <a:off x="6541144" y="3073743"/>
              <a:ext cx="42463" cy="26061"/>
            </a:xfrm>
            <a:custGeom>
              <a:avLst/>
              <a:gdLst/>
              <a:ahLst/>
              <a:cxnLst/>
              <a:rect l="l" t="t" r="r" b="b"/>
              <a:pathLst>
                <a:path w="976" h="599" extrusionOk="0">
                  <a:moveTo>
                    <a:pt x="0" y="562"/>
                  </a:moveTo>
                  <a:lnTo>
                    <a:pt x="976" y="598"/>
                  </a:lnTo>
                  <a:lnTo>
                    <a:pt x="976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282;p52">
              <a:extLst>
                <a:ext uri="{FF2B5EF4-FFF2-40B4-BE49-F238E27FC236}">
                  <a16:creationId xmlns:a16="http://schemas.microsoft.com/office/drawing/2014/main" id="{72FF2EE6-1FC8-CC56-4033-3B591CA15AD2}"/>
                </a:ext>
              </a:extLst>
            </p:cNvPr>
            <p:cNvSpPr/>
            <p:nvPr/>
          </p:nvSpPr>
          <p:spPr>
            <a:xfrm>
              <a:off x="6585870" y="3027538"/>
              <a:ext cx="42681" cy="26453"/>
            </a:xfrm>
            <a:custGeom>
              <a:avLst/>
              <a:gdLst/>
              <a:ahLst/>
              <a:cxnLst/>
              <a:rect l="l" t="t" r="r" b="b"/>
              <a:pathLst>
                <a:path w="981" h="608" extrusionOk="0">
                  <a:moveTo>
                    <a:pt x="1" y="555"/>
                  </a:moveTo>
                  <a:lnTo>
                    <a:pt x="980" y="607"/>
                  </a:lnTo>
                  <a:lnTo>
                    <a:pt x="98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283;p52">
              <a:extLst>
                <a:ext uri="{FF2B5EF4-FFF2-40B4-BE49-F238E27FC236}">
                  <a16:creationId xmlns:a16="http://schemas.microsoft.com/office/drawing/2014/main" id="{6901A382-86CC-8C30-BE8A-2173C6D7781B}"/>
                </a:ext>
              </a:extLst>
            </p:cNvPr>
            <p:cNvSpPr/>
            <p:nvPr/>
          </p:nvSpPr>
          <p:spPr>
            <a:xfrm>
              <a:off x="6451692" y="3069697"/>
              <a:ext cx="42028" cy="26714"/>
            </a:xfrm>
            <a:custGeom>
              <a:avLst/>
              <a:gdLst/>
              <a:ahLst/>
              <a:cxnLst/>
              <a:rect l="l" t="t" r="r" b="b"/>
              <a:pathLst>
                <a:path w="966" h="614" extrusionOk="0">
                  <a:moveTo>
                    <a:pt x="0" y="577"/>
                  </a:moveTo>
                  <a:lnTo>
                    <a:pt x="966" y="613"/>
                  </a:lnTo>
                  <a:lnTo>
                    <a:pt x="96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284;p52">
              <a:extLst>
                <a:ext uri="{FF2B5EF4-FFF2-40B4-BE49-F238E27FC236}">
                  <a16:creationId xmlns:a16="http://schemas.microsoft.com/office/drawing/2014/main" id="{E512CA4A-8941-FCB8-ED9C-988B8AAB086E}"/>
                </a:ext>
              </a:extLst>
            </p:cNvPr>
            <p:cNvSpPr/>
            <p:nvPr/>
          </p:nvSpPr>
          <p:spPr>
            <a:xfrm>
              <a:off x="6585870" y="3075745"/>
              <a:ext cx="42681" cy="25756"/>
            </a:xfrm>
            <a:custGeom>
              <a:avLst/>
              <a:gdLst/>
              <a:ahLst/>
              <a:cxnLst/>
              <a:rect l="l" t="t" r="r" b="b"/>
              <a:pathLst>
                <a:path w="981" h="592" extrusionOk="0">
                  <a:moveTo>
                    <a:pt x="1" y="555"/>
                  </a:moveTo>
                  <a:lnTo>
                    <a:pt x="980" y="592"/>
                  </a:lnTo>
                  <a:lnTo>
                    <a:pt x="9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285;p52">
              <a:extLst>
                <a:ext uri="{FF2B5EF4-FFF2-40B4-BE49-F238E27FC236}">
                  <a16:creationId xmlns:a16="http://schemas.microsoft.com/office/drawing/2014/main" id="{6854C883-B546-7B72-79C7-3980715544A7}"/>
                </a:ext>
              </a:extLst>
            </p:cNvPr>
            <p:cNvSpPr/>
            <p:nvPr/>
          </p:nvSpPr>
          <p:spPr>
            <a:xfrm>
              <a:off x="6362197" y="2962495"/>
              <a:ext cx="41637" cy="28671"/>
            </a:xfrm>
            <a:custGeom>
              <a:avLst/>
              <a:gdLst/>
              <a:ahLst/>
              <a:cxnLst/>
              <a:rect l="l" t="t" r="r" b="b"/>
              <a:pathLst>
                <a:path w="957" h="659" extrusionOk="0">
                  <a:moveTo>
                    <a:pt x="0" y="593"/>
                  </a:moveTo>
                  <a:lnTo>
                    <a:pt x="957" y="658"/>
                  </a:lnTo>
                  <a:lnTo>
                    <a:pt x="95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286;p52">
              <a:extLst>
                <a:ext uri="{FF2B5EF4-FFF2-40B4-BE49-F238E27FC236}">
                  <a16:creationId xmlns:a16="http://schemas.microsoft.com/office/drawing/2014/main" id="{010CB512-9A2A-C0D0-811E-22D0D9CCBCCB}"/>
                </a:ext>
              </a:extLst>
            </p:cNvPr>
            <p:cNvSpPr/>
            <p:nvPr/>
          </p:nvSpPr>
          <p:spPr>
            <a:xfrm>
              <a:off x="6675364" y="2939305"/>
              <a:ext cx="43029" cy="26975"/>
            </a:xfrm>
            <a:custGeom>
              <a:avLst/>
              <a:gdLst/>
              <a:ahLst/>
              <a:cxnLst/>
              <a:rect l="l" t="t" r="r" b="b"/>
              <a:pathLst>
                <a:path w="989" h="620" extrusionOk="0">
                  <a:moveTo>
                    <a:pt x="0" y="539"/>
                  </a:moveTo>
                  <a:lnTo>
                    <a:pt x="988" y="620"/>
                  </a:lnTo>
                  <a:lnTo>
                    <a:pt x="98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287;p52">
              <a:extLst>
                <a:ext uri="{FF2B5EF4-FFF2-40B4-BE49-F238E27FC236}">
                  <a16:creationId xmlns:a16="http://schemas.microsoft.com/office/drawing/2014/main" id="{FE906EE5-B969-1130-D06D-08962A620231}"/>
                </a:ext>
              </a:extLst>
            </p:cNvPr>
            <p:cNvSpPr/>
            <p:nvPr/>
          </p:nvSpPr>
          <p:spPr>
            <a:xfrm>
              <a:off x="6675364" y="3032977"/>
              <a:ext cx="43029" cy="25713"/>
            </a:xfrm>
            <a:custGeom>
              <a:avLst/>
              <a:gdLst/>
              <a:ahLst/>
              <a:cxnLst/>
              <a:rect l="l" t="t" r="r" b="b"/>
              <a:pathLst>
                <a:path w="989" h="591" extrusionOk="0">
                  <a:moveTo>
                    <a:pt x="0" y="539"/>
                  </a:moveTo>
                  <a:lnTo>
                    <a:pt x="988" y="590"/>
                  </a:lnTo>
                  <a:lnTo>
                    <a:pt x="988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288;p52">
              <a:extLst>
                <a:ext uri="{FF2B5EF4-FFF2-40B4-BE49-F238E27FC236}">
                  <a16:creationId xmlns:a16="http://schemas.microsoft.com/office/drawing/2014/main" id="{CEFA3B0F-A9DA-19EE-D700-4EF6672A966D}"/>
                </a:ext>
              </a:extLst>
            </p:cNvPr>
            <p:cNvSpPr/>
            <p:nvPr/>
          </p:nvSpPr>
          <p:spPr>
            <a:xfrm>
              <a:off x="6675364" y="2986163"/>
              <a:ext cx="43029" cy="26366"/>
            </a:xfrm>
            <a:custGeom>
              <a:avLst/>
              <a:gdLst/>
              <a:ahLst/>
              <a:cxnLst/>
              <a:rect l="l" t="t" r="r" b="b"/>
              <a:pathLst>
                <a:path w="989" h="606" extrusionOk="0">
                  <a:moveTo>
                    <a:pt x="0" y="538"/>
                  </a:moveTo>
                  <a:lnTo>
                    <a:pt x="988" y="605"/>
                  </a:lnTo>
                  <a:lnTo>
                    <a:pt x="988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289;p52">
              <a:extLst>
                <a:ext uri="{FF2B5EF4-FFF2-40B4-BE49-F238E27FC236}">
                  <a16:creationId xmlns:a16="http://schemas.microsoft.com/office/drawing/2014/main" id="{0EBBD7B1-0879-A970-AC5D-4BA258EE2343}"/>
                </a:ext>
              </a:extLst>
            </p:cNvPr>
            <p:cNvSpPr/>
            <p:nvPr/>
          </p:nvSpPr>
          <p:spPr>
            <a:xfrm>
              <a:off x="6675364" y="2892448"/>
              <a:ext cx="43029" cy="27671"/>
            </a:xfrm>
            <a:custGeom>
              <a:avLst/>
              <a:gdLst/>
              <a:ahLst/>
              <a:cxnLst/>
              <a:rect l="l" t="t" r="r" b="b"/>
              <a:pathLst>
                <a:path w="989" h="636" extrusionOk="0">
                  <a:moveTo>
                    <a:pt x="0" y="539"/>
                  </a:moveTo>
                  <a:lnTo>
                    <a:pt x="988" y="636"/>
                  </a:lnTo>
                  <a:lnTo>
                    <a:pt x="988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290;p52">
              <a:extLst>
                <a:ext uri="{FF2B5EF4-FFF2-40B4-BE49-F238E27FC236}">
                  <a16:creationId xmlns:a16="http://schemas.microsoft.com/office/drawing/2014/main" id="{C746C5CF-FAFC-53DD-C534-8D6C4C6D82BA}"/>
                </a:ext>
              </a:extLst>
            </p:cNvPr>
            <p:cNvSpPr/>
            <p:nvPr/>
          </p:nvSpPr>
          <p:spPr>
            <a:xfrm>
              <a:off x="6675364" y="3079834"/>
              <a:ext cx="43029" cy="25060"/>
            </a:xfrm>
            <a:custGeom>
              <a:avLst/>
              <a:gdLst/>
              <a:ahLst/>
              <a:cxnLst/>
              <a:rect l="l" t="t" r="r" b="b"/>
              <a:pathLst>
                <a:path w="989" h="576" extrusionOk="0">
                  <a:moveTo>
                    <a:pt x="0" y="539"/>
                  </a:moveTo>
                  <a:lnTo>
                    <a:pt x="988" y="576"/>
                  </a:lnTo>
                  <a:lnTo>
                    <a:pt x="98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291;p52">
              <a:extLst>
                <a:ext uri="{FF2B5EF4-FFF2-40B4-BE49-F238E27FC236}">
                  <a16:creationId xmlns:a16="http://schemas.microsoft.com/office/drawing/2014/main" id="{E00D7B83-783A-4B3F-B5E6-38F6556DC118}"/>
                </a:ext>
              </a:extLst>
            </p:cNvPr>
            <p:cNvSpPr/>
            <p:nvPr/>
          </p:nvSpPr>
          <p:spPr>
            <a:xfrm>
              <a:off x="6451692" y="2868823"/>
              <a:ext cx="42028" cy="29237"/>
            </a:xfrm>
            <a:custGeom>
              <a:avLst/>
              <a:gdLst/>
              <a:ahLst/>
              <a:cxnLst/>
              <a:rect l="l" t="t" r="r" b="b"/>
              <a:pathLst>
                <a:path w="966" h="672" extrusionOk="0">
                  <a:moveTo>
                    <a:pt x="0" y="577"/>
                  </a:moveTo>
                  <a:lnTo>
                    <a:pt x="966" y="672"/>
                  </a:lnTo>
                  <a:lnTo>
                    <a:pt x="96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292;p52">
              <a:extLst>
                <a:ext uri="{FF2B5EF4-FFF2-40B4-BE49-F238E27FC236}">
                  <a16:creationId xmlns:a16="http://schemas.microsoft.com/office/drawing/2014/main" id="{B61E3A69-BE21-4FD8-F7EF-170F2FFE617A}"/>
                </a:ext>
              </a:extLst>
            </p:cNvPr>
            <p:cNvSpPr/>
            <p:nvPr/>
          </p:nvSpPr>
          <p:spPr>
            <a:xfrm>
              <a:off x="6317472" y="2959101"/>
              <a:ext cx="41419" cy="28976"/>
            </a:xfrm>
            <a:custGeom>
              <a:avLst/>
              <a:gdLst/>
              <a:ahLst/>
              <a:cxnLst/>
              <a:rect l="l" t="t" r="r" b="b"/>
              <a:pathLst>
                <a:path w="952" h="666" extrusionOk="0">
                  <a:moveTo>
                    <a:pt x="0" y="601"/>
                  </a:moveTo>
                  <a:lnTo>
                    <a:pt x="952" y="665"/>
                  </a:lnTo>
                  <a:lnTo>
                    <a:pt x="95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293;p52">
              <a:extLst>
                <a:ext uri="{FF2B5EF4-FFF2-40B4-BE49-F238E27FC236}">
                  <a16:creationId xmlns:a16="http://schemas.microsoft.com/office/drawing/2014/main" id="{FFCEFF55-7E6E-0D7F-A2F3-5480BBF65DF4}"/>
                </a:ext>
              </a:extLst>
            </p:cNvPr>
            <p:cNvSpPr/>
            <p:nvPr/>
          </p:nvSpPr>
          <p:spPr>
            <a:xfrm>
              <a:off x="6317472" y="3011354"/>
              <a:ext cx="41419" cy="28367"/>
            </a:xfrm>
            <a:custGeom>
              <a:avLst/>
              <a:gdLst/>
              <a:ahLst/>
              <a:cxnLst/>
              <a:rect l="l" t="t" r="r" b="b"/>
              <a:pathLst>
                <a:path w="952" h="652" extrusionOk="0">
                  <a:moveTo>
                    <a:pt x="0" y="601"/>
                  </a:moveTo>
                  <a:lnTo>
                    <a:pt x="952" y="652"/>
                  </a:lnTo>
                  <a:lnTo>
                    <a:pt x="952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294;p52">
              <a:extLst>
                <a:ext uri="{FF2B5EF4-FFF2-40B4-BE49-F238E27FC236}">
                  <a16:creationId xmlns:a16="http://schemas.microsoft.com/office/drawing/2014/main" id="{9F13CCCA-93B2-00F1-5188-7AF77E8679C5}"/>
                </a:ext>
              </a:extLst>
            </p:cNvPr>
            <p:cNvSpPr/>
            <p:nvPr/>
          </p:nvSpPr>
          <p:spPr>
            <a:xfrm>
              <a:off x="6317472" y="3168068"/>
              <a:ext cx="41419" cy="26540"/>
            </a:xfrm>
            <a:custGeom>
              <a:avLst/>
              <a:gdLst/>
              <a:ahLst/>
              <a:cxnLst/>
              <a:rect l="l" t="t" r="r" b="b"/>
              <a:pathLst>
                <a:path w="952" h="610" extrusionOk="0">
                  <a:moveTo>
                    <a:pt x="0" y="601"/>
                  </a:moveTo>
                  <a:lnTo>
                    <a:pt x="952" y="609"/>
                  </a:lnTo>
                  <a:lnTo>
                    <a:pt x="952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295;p52">
              <a:extLst>
                <a:ext uri="{FF2B5EF4-FFF2-40B4-BE49-F238E27FC236}">
                  <a16:creationId xmlns:a16="http://schemas.microsoft.com/office/drawing/2014/main" id="{C027C4FE-FD72-5A32-4077-1B1BDC148A31}"/>
                </a:ext>
              </a:extLst>
            </p:cNvPr>
            <p:cNvSpPr/>
            <p:nvPr/>
          </p:nvSpPr>
          <p:spPr>
            <a:xfrm>
              <a:off x="6317472" y="3115859"/>
              <a:ext cx="41419" cy="27105"/>
            </a:xfrm>
            <a:custGeom>
              <a:avLst/>
              <a:gdLst/>
              <a:ahLst/>
              <a:cxnLst/>
              <a:rect l="l" t="t" r="r" b="b"/>
              <a:pathLst>
                <a:path w="952" h="623" extrusionOk="0">
                  <a:moveTo>
                    <a:pt x="0" y="600"/>
                  </a:moveTo>
                  <a:lnTo>
                    <a:pt x="952" y="623"/>
                  </a:lnTo>
                  <a:lnTo>
                    <a:pt x="952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296;p52">
              <a:extLst>
                <a:ext uri="{FF2B5EF4-FFF2-40B4-BE49-F238E27FC236}">
                  <a16:creationId xmlns:a16="http://schemas.microsoft.com/office/drawing/2014/main" id="{07764879-903F-8127-7380-3B35FCDDE23F}"/>
                </a:ext>
              </a:extLst>
            </p:cNvPr>
            <p:cNvSpPr/>
            <p:nvPr/>
          </p:nvSpPr>
          <p:spPr>
            <a:xfrm>
              <a:off x="6317472" y="3063606"/>
              <a:ext cx="41419" cy="27758"/>
            </a:xfrm>
            <a:custGeom>
              <a:avLst/>
              <a:gdLst/>
              <a:ahLst/>
              <a:cxnLst/>
              <a:rect l="l" t="t" r="r" b="b"/>
              <a:pathLst>
                <a:path w="952" h="638" extrusionOk="0">
                  <a:moveTo>
                    <a:pt x="0" y="601"/>
                  </a:moveTo>
                  <a:lnTo>
                    <a:pt x="952" y="637"/>
                  </a:lnTo>
                  <a:lnTo>
                    <a:pt x="952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297;p52">
              <a:extLst>
                <a:ext uri="{FF2B5EF4-FFF2-40B4-BE49-F238E27FC236}">
                  <a16:creationId xmlns:a16="http://schemas.microsoft.com/office/drawing/2014/main" id="{A3ECDE24-C187-322B-90A7-9A079D927885}"/>
                </a:ext>
              </a:extLst>
            </p:cNvPr>
            <p:cNvSpPr/>
            <p:nvPr/>
          </p:nvSpPr>
          <p:spPr>
            <a:xfrm>
              <a:off x="6406923" y="2864037"/>
              <a:ext cx="41854" cy="29629"/>
            </a:xfrm>
            <a:custGeom>
              <a:avLst/>
              <a:gdLst/>
              <a:ahLst/>
              <a:cxnLst/>
              <a:rect l="l" t="t" r="r" b="b"/>
              <a:pathLst>
                <a:path w="962" h="681" extrusionOk="0">
                  <a:moveTo>
                    <a:pt x="1" y="587"/>
                  </a:moveTo>
                  <a:lnTo>
                    <a:pt x="962" y="680"/>
                  </a:lnTo>
                  <a:lnTo>
                    <a:pt x="96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298;p52">
              <a:extLst>
                <a:ext uri="{FF2B5EF4-FFF2-40B4-BE49-F238E27FC236}">
                  <a16:creationId xmlns:a16="http://schemas.microsoft.com/office/drawing/2014/main" id="{A29F5948-5377-D2CB-3CC6-0F8A4E17E32C}"/>
                </a:ext>
              </a:extLst>
            </p:cNvPr>
            <p:cNvSpPr/>
            <p:nvPr/>
          </p:nvSpPr>
          <p:spPr>
            <a:xfrm>
              <a:off x="6362197" y="2859338"/>
              <a:ext cx="41637" cy="29890"/>
            </a:xfrm>
            <a:custGeom>
              <a:avLst/>
              <a:gdLst/>
              <a:ahLst/>
              <a:cxnLst/>
              <a:rect l="l" t="t" r="r" b="b"/>
              <a:pathLst>
                <a:path w="957" h="687" extrusionOk="0">
                  <a:moveTo>
                    <a:pt x="0" y="593"/>
                  </a:moveTo>
                  <a:lnTo>
                    <a:pt x="957" y="687"/>
                  </a:lnTo>
                  <a:lnTo>
                    <a:pt x="95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299;p52">
              <a:extLst>
                <a:ext uri="{FF2B5EF4-FFF2-40B4-BE49-F238E27FC236}">
                  <a16:creationId xmlns:a16="http://schemas.microsoft.com/office/drawing/2014/main" id="{9412215D-7FB5-E34A-7443-924DF70C1B02}"/>
                </a:ext>
              </a:extLst>
            </p:cNvPr>
            <p:cNvSpPr/>
            <p:nvPr/>
          </p:nvSpPr>
          <p:spPr>
            <a:xfrm>
              <a:off x="6317472" y="2906892"/>
              <a:ext cx="41419" cy="29542"/>
            </a:xfrm>
            <a:custGeom>
              <a:avLst/>
              <a:gdLst/>
              <a:ahLst/>
              <a:cxnLst/>
              <a:rect l="l" t="t" r="r" b="b"/>
              <a:pathLst>
                <a:path w="952" h="679" extrusionOk="0">
                  <a:moveTo>
                    <a:pt x="0" y="600"/>
                  </a:moveTo>
                  <a:lnTo>
                    <a:pt x="952" y="679"/>
                  </a:lnTo>
                  <a:lnTo>
                    <a:pt x="952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300;p52">
              <a:extLst>
                <a:ext uri="{FF2B5EF4-FFF2-40B4-BE49-F238E27FC236}">
                  <a16:creationId xmlns:a16="http://schemas.microsoft.com/office/drawing/2014/main" id="{F03E98F4-09FD-AD76-2D7D-0D4BABCE4832}"/>
                </a:ext>
              </a:extLst>
            </p:cNvPr>
            <p:cNvSpPr/>
            <p:nvPr/>
          </p:nvSpPr>
          <p:spPr>
            <a:xfrm>
              <a:off x="6317472" y="2854596"/>
              <a:ext cx="41419" cy="30238"/>
            </a:xfrm>
            <a:custGeom>
              <a:avLst/>
              <a:gdLst/>
              <a:ahLst/>
              <a:cxnLst/>
              <a:rect l="l" t="t" r="r" b="b"/>
              <a:pathLst>
                <a:path w="952" h="695" extrusionOk="0">
                  <a:moveTo>
                    <a:pt x="0" y="602"/>
                  </a:moveTo>
                  <a:lnTo>
                    <a:pt x="952" y="694"/>
                  </a:lnTo>
                  <a:lnTo>
                    <a:pt x="952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301;p52">
              <a:extLst>
                <a:ext uri="{FF2B5EF4-FFF2-40B4-BE49-F238E27FC236}">
                  <a16:creationId xmlns:a16="http://schemas.microsoft.com/office/drawing/2014/main" id="{37B79A35-B536-C15F-74F3-352B0327CEDA}"/>
                </a:ext>
              </a:extLst>
            </p:cNvPr>
            <p:cNvSpPr/>
            <p:nvPr/>
          </p:nvSpPr>
          <p:spPr>
            <a:xfrm>
              <a:off x="6496418" y="3170765"/>
              <a:ext cx="42246" cy="25147"/>
            </a:xfrm>
            <a:custGeom>
              <a:avLst/>
              <a:gdLst/>
              <a:ahLst/>
              <a:cxnLst/>
              <a:rect l="l" t="t" r="r" b="b"/>
              <a:pathLst>
                <a:path w="971" h="578" extrusionOk="0">
                  <a:moveTo>
                    <a:pt x="1" y="571"/>
                  </a:moveTo>
                  <a:lnTo>
                    <a:pt x="971" y="578"/>
                  </a:lnTo>
                  <a:lnTo>
                    <a:pt x="971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302;p52">
              <a:extLst>
                <a:ext uri="{FF2B5EF4-FFF2-40B4-BE49-F238E27FC236}">
                  <a16:creationId xmlns:a16="http://schemas.microsoft.com/office/drawing/2014/main" id="{0F74420C-D211-68E1-68F1-9DF487341B63}"/>
                </a:ext>
              </a:extLst>
            </p:cNvPr>
            <p:cNvSpPr/>
            <p:nvPr/>
          </p:nvSpPr>
          <p:spPr>
            <a:xfrm>
              <a:off x="6630639" y="3172853"/>
              <a:ext cx="42855" cy="24103"/>
            </a:xfrm>
            <a:custGeom>
              <a:avLst/>
              <a:gdLst/>
              <a:ahLst/>
              <a:cxnLst/>
              <a:rect l="l" t="t" r="r" b="b"/>
              <a:pathLst>
                <a:path w="985" h="554" extrusionOk="0">
                  <a:moveTo>
                    <a:pt x="0" y="545"/>
                  </a:moveTo>
                  <a:lnTo>
                    <a:pt x="984" y="553"/>
                  </a:lnTo>
                  <a:lnTo>
                    <a:pt x="9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303;p52">
              <a:extLst>
                <a:ext uri="{FF2B5EF4-FFF2-40B4-BE49-F238E27FC236}">
                  <a16:creationId xmlns:a16="http://schemas.microsoft.com/office/drawing/2014/main" id="{3FAF01F7-88FB-2336-02F4-669938DE9488}"/>
                </a:ext>
              </a:extLst>
            </p:cNvPr>
            <p:cNvSpPr/>
            <p:nvPr/>
          </p:nvSpPr>
          <p:spPr>
            <a:xfrm>
              <a:off x="6585870" y="3172157"/>
              <a:ext cx="42681" cy="24451"/>
            </a:xfrm>
            <a:custGeom>
              <a:avLst/>
              <a:gdLst/>
              <a:ahLst/>
              <a:cxnLst/>
              <a:rect l="l" t="t" r="r" b="b"/>
              <a:pathLst>
                <a:path w="981" h="562" extrusionOk="0">
                  <a:moveTo>
                    <a:pt x="1" y="554"/>
                  </a:moveTo>
                  <a:lnTo>
                    <a:pt x="980" y="561"/>
                  </a:lnTo>
                  <a:lnTo>
                    <a:pt x="980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304;p52">
              <a:extLst>
                <a:ext uri="{FF2B5EF4-FFF2-40B4-BE49-F238E27FC236}">
                  <a16:creationId xmlns:a16="http://schemas.microsoft.com/office/drawing/2014/main" id="{ABE0A2C9-D3A6-D3EE-658A-2981E70917F6}"/>
                </a:ext>
              </a:extLst>
            </p:cNvPr>
            <p:cNvSpPr/>
            <p:nvPr/>
          </p:nvSpPr>
          <p:spPr>
            <a:xfrm>
              <a:off x="6541144" y="3171461"/>
              <a:ext cx="42463" cy="24799"/>
            </a:xfrm>
            <a:custGeom>
              <a:avLst/>
              <a:gdLst/>
              <a:ahLst/>
              <a:cxnLst/>
              <a:rect l="l" t="t" r="r" b="b"/>
              <a:pathLst>
                <a:path w="976" h="570" extrusionOk="0">
                  <a:moveTo>
                    <a:pt x="0" y="563"/>
                  </a:moveTo>
                  <a:lnTo>
                    <a:pt x="976" y="570"/>
                  </a:lnTo>
                  <a:lnTo>
                    <a:pt x="976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305;p52">
              <a:extLst>
                <a:ext uri="{FF2B5EF4-FFF2-40B4-BE49-F238E27FC236}">
                  <a16:creationId xmlns:a16="http://schemas.microsoft.com/office/drawing/2014/main" id="{A3C8B1A2-D19A-F7D4-6C01-6280336BA488}"/>
                </a:ext>
              </a:extLst>
            </p:cNvPr>
            <p:cNvSpPr/>
            <p:nvPr/>
          </p:nvSpPr>
          <p:spPr>
            <a:xfrm>
              <a:off x="6362197" y="3168764"/>
              <a:ext cx="41637" cy="26104"/>
            </a:xfrm>
            <a:custGeom>
              <a:avLst/>
              <a:gdLst/>
              <a:ahLst/>
              <a:cxnLst/>
              <a:rect l="l" t="t" r="r" b="b"/>
              <a:pathLst>
                <a:path w="957" h="600" extrusionOk="0">
                  <a:moveTo>
                    <a:pt x="0" y="593"/>
                  </a:moveTo>
                  <a:lnTo>
                    <a:pt x="957" y="600"/>
                  </a:lnTo>
                  <a:lnTo>
                    <a:pt x="957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306;p52">
              <a:extLst>
                <a:ext uri="{FF2B5EF4-FFF2-40B4-BE49-F238E27FC236}">
                  <a16:creationId xmlns:a16="http://schemas.microsoft.com/office/drawing/2014/main" id="{CB1F63E6-4F5E-C0CC-119B-9C725BCFFC5C}"/>
                </a:ext>
              </a:extLst>
            </p:cNvPr>
            <p:cNvSpPr/>
            <p:nvPr/>
          </p:nvSpPr>
          <p:spPr>
            <a:xfrm>
              <a:off x="6675364" y="3173462"/>
              <a:ext cx="43029" cy="23842"/>
            </a:xfrm>
            <a:custGeom>
              <a:avLst/>
              <a:gdLst/>
              <a:ahLst/>
              <a:cxnLst/>
              <a:rect l="l" t="t" r="r" b="b"/>
              <a:pathLst>
                <a:path w="989" h="548" extrusionOk="0">
                  <a:moveTo>
                    <a:pt x="0" y="539"/>
                  </a:moveTo>
                  <a:lnTo>
                    <a:pt x="988" y="547"/>
                  </a:lnTo>
                  <a:lnTo>
                    <a:pt x="988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307;p52">
              <a:extLst>
                <a:ext uri="{FF2B5EF4-FFF2-40B4-BE49-F238E27FC236}">
                  <a16:creationId xmlns:a16="http://schemas.microsoft.com/office/drawing/2014/main" id="{0BB9B240-D64F-E56E-9AB9-36DB5B40EAC6}"/>
                </a:ext>
              </a:extLst>
            </p:cNvPr>
            <p:cNvSpPr/>
            <p:nvPr/>
          </p:nvSpPr>
          <p:spPr>
            <a:xfrm>
              <a:off x="6675364" y="3126692"/>
              <a:ext cx="43029" cy="2436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0" y="539"/>
                  </a:moveTo>
                  <a:lnTo>
                    <a:pt x="988" y="560"/>
                  </a:lnTo>
                  <a:lnTo>
                    <a:pt x="98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308;p52">
              <a:extLst>
                <a:ext uri="{FF2B5EF4-FFF2-40B4-BE49-F238E27FC236}">
                  <a16:creationId xmlns:a16="http://schemas.microsoft.com/office/drawing/2014/main" id="{497CDFC9-EC13-908D-225B-6D07188DE5E6}"/>
                </a:ext>
              </a:extLst>
            </p:cNvPr>
            <p:cNvSpPr/>
            <p:nvPr/>
          </p:nvSpPr>
          <p:spPr>
            <a:xfrm>
              <a:off x="6406923" y="3169460"/>
              <a:ext cx="41854" cy="25756"/>
            </a:xfrm>
            <a:custGeom>
              <a:avLst/>
              <a:gdLst/>
              <a:ahLst/>
              <a:cxnLst/>
              <a:rect l="l" t="t" r="r" b="b"/>
              <a:pathLst>
                <a:path w="962" h="592" extrusionOk="0">
                  <a:moveTo>
                    <a:pt x="1" y="585"/>
                  </a:moveTo>
                  <a:lnTo>
                    <a:pt x="962" y="592"/>
                  </a:lnTo>
                  <a:lnTo>
                    <a:pt x="96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309;p52">
              <a:extLst>
                <a:ext uri="{FF2B5EF4-FFF2-40B4-BE49-F238E27FC236}">
                  <a16:creationId xmlns:a16="http://schemas.microsoft.com/office/drawing/2014/main" id="{C64A22BE-1762-C47A-20EB-011A404B5E01}"/>
                </a:ext>
              </a:extLst>
            </p:cNvPr>
            <p:cNvSpPr/>
            <p:nvPr/>
          </p:nvSpPr>
          <p:spPr>
            <a:xfrm>
              <a:off x="6451692" y="3170156"/>
              <a:ext cx="42028" cy="25408"/>
            </a:xfrm>
            <a:custGeom>
              <a:avLst/>
              <a:gdLst/>
              <a:ahLst/>
              <a:cxnLst/>
              <a:rect l="l" t="t" r="r" b="b"/>
              <a:pathLst>
                <a:path w="966" h="584" extrusionOk="0">
                  <a:moveTo>
                    <a:pt x="0" y="577"/>
                  </a:moveTo>
                  <a:lnTo>
                    <a:pt x="966" y="584"/>
                  </a:lnTo>
                  <a:lnTo>
                    <a:pt x="96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9" name="Picture 1418" descr="A screenshot of a computer&#10;&#10;Description automatically generated">
            <a:extLst>
              <a:ext uri="{FF2B5EF4-FFF2-40B4-BE49-F238E27FC236}">
                <a16:creationId xmlns:a16="http://schemas.microsoft.com/office/drawing/2014/main" id="{43BB2E35-6FC8-DB57-4338-02B8FFCF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60" y="0"/>
            <a:ext cx="4993871" cy="5143500"/>
          </a:xfrm>
          <a:prstGeom prst="rect">
            <a:avLst/>
          </a:prstGeom>
        </p:spPr>
      </p:pic>
      <p:sp>
        <p:nvSpPr>
          <p:cNvPr id="1420" name="Google Shape;1631;p38">
            <a:extLst>
              <a:ext uri="{FF2B5EF4-FFF2-40B4-BE49-F238E27FC236}">
                <a16:creationId xmlns:a16="http://schemas.microsoft.com/office/drawing/2014/main" id="{C1DD9287-0812-E72A-3A36-CB6C590A9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19050" y="1841400"/>
            <a:ext cx="3860562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Use Case Diagram</a:t>
            </a:r>
            <a:endParaRPr sz="4000" dirty="0"/>
          </a:p>
        </p:txBody>
      </p:sp>
      <p:grpSp>
        <p:nvGrpSpPr>
          <p:cNvPr id="4" name="Google Shape;2189;p52">
            <a:extLst>
              <a:ext uri="{FF2B5EF4-FFF2-40B4-BE49-F238E27FC236}">
                <a16:creationId xmlns:a16="http://schemas.microsoft.com/office/drawing/2014/main" id="{C58B5818-9EE5-0951-23BF-C9B2348B3F24}"/>
              </a:ext>
            </a:extLst>
          </p:cNvPr>
          <p:cNvGrpSpPr/>
          <p:nvPr/>
        </p:nvGrpSpPr>
        <p:grpSpPr>
          <a:xfrm>
            <a:off x="323806" y="4097590"/>
            <a:ext cx="1978521" cy="1053193"/>
            <a:chOff x="3642940" y="3726617"/>
            <a:chExt cx="1315884" cy="723834"/>
          </a:xfrm>
        </p:grpSpPr>
        <p:sp>
          <p:nvSpPr>
            <p:cNvPr id="5" name="Google Shape;2190;p52">
              <a:extLst>
                <a:ext uri="{FF2B5EF4-FFF2-40B4-BE49-F238E27FC236}">
                  <a16:creationId xmlns:a16="http://schemas.microsoft.com/office/drawing/2014/main" id="{8F71DCB5-39CF-4323-4F30-AFEDCEB1BDCF}"/>
                </a:ext>
              </a:extLst>
            </p:cNvPr>
            <p:cNvSpPr/>
            <p:nvPr/>
          </p:nvSpPr>
          <p:spPr>
            <a:xfrm>
              <a:off x="4120957" y="4151250"/>
              <a:ext cx="156192" cy="299201"/>
            </a:xfrm>
            <a:custGeom>
              <a:avLst/>
              <a:gdLst/>
              <a:ahLst/>
              <a:cxnLst/>
              <a:rect l="l" t="t" r="r" b="b"/>
              <a:pathLst>
                <a:path w="3590" h="6877" extrusionOk="0">
                  <a:moveTo>
                    <a:pt x="0" y="0"/>
                  </a:moveTo>
                  <a:lnTo>
                    <a:pt x="3590" y="0"/>
                  </a:lnTo>
                  <a:lnTo>
                    <a:pt x="3590" y="6877"/>
                  </a:lnTo>
                  <a:lnTo>
                    <a:pt x="0" y="68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91;p52">
              <a:extLst>
                <a:ext uri="{FF2B5EF4-FFF2-40B4-BE49-F238E27FC236}">
                  <a16:creationId xmlns:a16="http://schemas.microsoft.com/office/drawing/2014/main" id="{69CBB6DD-3A9E-C98F-FF4D-51EBE2767FE0}"/>
                </a:ext>
              </a:extLst>
            </p:cNvPr>
            <p:cNvSpPr/>
            <p:nvPr/>
          </p:nvSpPr>
          <p:spPr>
            <a:xfrm>
              <a:off x="3885582" y="4205678"/>
              <a:ext cx="184385" cy="244773"/>
            </a:xfrm>
            <a:custGeom>
              <a:avLst/>
              <a:gdLst/>
              <a:ahLst/>
              <a:cxnLst/>
              <a:rect l="l" t="t" r="r" b="b"/>
              <a:pathLst>
                <a:path w="4238" h="5626" extrusionOk="0">
                  <a:moveTo>
                    <a:pt x="0" y="0"/>
                  </a:moveTo>
                  <a:lnTo>
                    <a:pt x="4237" y="0"/>
                  </a:lnTo>
                  <a:lnTo>
                    <a:pt x="4237" y="5626"/>
                  </a:lnTo>
                  <a:lnTo>
                    <a:pt x="0" y="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92;p52">
              <a:extLst>
                <a:ext uri="{FF2B5EF4-FFF2-40B4-BE49-F238E27FC236}">
                  <a16:creationId xmlns:a16="http://schemas.microsoft.com/office/drawing/2014/main" id="{A5CD4171-3734-0F65-1615-E4A0D99C4904}"/>
                </a:ext>
              </a:extLst>
            </p:cNvPr>
            <p:cNvSpPr/>
            <p:nvPr/>
          </p:nvSpPr>
          <p:spPr>
            <a:xfrm>
              <a:off x="3848818" y="4205678"/>
              <a:ext cx="36807" cy="244773"/>
            </a:xfrm>
            <a:custGeom>
              <a:avLst/>
              <a:gdLst/>
              <a:ahLst/>
              <a:cxnLst/>
              <a:rect l="l" t="t" r="r" b="b"/>
              <a:pathLst>
                <a:path w="846" h="5626" extrusionOk="0">
                  <a:moveTo>
                    <a:pt x="1" y="5626"/>
                  </a:moveTo>
                  <a:lnTo>
                    <a:pt x="1" y="376"/>
                  </a:lnTo>
                  <a:lnTo>
                    <a:pt x="845" y="0"/>
                  </a:lnTo>
                  <a:lnTo>
                    <a:pt x="845" y="56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93;p52">
              <a:extLst>
                <a:ext uri="{FF2B5EF4-FFF2-40B4-BE49-F238E27FC236}">
                  <a16:creationId xmlns:a16="http://schemas.microsoft.com/office/drawing/2014/main" id="{8FCE9872-76C0-5D3B-6A99-3FBE9519C9C3}"/>
                </a:ext>
              </a:extLst>
            </p:cNvPr>
            <p:cNvSpPr/>
            <p:nvPr/>
          </p:nvSpPr>
          <p:spPr>
            <a:xfrm>
              <a:off x="3803222" y="4342944"/>
              <a:ext cx="107507" cy="107507"/>
            </a:xfrm>
            <a:custGeom>
              <a:avLst/>
              <a:gdLst/>
              <a:ahLst/>
              <a:cxnLst/>
              <a:rect l="l" t="t" r="r" b="b"/>
              <a:pathLst>
                <a:path w="2471" h="2471" extrusionOk="0">
                  <a:moveTo>
                    <a:pt x="0" y="0"/>
                  </a:moveTo>
                  <a:lnTo>
                    <a:pt x="2470" y="0"/>
                  </a:lnTo>
                  <a:lnTo>
                    <a:pt x="2470" y="247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94;p52">
              <a:extLst>
                <a:ext uri="{FF2B5EF4-FFF2-40B4-BE49-F238E27FC236}">
                  <a16:creationId xmlns:a16="http://schemas.microsoft.com/office/drawing/2014/main" id="{8D5F1828-8E5E-89E1-A66A-2CD3C8A3A934}"/>
                </a:ext>
              </a:extLst>
            </p:cNvPr>
            <p:cNvSpPr/>
            <p:nvPr/>
          </p:nvSpPr>
          <p:spPr>
            <a:xfrm>
              <a:off x="3642940" y="4287820"/>
              <a:ext cx="77269" cy="162631"/>
            </a:xfrm>
            <a:custGeom>
              <a:avLst/>
              <a:gdLst/>
              <a:ahLst/>
              <a:cxnLst/>
              <a:rect l="l" t="t" r="r" b="b"/>
              <a:pathLst>
                <a:path w="1776" h="3738" extrusionOk="0">
                  <a:moveTo>
                    <a:pt x="0" y="1"/>
                  </a:moveTo>
                  <a:lnTo>
                    <a:pt x="1775" y="1"/>
                  </a:lnTo>
                  <a:lnTo>
                    <a:pt x="1775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95;p52">
              <a:extLst>
                <a:ext uri="{FF2B5EF4-FFF2-40B4-BE49-F238E27FC236}">
                  <a16:creationId xmlns:a16="http://schemas.microsoft.com/office/drawing/2014/main" id="{C50C2EA1-3378-46AE-0333-4AB2454BCE2D}"/>
                </a:ext>
              </a:extLst>
            </p:cNvPr>
            <p:cNvSpPr/>
            <p:nvPr/>
          </p:nvSpPr>
          <p:spPr>
            <a:xfrm>
              <a:off x="3720166" y="4287820"/>
              <a:ext cx="31325" cy="162631"/>
            </a:xfrm>
            <a:custGeom>
              <a:avLst/>
              <a:gdLst/>
              <a:ahLst/>
              <a:cxnLst/>
              <a:rect l="l" t="t" r="r" b="b"/>
              <a:pathLst>
                <a:path w="720" h="3738" extrusionOk="0">
                  <a:moveTo>
                    <a:pt x="0" y="1"/>
                  </a:moveTo>
                  <a:lnTo>
                    <a:pt x="719" y="290"/>
                  </a:lnTo>
                  <a:lnTo>
                    <a:pt x="719" y="3738"/>
                  </a:lnTo>
                  <a:lnTo>
                    <a:pt x="0" y="3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96;p52">
              <a:extLst>
                <a:ext uri="{FF2B5EF4-FFF2-40B4-BE49-F238E27FC236}">
                  <a16:creationId xmlns:a16="http://schemas.microsoft.com/office/drawing/2014/main" id="{F3F0015C-BC91-938F-8E65-C10C637D0DA6}"/>
                </a:ext>
              </a:extLst>
            </p:cNvPr>
            <p:cNvSpPr/>
            <p:nvPr/>
          </p:nvSpPr>
          <p:spPr>
            <a:xfrm>
              <a:off x="4495557" y="4235481"/>
              <a:ext cx="143879" cy="214971"/>
            </a:xfrm>
            <a:custGeom>
              <a:avLst/>
              <a:gdLst/>
              <a:ahLst/>
              <a:cxnLst/>
              <a:rect l="l" t="t" r="r" b="b"/>
              <a:pathLst>
                <a:path w="3307" h="4941" extrusionOk="0">
                  <a:moveTo>
                    <a:pt x="0" y="0"/>
                  </a:moveTo>
                  <a:lnTo>
                    <a:pt x="3307" y="0"/>
                  </a:lnTo>
                  <a:lnTo>
                    <a:pt x="3307" y="4941"/>
                  </a:lnTo>
                  <a:lnTo>
                    <a:pt x="0" y="49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97;p52">
              <a:extLst>
                <a:ext uri="{FF2B5EF4-FFF2-40B4-BE49-F238E27FC236}">
                  <a16:creationId xmlns:a16="http://schemas.microsoft.com/office/drawing/2014/main" id="{07DC5930-0C19-84B6-F94F-4049FE93074F}"/>
                </a:ext>
              </a:extLst>
            </p:cNvPr>
            <p:cNvSpPr/>
            <p:nvPr/>
          </p:nvSpPr>
          <p:spPr>
            <a:xfrm>
              <a:off x="4602585" y="4084640"/>
              <a:ext cx="152668" cy="365811"/>
            </a:xfrm>
            <a:custGeom>
              <a:avLst/>
              <a:gdLst/>
              <a:ahLst/>
              <a:cxnLst/>
              <a:rect l="l" t="t" r="r" b="b"/>
              <a:pathLst>
                <a:path w="3509" h="8408" extrusionOk="0">
                  <a:moveTo>
                    <a:pt x="0" y="0"/>
                  </a:moveTo>
                  <a:lnTo>
                    <a:pt x="3509" y="0"/>
                  </a:lnTo>
                  <a:lnTo>
                    <a:pt x="3509" y="8408"/>
                  </a:lnTo>
                  <a:lnTo>
                    <a:pt x="0" y="8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98;p52">
              <a:extLst>
                <a:ext uri="{FF2B5EF4-FFF2-40B4-BE49-F238E27FC236}">
                  <a16:creationId xmlns:a16="http://schemas.microsoft.com/office/drawing/2014/main" id="{7F89C610-52DB-E25C-1BC9-90421E218F07}"/>
                </a:ext>
              </a:extLst>
            </p:cNvPr>
            <p:cNvSpPr/>
            <p:nvPr/>
          </p:nvSpPr>
          <p:spPr>
            <a:xfrm>
              <a:off x="4373866" y="4125320"/>
              <a:ext cx="152711" cy="325132"/>
            </a:xfrm>
            <a:custGeom>
              <a:avLst/>
              <a:gdLst/>
              <a:ahLst/>
              <a:cxnLst/>
              <a:rect l="l" t="t" r="r" b="b"/>
              <a:pathLst>
                <a:path w="3510" h="7473" extrusionOk="0">
                  <a:moveTo>
                    <a:pt x="1" y="0"/>
                  </a:moveTo>
                  <a:lnTo>
                    <a:pt x="3510" y="0"/>
                  </a:lnTo>
                  <a:lnTo>
                    <a:pt x="3510" y="7473"/>
                  </a:lnTo>
                  <a:lnTo>
                    <a:pt x="1" y="74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99;p52">
              <a:extLst>
                <a:ext uri="{FF2B5EF4-FFF2-40B4-BE49-F238E27FC236}">
                  <a16:creationId xmlns:a16="http://schemas.microsoft.com/office/drawing/2014/main" id="{F8254FE6-69B6-0796-7339-C284E3FD731C}"/>
                </a:ext>
              </a:extLst>
            </p:cNvPr>
            <p:cNvSpPr/>
            <p:nvPr/>
          </p:nvSpPr>
          <p:spPr>
            <a:xfrm>
              <a:off x="4893825" y="3726617"/>
              <a:ext cx="41245" cy="723834"/>
            </a:xfrm>
            <a:custGeom>
              <a:avLst/>
              <a:gdLst/>
              <a:ahLst/>
              <a:cxnLst/>
              <a:rect l="l" t="t" r="r" b="b"/>
              <a:pathLst>
                <a:path w="948" h="16637" extrusionOk="0">
                  <a:moveTo>
                    <a:pt x="1" y="1"/>
                  </a:moveTo>
                  <a:lnTo>
                    <a:pt x="948" y="444"/>
                  </a:lnTo>
                  <a:lnTo>
                    <a:pt x="948" y="16637"/>
                  </a:lnTo>
                  <a:lnTo>
                    <a:pt x="1" y="166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00;p52">
              <a:extLst>
                <a:ext uri="{FF2B5EF4-FFF2-40B4-BE49-F238E27FC236}">
                  <a16:creationId xmlns:a16="http://schemas.microsoft.com/office/drawing/2014/main" id="{CC90CC19-49CF-CFB4-42CE-E5360B878008}"/>
                </a:ext>
              </a:extLst>
            </p:cNvPr>
            <p:cNvSpPr/>
            <p:nvPr/>
          </p:nvSpPr>
          <p:spPr>
            <a:xfrm>
              <a:off x="4705829" y="3726617"/>
              <a:ext cx="188039" cy="723834"/>
            </a:xfrm>
            <a:custGeom>
              <a:avLst/>
              <a:gdLst/>
              <a:ahLst/>
              <a:cxnLst/>
              <a:rect l="l" t="t" r="r" b="b"/>
              <a:pathLst>
                <a:path w="4322" h="16637" extrusionOk="0">
                  <a:moveTo>
                    <a:pt x="0" y="1"/>
                  </a:moveTo>
                  <a:lnTo>
                    <a:pt x="4322" y="1"/>
                  </a:lnTo>
                  <a:lnTo>
                    <a:pt x="4322" y="16637"/>
                  </a:lnTo>
                  <a:lnTo>
                    <a:pt x="0" y="16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01;p52">
              <a:extLst>
                <a:ext uri="{FF2B5EF4-FFF2-40B4-BE49-F238E27FC236}">
                  <a16:creationId xmlns:a16="http://schemas.microsoft.com/office/drawing/2014/main" id="{0D507349-592A-22F8-87E7-453B6222FB32}"/>
                </a:ext>
              </a:extLst>
            </p:cNvPr>
            <p:cNvSpPr/>
            <p:nvPr/>
          </p:nvSpPr>
          <p:spPr>
            <a:xfrm>
              <a:off x="4585052" y="4262673"/>
              <a:ext cx="373773" cy="187778"/>
            </a:xfrm>
            <a:custGeom>
              <a:avLst/>
              <a:gdLst/>
              <a:ahLst/>
              <a:cxnLst/>
              <a:rect l="l" t="t" r="r" b="b"/>
              <a:pathLst>
                <a:path w="8591" h="4316" extrusionOk="0">
                  <a:moveTo>
                    <a:pt x="6695" y="2014"/>
                  </a:moveTo>
                  <a:lnTo>
                    <a:pt x="6695" y="1"/>
                  </a:lnTo>
                  <a:lnTo>
                    <a:pt x="3444" y="1"/>
                  </a:lnTo>
                  <a:lnTo>
                    <a:pt x="3444" y="2014"/>
                  </a:lnTo>
                  <a:lnTo>
                    <a:pt x="0" y="2014"/>
                  </a:lnTo>
                  <a:lnTo>
                    <a:pt x="0" y="4316"/>
                  </a:lnTo>
                  <a:lnTo>
                    <a:pt x="8590" y="4316"/>
                  </a:lnTo>
                  <a:lnTo>
                    <a:pt x="8590" y="2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39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omtowns in America by Slidesgo">
  <a:themeElements>
    <a:clrScheme name="Simple Light">
      <a:dk1>
        <a:srgbClr val="2C2C2C"/>
      </a:dk1>
      <a:lt1>
        <a:srgbClr val="A8E9FD"/>
      </a:lt1>
      <a:dk2>
        <a:srgbClr val="DBF7FF"/>
      </a:dk2>
      <a:lt2>
        <a:srgbClr val="FFFFFF"/>
      </a:lt2>
      <a:accent1>
        <a:srgbClr val="17A6DD"/>
      </a:accent1>
      <a:accent2>
        <a:srgbClr val="CECECE"/>
      </a:accent2>
      <a:accent3>
        <a:srgbClr val="5C5C5C"/>
      </a:accent3>
      <a:accent4>
        <a:srgbClr val="8CB347"/>
      </a:accent4>
      <a:accent5>
        <a:srgbClr val="FFFFFF"/>
      </a:accent5>
      <a:accent6>
        <a:srgbClr val="FFFFFF"/>
      </a:accent6>
      <a:hlink>
        <a:srgbClr val="2C2C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204C4178FE984FA67573495BBC3FF6" ma:contentTypeVersion="14" ma:contentTypeDescription="Create a new document." ma:contentTypeScope="" ma:versionID="bd83f5aab866121f6551a5687dccab8a">
  <xsd:schema xmlns:xsd="http://www.w3.org/2001/XMLSchema" xmlns:xs="http://www.w3.org/2001/XMLSchema" xmlns:p="http://schemas.microsoft.com/office/2006/metadata/properties" xmlns:ns3="c240a0c8-d45c-4ab7-9469-3a0ee2ec1550" xmlns:ns4="cd08e727-9fc4-4861-afe5-2a5b8b7f9ae5" targetNamespace="http://schemas.microsoft.com/office/2006/metadata/properties" ma:root="true" ma:fieldsID="3ed94424e37e268dd705141578d87b5a" ns3:_="" ns4:_="">
    <xsd:import namespace="c240a0c8-d45c-4ab7-9469-3a0ee2ec1550"/>
    <xsd:import namespace="cd08e727-9fc4-4861-afe5-2a5b8b7f9a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0a0c8-d45c-4ab7-9469-3a0ee2ec15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8e727-9fc4-4861-afe5-2a5b8b7f9a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240a0c8-d45c-4ab7-9469-3a0ee2ec1550" xsi:nil="true"/>
  </documentManagement>
</p:properties>
</file>

<file path=customXml/itemProps1.xml><?xml version="1.0" encoding="utf-8"?>
<ds:datastoreItem xmlns:ds="http://schemas.openxmlformats.org/officeDocument/2006/customXml" ds:itemID="{7957DF32-F356-4A09-A214-07A6C894F8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6FE832-2E8F-46EC-8405-0E4BAE9385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40a0c8-d45c-4ab7-9469-3a0ee2ec1550"/>
    <ds:schemaRef ds:uri="cd08e727-9fc4-4861-afe5-2a5b8b7f9a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77CEE0-F95B-4BB8-989A-18991547443C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c240a0c8-d45c-4ab7-9469-3a0ee2ec1550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d08e727-9fc4-4861-afe5-2a5b8b7f9ae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1642</Words>
  <Application>Microsoft Office PowerPoint</Application>
  <PresentationFormat>On-screen Show (16:9)</PresentationFormat>
  <Paragraphs>320</Paragraphs>
  <Slides>53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.VnHelvetIns</vt:lpstr>
      <vt:lpstr>Montserrat</vt:lpstr>
      <vt:lpstr>Commissioner</vt:lpstr>
      <vt:lpstr>PT Sans</vt:lpstr>
      <vt:lpstr>Changa One</vt:lpstr>
      <vt:lpstr>LinLibertine</vt:lpstr>
      <vt:lpstr>Anaheim</vt:lpstr>
      <vt:lpstr>Calibri Light</vt:lpstr>
      <vt:lpstr>Bebas Neue</vt:lpstr>
      <vt:lpstr>Nunito Light</vt:lpstr>
      <vt:lpstr>Boomtowns in America by Slidesgo</vt:lpstr>
      <vt:lpstr>PowerPoint Presentation</vt:lpstr>
      <vt:lpstr>PREPARED BY</vt:lpstr>
      <vt:lpstr>INTRODUCTION</vt:lpstr>
      <vt:lpstr>1.1 Background</vt:lpstr>
      <vt:lpstr>1.2 Objective</vt:lpstr>
      <vt:lpstr>TECHNOLOGY USED</vt:lpstr>
      <vt:lpstr>Use Case Diagram</vt:lpstr>
      <vt:lpstr>Use Case Diagram</vt:lpstr>
      <vt:lpstr>Use Case Diagram</vt:lpstr>
      <vt:lpstr>Design</vt:lpstr>
      <vt:lpstr>Architecture</vt:lpstr>
      <vt:lpstr>Entity-Relationship Diagram  </vt:lpstr>
      <vt:lpstr>Application flow</vt:lpstr>
      <vt:lpstr>Data - Entity</vt:lpstr>
      <vt:lpstr>Entity Class</vt:lpstr>
      <vt:lpstr>DTO Classes</vt:lpstr>
      <vt:lpstr>Presentation Layer</vt:lpstr>
      <vt:lpstr>Business Logic Layer</vt:lpstr>
      <vt:lpstr>Data Access Layer</vt:lpstr>
      <vt:lpstr>Others</vt:lpstr>
      <vt:lpstr>Converters</vt:lpstr>
      <vt:lpstr>Configurations</vt:lpstr>
      <vt:lpstr>Web Security</vt:lpstr>
      <vt:lpstr>Utilities</vt:lpstr>
      <vt:lpstr>Team Member Assignment</vt:lpstr>
      <vt:lpstr>PowerPoint Presentation</vt:lpstr>
      <vt:lpstr>Here are three important ideas</vt:lpstr>
      <vt:lpstr>Divide the content in four ideas</vt:lpstr>
      <vt:lpstr>You can use five columns</vt:lpstr>
      <vt:lpstr>Reviewing concepts is a good idea</vt:lpstr>
      <vt:lpstr>Awesome words</vt:lpstr>
      <vt:lpstr>—Someone Famous</vt:lpstr>
      <vt:lpstr>This is a scheme</vt:lpstr>
      <vt:lpstr>You can use an infographic</vt:lpstr>
      <vt:lpstr>4,498,300,000</vt:lpstr>
      <vt:lpstr>9h 55m 23s</vt:lpstr>
      <vt:lpstr>Let’s use some percentages</vt:lpstr>
      <vt:lpstr>Computer mockup</vt:lpstr>
      <vt:lpstr>Tablet mockup</vt:lpstr>
      <vt:lpstr>Phone mockup</vt:lpstr>
      <vt:lpstr>This is a map</vt:lpstr>
      <vt:lpstr>This is other map</vt:lpstr>
      <vt:lpstr>A timeline always works well</vt:lpstr>
      <vt:lpstr>This is an infographic</vt:lpstr>
      <vt:lpstr>Maybe you need a table</vt:lpstr>
      <vt:lpstr>You can use this graph</vt:lpstr>
      <vt:lpstr>Our team</vt:lpstr>
      <vt:lpstr>Famous boomtowns </vt:lpstr>
      <vt:lpstr>Maybe you need other graph</vt:lpstr>
      <vt:lpstr>Thanks!</vt:lpstr>
      <vt:lpstr>Icon pack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Tran Anh Dung 20226031</cp:lastModifiedBy>
  <cp:revision>13</cp:revision>
  <dcterms:modified xsi:type="dcterms:W3CDTF">2024-06-21T15:58:17Z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0x01010058204C4178FE984FA67573495BBC3FF6</vt:lpwstr>
  </property>
</Properties>
</file>